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886575" cy="100171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87" d="100"/>
          <a:sy n="87" d="100"/>
        </p:scale>
        <p:origin x="624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4-468E-A176-95DAEB434D2F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4-468E-A176-95DAEB4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B-4897-9762-CCFEAFA440D8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B-4897-9762-CCFEAFA4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1-45CD-877F-B74AE389CC20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1-45CD-877F-B74AE38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1EA-A463-C01364059A00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1EA-A463-C0136405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8-41C3-8E08-2173303377B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8-41C3-8E08-2173303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A-4E95-81C5-44E0FEB4BC71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A-4E95-81C5-44E0FEB4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814-A5CE-356B3D8114A1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814-A5CE-356B3D81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F-424F-81BB-1CFFC0E9800C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F-424F-81BB-1CFFC0E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73A-B429-DE654E065E51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73A-B429-DE654E06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C30-B5AD-602CEF3669EB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2-4C30-B5AD-602CEF366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A-4EFF-957E-5515750C07F5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A-4EFF-957E-5515750C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9-4FF3-95A6-B2B4ABDDF5A8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9-4FF3-95A6-B2B4ABDD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4D0E-9ACB-D5592D5BCAF5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D-4D0E-9ACB-D5592D5B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3-4F99-A433-04661B65BC90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F99-A433-04661B65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9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810" y="0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15.04.2026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3" tIns="46266" rIns="92533" bIns="4626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758138"/>
            <a:ext cx="5509260" cy="4507706"/>
          </a:xfrm>
          <a:prstGeom prst="rect">
            <a:avLst/>
          </a:prstGeom>
        </p:spPr>
        <p:txBody>
          <a:bodyPr vert="horz" lIns="92533" tIns="46266" rIns="92533" bIns="4626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9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810" y="9514533"/>
            <a:ext cx="2984182" cy="500856"/>
          </a:xfrm>
          <a:prstGeom prst="rect">
            <a:avLst/>
          </a:prstGeom>
        </p:spPr>
        <p:txBody>
          <a:bodyPr vert="horz" lIns="92533" tIns="46266" rIns="92533" bIns="4626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MRZ2026</a:t>
            </a: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6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49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50.emf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51.emf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w.schmid-markt@gmx.de</a:t>
            </a:r>
          </a:p>
        </p:txBody>
      </p:sp>
      <p:sp>
        <p:nvSpPr>
          <p:cNvPr id="8" name="Ellipse 7">
            <a:hlinkClick r:id="rId3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B55BE60-AD64-B7C4-4442-9CA7B2BE1698}"/>
              </a:ext>
            </a:extLst>
          </p:cNvPr>
          <p:cNvSpPr/>
          <p:nvPr/>
        </p:nvSpPr>
        <p:spPr>
          <a:xfrm>
            <a:off x="18000" y="2484000"/>
            <a:ext cx="1800000" cy="4356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persönlicher </a:t>
            </a: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Hinweis des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Autors</a:t>
            </a: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de-DE" sz="11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Werner Schmid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Meine berufliche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 Tätigkeit bei der LEL Schwäbisch Gmünd endet am 30.04.2025, da ich zum 01.05. in Pension gehe.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Dennoch werde ich dem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Thema Agrarmärkte auch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meinem 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„(</a:t>
            </a:r>
            <a:r>
              <a:rPr lang="de-DE" sz="1100" b="0" baseline="0" dirty="0" err="1">
                <a:solidFill>
                  <a:schemeClr val="bg1">
                    <a:lumMod val="50000"/>
                  </a:schemeClr>
                </a:solidFill>
              </a:rPr>
              <a:t>Un</a:t>
            </a: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-)“ Ruhestand treu bleiben. Geplant ist insbesondere die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USDA-Analyse sowie die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Analyse der EU-Daten</a:t>
            </a:r>
            <a:b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weiterzuführen.</a:t>
            </a:r>
          </a:p>
          <a:p>
            <a:pPr algn="l"/>
            <a:endParaRPr lang="de-DE" sz="1100" b="0" baseline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Für Interessierte hier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meine (vorläufige) Kontakt-E-Mail</a:t>
            </a:r>
          </a:p>
          <a:p>
            <a:pPr algn="l"/>
            <a:r>
              <a:rPr lang="de-DE" sz="1100" b="0" baseline="0" dirty="0">
                <a:solidFill>
                  <a:schemeClr val="bg1">
                    <a:lumMod val="50000"/>
                  </a:schemeClr>
                </a:solidFill>
              </a:rPr>
              <a:t>in Sachen Märkte: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1100" b="0" dirty="0">
                <a:solidFill>
                  <a:schemeClr val="bg1">
                    <a:lumMod val="50000"/>
                  </a:schemeClr>
                </a:solidFill>
              </a:rPr>
              <a:t>w.schmid-markt@gmx.de</a:t>
            </a:r>
          </a:p>
          <a:p>
            <a:pPr algn="l"/>
            <a:endParaRPr lang="de-DE" sz="11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94F0B51-1E44-20A9-D2C0-09179938D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77BEDC-15C9-F3B3-F08C-85EB9FCF1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B1ACBAC-70BC-BB6A-F355-3D1926068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9205B1-57BD-DFC7-0243-054157669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4FB8415-0698-129E-8A92-D6088491D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1B2ABCF-7A09-5B12-3E73-413E2046C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0F8405-F9C9-4AE6-2CCD-A8567BEA9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701257C-E747-CA68-3BA8-B734F446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FA6718-C558-DDA2-9124-9FFFFBEBF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BF83C1-F144-61C8-AAD0-0843A2006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26.03.2026)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1.  Schätzung des Jahres 2026/27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2025/26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BDC355B-6110-72A9-8AC0-8EE41B787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BFDBCAF-88B5-9538-80D2-609976D36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0D5A10-DF5F-BFDA-0C00-9EB08DE04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23000B-CDD3-DBE8-AD71-71D49E347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D301EB-1A27-B1B5-A295-33A262FAF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67E7B9-4722-5D19-F508-2EDC2D291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343DCB-5DD7-5E3E-4FE2-4D70A6899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770D4E-8614-3086-407B-C2A104E9A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2EEE5B4-6BF1-ACDE-0102-ACF0547DC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3C6786C-4D2E-FE84-35AF-E80682DAD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2026/27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F93D85-368C-FF8F-F2E1-F4B23C6C6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3E5FBA2-9E01-7559-05C5-E6D42BCF7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A82ACC4-7707-F0EC-59FD-53EAE6D12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FA4B73-88D0-FFEF-A612-9BF569E5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6C5103-D66C-6D5F-3FCE-7A9795A68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0BE80E-83EB-4DFF-BFCA-D86320163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53DD95F-0E7C-52D0-054B-083AC063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C8D062-9EF6-A8A7-93C8-29697DCEF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8B2D6D-51FA-CB9B-F9EC-76A2F2426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00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C419DA6-792B-402D-42D9-BA600B595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29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3C1433B-A64F-2734-3DE1-F6DE55596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28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1DBA6F-60FA-9ABE-798A-B03E8077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1C0953-EEDE-B068-9701-CFF0BEE6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24E7569-DFFF-4729-EBBB-CDBA9F164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DEBA90-2A30-FDD2-ADFB-2807D8D87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F25186-F9DD-047C-7402-EC43274E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127E2C-4635-88DE-34FC-F909BB95EB48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17096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0">
                  <a:extLst>
                    <a:ext uri="{9D8B030D-6E8A-4147-A177-3AD203B41FA5}">
                      <a16:colId xmlns:a16="http://schemas.microsoft.com/office/drawing/2014/main" val="29922217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21419897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66516043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457988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09146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214192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0363340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58459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0034926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543143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78461934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0678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333697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50165995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12229074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9402460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8772871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75414019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92663250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9265003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52361128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2250844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3473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243296629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717661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53047938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358581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8595649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321639252"/>
                    </a:ext>
                  </a:extLst>
                </a:gridCol>
              </a:tblGrid>
              <a:tr h="57142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802"/>
                  </a:ext>
                </a:extLst>
              </a:tr>
              <a:tr h="713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Roggen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724879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48691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830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625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10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1329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8306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0363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9865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6686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9269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672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865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4467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810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656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113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17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08247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086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39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428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775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88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811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039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5158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22325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94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037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336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751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390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376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54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137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8486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17004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3521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97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58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148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728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663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57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4938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71108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43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82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807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8092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48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001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09923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271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50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3478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9494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45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32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8170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352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86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 dirty="0">
                          <a:effectLst/>
                        </a:rPr>
                        <a:t> </a:t>
                      </a:r>
                      <a:endParaRPr lang="de-DE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286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85593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67603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0050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3644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5255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24315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8156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3D772E6B-F54C-D690-5A78-0E455C6783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61911F8-2B90-CB57-867D-C48FDEB38C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BCAE4C-DCFA-33DB-B892-5D7F5EA54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A1779C-E44E-9B3F-AE94-1FED3006B0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755CF0-C0ED-38AE-89F9-D904F0F3E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1B47C1-22FE-CFE4-604D-1F9804AFDBC5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64094" cy="537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0">
                  <a:extLst>
                    <a:ext uri="{9D8B030D-6E8A-4147-A177-3AD203B41FA5}">
                      <a16:colId xmlns:a16="http://schemas.microsoft.com/office/drawing/2014/main" val="251351944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17411269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0314550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2038591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455876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7454175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25732581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3302714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71228537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5592228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23782780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41730892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28962844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12283896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051988932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50707014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182176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8842418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084968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2631045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6846400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9960287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689723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8028528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254892503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48853592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64306757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76428934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9619078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81543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237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35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58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914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7518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73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80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03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2500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1217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9879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49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22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435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196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341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51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3320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429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53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403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1180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37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02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87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781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677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02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90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319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542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888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111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9823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338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78347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4847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5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189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458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091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18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128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005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577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3324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381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1796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505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57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856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33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9129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4498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34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277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8279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017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7022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46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093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28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2630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56175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1209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21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9629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30273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97322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34483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00C69B33-66F4-4922-5AA7-CA1F5E4253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A0AE97B-0AD2-5AB7-6821-44DFDCCEB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7AAAAE-4C47-505F-AA9A-3AA943C55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86981D-8995-CBAD-2F2F-53AEC8B51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9EE991-1EEB-7EBB-054F-21986C951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430373-18F1-41BF-2BA8-07A8CC01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2024/25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FDEAAD-7CAE-300D-6F07-A34170BF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E0251DB-B3AD-5D60-CFF2-081CC3387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2520000"/>
            <a:ext cx="9000000" cy="31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2026/27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8D6431-ECBC-E024-D173-A427A4701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084553B-07C7-AAA5-36BF-5E368A0D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2024/25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0924F57-44A0-C078-0053-C2B860D9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EC24D6F-4B04-8B89-B81E-FD10A3F9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" y="2520000"/>
            <a:ext cx="9000000" cy="329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8210</Words>
  <Application>Microsoft Office PowerPoint</Application>
  <PresentationFormat>Bildschirmpräsentation (4:3)</PresentationFormat>
  <Paragraphs>7105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1568</cp:revision>
  <cp:lastPrinted>2026-03-12T06:28:28Z</cp:lastPrinted>
  <dcterms:created xsi:type="dcterms:W3CDTF">2019-08-22T11:48:22Z</dcterms:created>
  <dcterms:modified xsi:type="dcterms:W3CDTF">2026-04-15T16:56:51Z</dcterms:modified>
</cp:coreProperties>
</file>