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3"/>
  </p:notesMasterIdLst>
  <p:sldIdLst>
    <p:sldId id="347" r:id="rId2"/>
    <p:sldId id="256" r:id="rId3"/>
    <p:sldId id="348" r:id="rId4"/>
    <p:sldId id="350" r:id="rId5"/>
    <p:sldId id="257" r:id="rId6"/>
    <p:sldId id="258" r:id="rId7"/>
    <p:sldId id="309" r:id="rId8"/>
    <p:sldId id="259" r:id="rId9"/>
    <p:sldId id="516" r:id="rId10"/>
    <p:sldId id="273" r:id="rId11"/>
    <p:sldId id="276" r:id="rId12"/>
    <p:sldId id="277" r:id="rId13"/>
    <p:sldId id="351" r:id="rId14"/>
    <p:sldId id="352" r:id="rId15"/>
    <p:sldId id="310" r:id="rId16"/>
    <p:sldId id="278" r:id="rId17"/>
    <p:sldId id="517" r:id="rId18"/>
    <p:sldId id="279" r:id="rId19"/>
    <p:sldId id="280" r:id="rId20"/>
    <p:sldId id="281" r:id="rId21"/>
    <p:sldId id="353" r:id="rId22"/>
    <p:sldId id="540" r:id="rId23"/>
    <p:sldId id="311" r:id="rId24"/>
    <p:sldId id="282" r:id="rId25"/>
    <p:sldId id="518" r:id="rId26"/>
    <p:sldId id="283" r:id="rId27"/>
    <p:sldId id="284" r:id="rId28"/>
    <p:sldId id="285" r:id="rId29"/>
    <p:sldId id="355" r:id="rId30"/>
    <p:sldId id="356" r:id="rId31"/>
    <p:sldId id="357" r:id="rId32"/>
    <p:sldId id="358" r:id="rId33"/>
    <p:sldId id="519" r:id="rId34"/>
    <p:sldId id="359" r:id="rId35"/>
    <p:sldId id="360" r:id="rId36"/>
    <p:sldId id="361" r:id="rId37"/>
    <p:sldId id="369" r:id="rId38"/>
    <p:sldId id="368" r:id="rId39"/>
    <p:sldId id="260" r:id="rId40"/>
    <p:sldId id="388" r:id="rId41"/>
    <p:sldId id="389" r:id="rId42"/>
    <p:sldId id="286" r:id="rId43"/>
    <p:sldId id="370" r:id="rId44"/>
    <p:sldId id="371" r:id="rId45"/>
    <p:sldId id="288" r:id="rId46"/>
    <p:sldId id="372" r:id="rId47"/>
    <p:sldId id="373" r:id="rId48"/>
    <p:sldId id="289" r:id="rId49"/>
    <p:sldId id="374" r:id="rId50"/>
    <p:sldId id="375" r:id="rId51"/>
    <p:sldId id="290" r:id="rId52"/>
    <p:sldId id="380" r:id="rId53"/>
    <p:sldId id="381" r:id="rId54"/>
    <p:sldId id="293" r:id="rId55"/>
    <p:sldId id="376" r:id="rId56"/>
    <p:sldId id="377" r:id="rId57"/>
    <p:sldId id="291" r:id="rId58"/>
    <p:sldId id="378" r:id="rId59"/>
    <p:sldId id="379" r:id="rId60"/>
    <p:sldId id="292" r:id="rId61"/>
    <p:sldId id="382" r:id="rId62"/>
    <p:sldId id="383" r:id="rId63"/>
    <p:sldId id="294" r:id="rId64"/>
    <p:sldId id="384" r:id="rId65"/>
    <p:sldId id="385" r:id="rId66"/>
    <p:sldId id="287" r:id="rId67"/>
    <p:sldId id="506" r:id="rId68"/>
    <p:sldId id="507" r:id="rId69"/>
    <p:sldId id="508" r:id="rId70"/>
    <p:sldId id="533" r:id="rId71"/>
    <p:sldId id="534" r:id="rId72"/>
    <p:sldId id="535" r:id="rId73"/>
    <p:sldId id="349" r:id="rId74"/>
    <p:sldId id="362" r:id="rId75"/>
    <p:sldId id="312" r:id="rId76"/>
    <p:sldId id="313" r:id="rId77"/>
    <p:sldId id="314" r:id="rId78"/>
    <p:sldId id="317" r:id="rId79"/>
    <p:sldId id="520" r:id="rId80"/>
    <p:sldId id="318" r:id="rId81"/>
    <p:sldId id="488" r:id="rId82"/>
    <p:sldId id="319" r:id="rId83"/>
    <p:sldId id="489" r:id="rId84"/>
    <p:sldId id="320" r:id="rId85"/>
    <p:sldId id="363" r:id="rId86"/>
    <p:sldId id="364" r:id="rId87"/>
    <p:sldId id="315" r:id="rId88"/>
    <p:sldId id="321" r:id="rId89"/>
    <p:sldId id="521" r:id="rId90"/>
    <p:sldId id="322" r:id="rId91"/>
    <p:sldId id="323" r:id="rId92"/>
    <p:sldId id="324" r:id="rId93"/>
    <p:sldId id="365" r:id="rId94"/>
    <p:sldId id="366" r:id="rId95"/>
    <p:sldId id="316" r:id="rId96"/>
    <p:sldId id="325" r:id="rId97"/>
    <p:sldId id="522" r:id="rId98"/>
    <p:sldId id="326" r:id="rId99"/>
    <p:sldId id="327" r:id="rId100"/>
    <p:sldId id="328" r:id="rId101"/>
    <p:sldId id="444" r:id="rId102"/>
    <p:sldId id="445" r:id="rId103"/>
    <p:sldId id="446" r:id="rId104"/>
    <p:sldId id="447" r:id="rId105"/>
    <p:sldId id="523" r:id="rId106"/>
    <p:sldId id="448" r:id="rId107"/>
    <p:sldId id="539" r:id="rId108"/>
    <p:sldId id="450" r:id="rId109"/>
    <p:sldId id="390" r:id="rId110"/>
    <p:sldId id="367" r:id="rId111"/>
    <p:sldId id="329" r:id="rId112"/>
    <p:sldId id="391" r:id="rId113"/>
    <p:sldId id="392" r:id="rId114"/>
    <p:sldId id="330" r:id="rId115"/>
    <p:sldId id="393" r:id="rId116"/>
    <p:sldId id="394" r:id="rId117"/>
    <p:sldId id="331" r:id="rId118"/>
    <p:sldId id="395" r:id="rId119"/>
    <p:sldId id="396" r:id="rId120"/>
    <p:sldId id="332" r:id="rId121"/>
    <p:sldId id="397" r:id="rId122"/>
    <p:sldId id="398" r:id="rId123"/>
    <p:sldId id="333" r:id="rId124"/>
    <p:sldId id="399" r:id="rId125"/>
    <p:sldId id="400" r:id="rId126"/>
    <p:sldId id="334" r:id="rId127"/>
    <p:sldId id="401" r:id="rId128"/>
    <p:sldId id="402" r:id="rId129"/>
    <p:sldId id="335" r:id="rId130"/>
    <p:sldId id="403" r:id="rId131"/>
    <p:sldId id="404" r:id="rId132"/>
    <p:sldId id="336" r:id="rId133"/>
    <p:sldId id="405" r:id="rId134"/>
    <p:sldId id="406" r:id="rId135"/>
    <p:sldId id="337" r:id="rId136"/>
    <p:sldId id="407" r:id="rId137"/>
    <p:sldId id="408" r:id="rId138"/>
    <p:sldId id="338" r:id="rId139"/>
    <p:sldId id="509" r:id="rId140"/>
    <p:sldId id="510" r:id="rId141"/>
    <p:sldId id="511" r:id="rId142"/>
    <p:sldId id="536" r:id="rId143"/>
    <p:sldId id="537" r:id="rId144"/>
    <p:sldId id="538" r:id="rId145"/>
    <p:sldId id="409" r:id="rId146"/>
    <p:sldId id="410" r:id="rId147"/>
    <p:sldId id="341" r:id="rId148"/>
    <p:sldId id="342" r:id="rId149"/>
    <p:sldId id="413" r:id="rId150"/>
    <p:sldId id="412" r:id="rId151"/>
    <p:sldId id="343" r:id="rId152"/>
    <p:sldId id="339" r:id="rId153"/>
    <p:sldId id="524" r:id="rId154"/>
    <p:sldId id="344" r:id="rId155"/>
    <p:sldId id="345" r:id="rId156"/>
    <p:sldId id="346" r:id="rId157"/>
    <p:sldId id="411" r:id="rId158"/>
    <p:sldId id="414" r:id="rId159"/>
    <p:sldId id="415" r:id="rId160"/>
    <p:sldId id="416" r:id="rId161"/>
    <p:sldId id="525" r:id="rId162"/>
    <p:sldId id="417" r:id="rId163"/>
    <p:sldId id="418" r:id="rId164"/>
    <p:sldId id="419" r:id="rId165"/>
    <p:sldId id="420" r:id="rId166"/>
    <p:sldId id="421" r:id="rId167"/>
    <p:sldId id="422" r:id="rId168"/>
    <p:sldId id="426" r:id="rId169"/>
    <p:sldId id="526" r:id="rId170"/>
    <p:sldId id="423" r:id="rId171"/>
    <p:sldId id="424" r:id="rId172"/>
    <p:sldId id="425" r:id="rId173"/>
    <p:sldId id="427" r:id="rId174"/>
    <p:sldId id="428" r:id="rId175"/>
    <p:sldId id="429" r:id="rId176"/>
    <p:sldId id="430" r:id="rId177"/>
    <p:sldId id="527" r:id="rId178"/>
    <p:sldId id="431" r:id="rId179"/>
    <p:sldId id="432" r:id="rId180"/>
    <p:sldId id="433" r:id="rId181"/>
    <p:sldId id="434" r:id="rId182"/>
    <p:sldId id="435" r:id="rId183"/>
    <p:sldId id="436" r:id="rId184"/>
    <p:sldId id="437" r:id="rId185"/>
    <p:sldId id="528" r:id="rId186"/>
    <p:sldId id="438" r:id="rId187"/>
    <p:sldId id="439" r:id="rId188"/>
    <p:sldId id="440" r:id="rId189"/>
    <p:sldId id="441" r:id="rId190"/>
    <p:sldId id="442" r:id="rId191"/>
    <p:sldId id="451" r:id="rId192"/>
    <p:sldId id="452" r:id="rId193"/>
    <p:sldId id="453" r:id="rId194"/>
    <p:sldId id="454" r:id="rId195"/>
    <p:sldId id="455" r:id="rId196"/>
    <p:sldId id="456" r:id="rId197"/>
    <p:sldId id="457" r:id="rId198"/>
    <p:sldId id="458" r:id="rId199"/>
    <p:sldId id="459" r:id="rId200"/>
    <p:sldId id="460" r:id="rId201"/>
    <p:sldId id="461" r:id="rId202"/>
    <p:sldId id="462" r:id="rId203"/>
    <p:sldId id="463" r:id="rId204"/>
    <p:sldId id="464" r:id="rId205"/>
    <p:sldId id="465" r:id="rId206"/>
    <p:sldId id="466" r:id="rId207"/>
    <p:sldId id="467" r:id="rId208"/>
    <p:sldId id="468" r:id="rId209"/>
    <p:sldId id="469" r:id="rId210"/>
    <p:sldId id="470" r:id="rId211"/>
    <p:sldId id="471" r:id="rId212"/>
    <p:sldId id="472" r:id="rId213"/>
    <p:sldId id="473" r:id="rId214"/>
    <p:sldId id="474" r:id="rId215"/>
    <p:sldId id="475" r:id="rId216"/>
    <p:sldId id="476" r:id="rId217"/>
    <p:sldId id="477" r:id="rId218"/>
    <p:sldId id="478" r:id="rId219"/>
    <p:sldId id="479" r:id="rId220"/>
    <p:sldId id="480" r:id="rId221"/>
    <p:sldId id="481" r:id="rId222"/>
    <p:sldId id="482" r:id="rId223"/>
    <p:sldId id="483" r:id="rId224"/>
    <p:sldId id="484" r:id="rId225"/>
    <p:sldId id="485" r:id="rId226"/>
    <p:sldId id="486" r:id="rId227"/>
    <p:sldId id="487" r:id="rId228"/>
    <p:sldId id="443" r:id="rId229"/>
    <p:sldId id="512" r:id="rId230"/>
    <p:sldId id="513" r:id="rId231"/>
    <p:sldId id="514" r:id="rId232"/>
    <p:sldId id="515" r:id="rId233"/>
    <p:sldId id="529" r:id="rId234"/>
    <p:sldId id="530" r:id="rId235"/>
    <p:sldId id="531" r:id="rId236"/>
    <p:sldId id="532" r:id="rId237"/>
    <p:sldId id="300" r:id="rId238"/>
    <p:sldId id="305" r:id="rId239"/>
    <p:sldId id="301" r:id="rId240"/>
    <p:sldId id="302" r:id="rId241"/>
    <p:sldId id="303" r:id="rId242"/>
    <p:sldId id="304" r:id="rId243"/>
    <p:sldId id="494" r:id="rId244"/>
    <p:sldId id="495" r:id="rId245"/>
    <p:sldId id="493" r:id="rId246"/>
    <p:sldId id="496" r:id="rId247"/>
    <p:sldId id="497" r:id="rId248"/>
    <p:sldId id="498" r:id="rId249"/>
    <p:sldId id="499" r:id="rId250"/>
    <p:sldId id="500" r:id="rId251"/>
    <p:sldId id="501" r:id="rId252"/>
    <p:sldId id="502" r:id="rId253"/>
    <p:sldId id="306" r:id="rId254"/>
    <p:sldId id="503" r:id="rId255"/>
    <p:sldId id="504" r:id="rId256"/>
    <p:sldId id="307" r:id="rId257"/>
    <p:sldId id="308" r:id="rId258"/>
    <p:sldId id="505" r:id="rId259"/>
    <p:sldId id="490" r:id="rId260"/>
    <p:sldId id="491" r:id="rId261"/>
    <p:sldId id="492" r:id="rId262"/>
  </p:sldIdLst>
  <p:sldSz cx="9144000" cy="6858000" type="screen4x3"/>
  <p:notesSz cx="6886575" cy="100171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00FF"/>
    <a:srgbClr val="FFC1FF"/>
    <a:srgbClr val="66FFFF"/>
    <a:srgbClr val="00FF00"/>
    <a:srgbClr val="ED9FFF"/>
    <a:srgbClr val="FFCD9B"/>
    <a:srgbClr val="FFBEFF"/>
    <a:srgbClr val="CC00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81" autoAdjust="0"/>
    <p:restoredTop sz="95706" autoAdjust="0"/>
  </p:normalViewPr>
  <p:slideViewPr>
    <p:cSldViewPr>
      <p:cViewPr varScale="1">
        <p:scale>
          <a:sx n="91" d="100"/>
          <a:sy n="91" d="100"/>
        </p:scale>
        <p:origin x="43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226" Type="http://schemas.openxmlformats.org/officeDocument/2006/relationships/slide" Target="slides/slide22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slide" Target="slides/slide261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notesMaster" Target="notesMasters/notesMaster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presProps" Target="presProp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viewProps" Target="viewProps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theme" Target="theme/theme1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267" Type="http://schemas.openxmlformats.org/officeDocument/2006/relationships/tableStyles" Target="tableStyles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47" Type="http://schemas.openxmlformats.org/officeDocument/2006/relationships/slide" Target="slides/slide24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1" y="0"/>
            <a:ext cx="2984182" cy="500856"/>
          </a:xfrm>
          <a:prstGeom prst="rect">
            <a:avLst/>
          </a:prstGeom>
        </p:spPr>
        <p:txBody>
          <a:bodyPr vert="horz" lIns="92533" tIns="46266" rIns="92533" bIns="46266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00812" y="0"/>
            <a:ext cx="2984182" cy="500856"/>
          </a:xfrm>
          <a:prstGeom prst="rect">
            <a:avLst/>
          </a:prstGeom>
        </p:spPr>
        <p:txBody>
          <a:bodyPr vert="horz" lIns="92533" tIns="46266" rIns="92533" bIns="46266" rtlCol="0"/>
          <a:lstStyle>
            <a:lvl1pPr algn="r">
              <a:defRPr sz="1200"/>
            </a:lvl1pPr>
          </a:lstStyle>
          <a:p>
            <a:fld id="{3055B6F0-E185-4FA5-9BA4-C07C8D92458A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0150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33" tIns="46266" rIns="92533" bIns="46266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658" y="4758139"/>
            <a:ext cx="5509260" cy="4507706"/>
          </a:xfrm>
          <a:prstGeom prst="rect">
            <a:avLst/>
          </a:prstGeom>
        </p:spPr>
        <p:txBody>
          <a:bodyPr vert="horz" lIns="92533" tIns="46266" rIns="92533" bIns="46266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1" y="9514534"/>
            <a:ext cx="2984182" cy="500856"/>
          </a:xfrm>
          <a:prstGeom prst="rect">
            <a:avLst/>
          </a:prstGeom>
        </p:spPr>
        <p:txBody>
          <a:bodyPr vert="horz" lIns="92533" tIns="46266" rIns="92533" bIns="46266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00812" y="9514534"/>
            <a:ext cx="2984182" cy="500856"/>
          </a:xfrm>
          <a:prstGeom prst="rect">
            <a:avLst/>
          </a:prstGeom>
        </p:spPr>
        <p:txBody>
          <a:bodyPr vert="horz" lIns="92533" tIns="46266" rIns="92533" bIns="46266" rtlCol="0" anchor="b"/>
          <a:lstStyle>
            <a:lvl1pPr algn="r">
              <a:defRPr sz="1200"/>
            </a:lvl1pPr>
          </a:lstStyle>
          <a:p>
            <a:fld id="{AF9A1CC9-E5E0-49FD-9AC2-325FEBAEE3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0926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9A1CC9-E5E0-49FD-9AC2-325FEBAEE38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4736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A1CC9-E5E0-49FD-9AC2-325FEBAEE384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9973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A1CC9-E5E0-49FD-9AC2-325FEBAEE384}" type="slidenum">
              <a:rPr lang="de-DE" smtClean="0"/>
              <a:t>257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4979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lel.landwirtschaft-bw.de/pb/,Lde/Startseite/Unsere+Themen/Datenanalyse+USDA_EU_D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0" y="6480000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fld id="{6317EEEB-D1EE-4E47-87C0-6771D1A400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3" name="Picture 25" descr="L:\ZentraleAblage\Öffentlichkeitsarbeit\Logos\LEL-Logo neu 6_2014\LEL-Signet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000" y="36000"/>
            <a:ext cx="720000" cy="39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 userDrawn="1"/>
        </p:nvSpPr>
        <p:spPr>
          <a:xfrm>
            <a:off x="3996000" y="0"/>
            <a:ext cx="4356000" cy="344128"/>
          </a:xfrm>
          <a:prstGeom prst="rect">
            <a:avLst/>
          </a:prstGeom>
          <a:noFill/>
        </p:spPr>
        <p:txBody>
          <a:bodyPr wrap="none" lIns="36000" tIns="36000" rIns="36000" bIns="0" rtlCol="0" anchor="b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>
              <a:lnSpc>
                <a:spcPts val="800"/>
              </a:lnSpc>
            </a:pPr>
            <a:r>
              <a:rPr lang="de-DE" sz="8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Link:</a:t>
            </a:r>
            <a:r>
              <a:rPr lang="de-DE" sz="8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8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  <a:hlinkClick r:id="rId3"/>
              </a:rPr>
              <a:t>https://lel.landwirtschaft-bw.de/pb/,Lde/Startseite/Unsere+Themen/Datenanalyse+USDA_EU_D</a:t>
            </a:r>
            <a:r>
              <a:rPr lang="de-DE" sz="8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pPr algn="r">
              <a:lnSpc>
                <a:spcPts val="800"/>
              </a:lnSpc>
            </a:pPr>
            <a:r>
              <a:rPr lang="de-DE" sz="8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alle Angaben ohne Gewähr</a:t>
            </a:r>
          </a:p>
          <a:p>
            <a:pPr algn="r">
              <a:lnSpc>
                <a:spcPts val="800"/>
              </a:lnSpc>
            </a:pPr>
            <a:r>
              <a:rPr lang="de-DE" sz="8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  © Werner Schmid</a:t>
            </a:r>
          </a:p>
        </p:txBody>
      </p:sp>
    </p:spTree>
    <p:extLst>
      <p:ext uri="{BB962C8B-B14F-4D97-AF65-F5344CB8AC3E}">
        <p14:creationId xmlns:p14="http://schemas.microsoft.com/office/powerpoint/2010/main" val="3877616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0" y="6480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7EEEB-D1EE-4E47-87C0-6771D1A400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58963" cy="245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feld 7"/>
          <p:cNvSpPr txBox="1"/>
          <p:nvPr userDrawn="1"/>
        </p:nvSpPr>
        <p:spPr>
          <a:xfrm>
            <a:off x="0" y="0"/>
            <a:ext cx="1836000" cy="244800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 anchor="t">
            <a:noAutofit/>
          </a:bodyPr>
          <a:lstStyle/>
          <a:p>
            <a:pPr algn="r"/>
            <a:r>
              <a:rPr lang="de-DE" sz="1600" b="1" dirty="0">
                <a:solidFill>
                  <a:schemeClr val="bg1"/>
                </a:solidFill>
              </a:rPr>
              <a:t>USDA</a:t>
            </a:r>
            <a:br>
              <a:rPr lang="de-DE" sz="1600" b="0" dirty="0">
                <a:solidFill>
                  <a:schemeClr val="bg1"/>
                </a:solidFill>
              </a:rPr>
            </a:br>
            <a:r>
              <a:rPr lang="de-DE" sz="1600" b="0" dirty="0">
                <a:solidFill>
                  <a:schemeClr val="bg1"/>
                </a:solidFill>
              </a:rPr>
              <a:t>AUG2026</a:t>
            </a:r>
            <a:br>
              <a:rPr lang="de-DE" sz="1600" b="0" dirty="0">
                <a:solidFill>
                  <a:schemeClr val="bg1"/>
                </a:solidFill>
              </a:rPr>
            </a:br>
            <a:r>
              <a:rPr lang="de-DE" sz="1200" b="0" dirty="0">
                <a:solidFill>
                  <a:schemeClr val="bg1"/>
                </a:solidFill>
              </a:rPr>
              <a:t>(12.08.2026)</a:t>
            </a:r>
          </a:p>
        </p:txBody>
      </p:sp>
      <p:sp>
        <p:nvSpPr>
          <p:cNvPr id="10" name="Textfeld 9"/>
          <p:cNvSpPr txBox="1"/>
          <p:nvPr userDrawn="1"/>
        </p:nvSpPr>
        <p:spPr>
          <a:xfrm>
            <a:off x="0" y="2106659"/>
            <a:ext cx="1467192" cy="341341"/>
          </a:xfrm>
          <a:prstGeom prst="rect">
            <a:avLst/>
          </a:prstGeom>
          <a:noFill/>
        </p:spPr>
        <p:txBody>
          <a:bodyPr wrap="none" lIns="36000" bIns="18000" rtlCol="0" anchor="b">
            <a:spAutoFit/>
          </a:bodyPr>
          <a:lstStyle/>
          <a:p>
            <a:pPr algn="l"/>
            <a:r>
              <a:rPr lang="de-DE" sz="900" dirty="0">
                <a:solidFill>
                  <a:schemeClr val="bg1"/>
                </a:solidFill>
              </a:rPr>
              <a:t>© Werner Schmid</a:t>
            </a:r>
            <a:br>
              <a:rPr lang="de-DE" sz="900" dirty="0">
                <a:solidFill>
                  <a:schemeClr val="bg1"/>
                </a:solidFill>
              </a:rPr>
            </a:br>
            <a:r>
              <a:rPr lang="de-DE" sz="900" dirty="0">
                <a:solidFill>
                  <a:schemeClr val="bg1"/>
                </a:solidFill>
              </a:rPr>
              <a:t>(alle Angaben ohne Gewähr)</a:t>
            </a:r>
          </a:p>
        </p:txBody>
      </p:sp>
    </p:spTree>
    <p:extLst>
      <p:ext uri="{BB962C8B-B14F-4D97-AF65-F5344CB8AC3E}">
        <p14:creationId xmlns:p14="http://schemas.microsoft.com/office/powerpoint/2010/main" val="294369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fas.usda.gov/psdonline/app/index.html#/app/home" TargetMode="External"/><Relationship Id="rId7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w.schmid-markt@gmx.de" TargetMode="External"/><Relationship Id="rId5" Type="http://schemas.openxmlformats.org/officeDocument/2006/relationships/hyperlink" Target="mailto:poststelle@lel.bwl.de" TargetMode="External"/><Relationship Id="rId4" Type="http://schemas.openxmlformats.org/officeDocument/2006/relationships/hyperlink" Target="https://lel.landwirtschaft-bw.de/pb/,Lde/Startseite/Unsere+Themen/Datenanalyse+USDA_EU_D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9.emf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9.emf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0.emf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7.emf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slide" Target="slide114.xml"/><Relationship Id="rId21" Type="http://schemas.openxmlformats.org/officeDocument/2006/relationships/slide" Target="slide148.xml"/><Relationship Id="rId42" Type="http://schemas.openxmlformats.org/officeDocument/2006/relationships/slide" Target="slide168.xml"/><Relationship Id="rId63" Type="http://schemas.openxmlformats.org/officeDocument/2006/relationships/slide" Target="slide163.xml"/><Relationship Id="rId84" Type="http://schemas.openxmlformats.org/officeDocument/2006/relationships/slide" Target="slide44.xml"/><Relationship Id="rId138" Type="http://schemas.openxmlformats.org/officeDocument/2006/relationships/slide" Target="slide135.xml"/><Relationship Id="rId159" Type="http://schemas.openxmlformats.org/officeDocument/2006/relationships/slide" Target="slide202.xml"/><Relationship Id="rId170" Type="http://schemas.openxmlformats.org/officeDocument/2006/relationships/slide" Target="slide245.xml"/><Relationship Id="rId191" Type="http://schemas.openxmlformats.org/officeDocument/2006/relationships/slide" Target="slide201.xml"/><Relationship Id="rId205" Type="http://schemas.openxmlformats.org/officeDocument/2006/relationships/slide" Target="slide182.xml"/><Relationship Id="rId226" Type="http://schemas.openxmlformats.org/officeDocument/2006/relationships/slide" Target="slide261.xml"/><Relationship Id="rId247" Type="http://schemas.openxmlformats.org/officeDocument/2006/relationships/slide" Target="slide169.xml"/><Relationship Id="rId107" Type="http://schemas.openxmlformats.org/officeDocument/2006/relationships/slide" Target="slide109.xml"/><Relationship Id="rId11" Type="http://schemas.openxmlformats.org/officeDocument/2006/relationships/slide" Target="slide166.xml"/><Relationship Id="rId32" Type="http://schemas.openxmlformats.org/officeDocument/2006/relationships/slide" Target="slide175.xml"/><Relationship Id="rId53" Type="http://schemas.openxmlformats.org/officeDocument/2006/relationships/slide" Target="slide170.xml"/><Relationship Id="rId74" Type="http://schemas.openxmlformats.org/officeDocument/2006/relationships/slide" Target="slide164.xml"/><Relationship Id="rId128" Type="http://schemas.openxmlformats.org/officeDocument/2006/relationships/slide" Target="slide125.xml"/><Relationship Id="rId149" Type="http://schemas.openxmlformats.org/officeDocument/2006/relationships/slide" Target="slide211.xml"/><Relationship Id="rId5" Type="http://schemas.openxmlformats.org/officeDocument/2006/relationships/slide" Target="slide30.xml"/><Relationship Id="rId95" Type="http://schemas.openxmlformats.org/officeDocument/2006/relationships/slide" Target="slide58.xml"/><Relationship Id="rId160" Type="http://schemas.openxmlformats.org/officeDocument/2006/relationships/slide" Target="slide206.xml"/><Relationship Id="rId181" Type="http://schemas.openxmlformats.org/officeDocument/2006/relationships/slide" Target="slide157.xml"/><Relationship Id="rId216" Type="http://schemas.openxmlformats.org/officeDocument/2006/relationships/slide" Target="slide248.xml"/><Relationship Id="rId237" Type="http://schemas.openxmlformats.org/officeDocument/2006/relationships/slide" Target="slide9.xml"/><Relationship Id="rId258" Type="http://schemas.openxmlformats.org/officeDocument/2006/relationships/slide" Target="slide234.xml"/><Relationship Id="rId22" Type="http://schemas.openxmlformats.org/officeDocument/2006/relationships/slide" Target="slide15.xml"/><Relationship Id="rId43" Type="http://schemas.openxmlformats.org/officeDocument/2006/relationships/slide" Target="slide176.xml"/><Relationship Id="rId64" Type="http://schemas.openxmlformats.org/officeDocument/2006/relationships/slide" Target="slide171.xml"/><Relationship Id="rId118" Type="http://schemas.openxmlformats.org/officeDocument/2006/relationships/slide" Target="slide115.xml"/><Relationship Id="rId139" Type="http://schemas.openxmlformats.org/officeDocument/2006/relationships/slide" Target="slide227.xml"/><Relationship Id="rId85" Type="http://schemas.openxmlformats.org/officeDocument/2006/relationships/slide" Target="slide45.xml"/><Relationship Id="rId150" Type="http://schemas.openxmlformats.org/officeDocument/2006/relationships/slide" Target="slide212.xml"/><Relationship Id="rId171" Type="http://schemas.openxmlformats.org/officeDocument/2006/relationships/slide" Target="slide241.xml"/><Relationship Id="rId192" Type="http://schemas.openxmlformats.org/officeDocument/2006/relationships/slide" Target="slide205.xml"/><Relationship Id="rId206" Type="http://schemas.openxmlformats.org/officeDocument/2006/relationships/slide" Target="slide184.xml"/><Relationship Id="rId227" Type="http://schemas.openxmlformats.org/officeDocument/2006/relationships/slide" Target="slide67.xml"/><Relationship Id="rId248" Type="http://schemas.openxmlformats.org/officeDocument/2006/relationships/slide" Target="slide177.xml"/><Relationship Id="rId12" Type="http://schemas.openxmlformats.org/officeDocument/2006/relationships/slide" Target="slide174.xml"/><Relationship Id="rId33" Type="http://schemas.openxmlformats.org/officeDocument/2006/relationships/slide" Target="slide16.xml"/><Relationship Id="rId108" Type="http://schemas.openxmlformats.org/officeDocument/2006/relationships/slide" Target="slide110.xml"/><Relationship Id="rId129" Type="http://schemas.openxmlformats.org/officeDocument/2006/relationships/slide" Target="slide126.xml"/><Relationship Id="rId54" Type="http://schemas.openxmlformats.org/officeDocument/2006/relationships/slide" Target="slide178.xml"/><Relationship Id="rId75" Type="http://schemas.openxmlformats.org/officeDocument/2006/relationships/slide" Target="slide172.xml"/><Relationship Id="rId96" Type="http://schemas.openxmlformats.org/officeDocument/2006/relationships/slide" Target="slide59.xml"/><Relationship Id="rId140" Type="http://schemas.openxmlformats.org/officeDocument/2006/relationships/slide" Target="slide228.xml"/><Relationship Id="rId161" Type="http://schemas.openxmlformats.org/officeDocument/2006/relationships/slide" Target="slide210.xml"/><Relationship Id="rId182" Type="http://schemas.openxmlformats.org/officeDocument/2006/relationships/slide" Target="slide165.xml"/><Relationship Id="rId217" Type="http://schemas.openxmlformats.org/officeDocument/2006/relationships/slide" Target="slide249.xml"/><Relationship Id="rId6" Type="http://schemas.openxmlformats.org/officeDocument/2006/relationships/slide" Target="slide86.xml"/><Relationship Id="rId238" Type="http://schemas.openxmlformats.org/officeDocument/2006/relationships/slide" Target="slide17.xml"/><Relationship Id="rId259" Type="http://schemas.openxmlformats.org/officeDocument/2006/relationships/slide" Target="slide233.xml"/><Relationship Id="rId23" Type="http://schemas.openxmlformats.org/officeDocument/2006/relationships/slide" Target="slide23.xml"/><Relationship Id="rId119" Type="http://schemas.openxmlformats.org/officeDocument/2006/relationships/slide" Target="slide116.xml"/><Relationship Id="rId44" Type="http://schemas.openxmlformats.org/officeDocument/2006/relationships/slide" Target="slide18.xml"/><Relationship Id="rId65" Type="http://schemas.openxmlformats.org/officeDocument/2006/relationships/slide" Target="slide179.xml"/><Relationship Id="rId86" Type="http://schemas.openxmlformats.org/officeDocument/2006/relationships/slide" Target="slide46.xml"/><Relationship Id="rId130" Type="http://schemas.openxmlformats.org/officeDocument/2006/relationships/slide" Target="slide127.xml"/><Relationship Id="rId151" Type="http://schemas.openxmlformats.org/officeDocument/2006/relationships/slide" Target="slide215.xml"/><Relationship Id="rId172" Type="http://schemas.openxmlformats.org/officeDocument/2006/relationships/slide" Target="slide253.xml"/><Relationship Id="rId193" Type="http://schemas.openxmlformats.org/officeDocument/2006/relationships/slide" Target="slide209.xml"/><Relationship Id="rId207" Type="http://schemas.openxmlformats.org/officeDocument/2006/relationships/slide" Target="slide186.xml"/><Relationship Id="rId228" Type="http://schemas.openxmlformats.org/officeDocument/2006/relationships/slide" Target="slide68.xml"/><Relationship Id="rId249" Type="http://schemas.openxmlformats.org/officeDocument/2006/relationships/slide" Target="slide185.xml"/><Relationship Id="rId13" Type="http://schemas.openxmlformats.org/officeDocument/2006/relationships/slide" Target="slide3.xml"/><Relationship Id="rId109" Type="http://schemas.openxmlformats.org/officeDocument/2006/relationships/slide" Target="slide111.xml"/><Relationship Id="rId34" Type="http://schemas.openxmlformats.org/officeDocument/2006/relationships/slide" Target="slide24.xml"/><Relationship Id="rId55" Type="http://schemas.openxmlformats.org/officeDocument/2006/relationships/slide" Target="slide19.xml"/><Relationship Id="rId76" Type="http://schemas.openxmlformats.org/officeDocument/2006/relationships/slide" Target="slide180.xml"/><Relationship Id="rId97" Type="http://schemas.openxmlformats.org/officeDocument/2006/relationships/slide" Target="slide60.xml"/><Relationship Id="rId120" Type="http://schemas.openxmlformats.org/officeDocument/2006/relationships/slide" Target="slide117.xml"/><Relationship Id="rId141" Type="http://schemas.openxmlformats.org/officeDocument/2006/relationships/slide" Target="slide195.xml"/><Relationship Id="rId7" Type="http://schemas.openxmlformats.org/officeDocument/2006/relationships/slide" Target="slide74.xml"/><Relationship Id="rId162" Type="http://schemas.openxmlformats.org/officeDocument/2006/relationships/slide" Target="slide214.xml"/><Relationship Id="rId183" Type="http://schemas.openxmlformats.org/officeDocument/2006/relationships/slide" Target="slide173.xml"/><Relationship Id="rId218" Type="http://schemas.openxmlformats.org/officeDocument/2006/relationships/slide" Target="slide250.xml"/><Relationship Id="rId239" Type="http://schemas.openxmlformats.org/officeDocument/2006/relationships/slide" Target="slide33.xml"/><Relationship Id="rId250" Type="http://schemas.openxmlformats.org/officeDocument/2006/relationships/slide" Target="slide70.xml"/><Relationship Id="rId24" Type="http://schemas.openxmlformats.org/officeDocument/2006/relationships/slide" Target="slide7.xml"/><Relationship Id="rId45" Type="http://schemas.openxmlformats.org/officeDocument/2006/relationships/slide" Target="slide26.xml"/><Relationship Id="rId66" Type="http://schemas.openxmlformats.org/officeDocument/2006/relationships/slide" Target="slide20.xml"/><Relationship Id="rId87" Type="http://schemas.openxmlformats.org/officeDocument/2006/relationships/slide" Target="slide47.xml"/><Relationship Id="rId110" Type="http://schemas.openxmlformats.org/officeDocument/2006/relationships/slide" Target="slide191.xml"/><Relationship Id="rId131" Type="http://schemas.openxmlformats.org/officeDocument/2006/relationships/slide" Target="slide128.xml"/><Relationship Id="rId152" Type="http://schemas.openxmlformats.org/officeDocument/2006/relationships/slide" Target="slide216.xml"/><Relationship Id="rId173" Type="http://schemas.openxmlformats.org/officeDocument/2006/relationships/slide" Target="slide256.xml"/><Relationship Id="rId194" Type="http://schemas.openxmlformats.org/officeDocument/2006/relationships/slide" Target="slide213.xml"/><Relationship Id="rId208" Type="http://schemas.openxmlformats.org/officeDocument/2006/relationships/slide" Target="slide187.xml"/><Relationship Id="rId229" Type="http://schemas.openxmlformats.org/officeDocument/2006/relationships/slide" Target="slide69.xml"/><Relationship Id="rId240" Type="http://schemas.openxmlformats.org/officeDocument/2006/relationships/slide" Target="slide25.xml"/><Relationship Id="rId14" Type="http://schemas.openxmlformats.org/officeDocument/2006/relationships/slide" Target="slide73.xml"/><Relationship Id="rId35" Type="http://schemas.openxmlformats.org/officeDocument/2006/relationships/slide" Target="slide8.xml"/><Relationship Id="rId56" Type="http://schemas.openxmlformats.org/officeDocument/2006/relationships/slide" Target="slide27.xml"/><Relationship Id="rId77" Type="http://schemas.openxmlformats.org/officeDocument/2006/relationships/slide" Target="slide37.xml"/><Relationship Id="rId100" Type="http://schemas.openxmlformats.org/officeDocument/2006/relationships/slide" Target="slide54.xml"/><Relationship Id="rId8" Type="http://schemas.openxmlformats.org/officeDocument/2006/relationships/slide" Target="slide146.xml"/><Relationship Id="rId98" Type="http://schemas.openxmlformats.org/officeDocument/2006/relationships/slide" Target="slide52.xml"/><Relationship Id="rId121" Type="http://schemas.openxmlformats.org/officeDocument/2006/relationships/slide" Target="slide118.xml"/><Relationship Id="rId142" Type="http://schemas.openxmlformats.org/officeDocument/2006/relationships/slide" Target="slide196.xml"/><Relationship Id="rId163" Type="http://schemas.openxmlformats.org/officeDocument/2006/relationships/slide" Target="slide218.xml"/><Relationship Id="rId184" Type="http://schemas.openxmlformats.org/officeDocument/2006/relationships/slide" Target="slide4.xml"/><Relationship Id="rId219" Type="http://schemas.openxmlformats.org/officeDocument/2006/relationships/slide" Target="slide251.xml"/><Relationship Id="rId230" Type="http://schemas.openxmlformats.org/officeDocument/2006/relationships/slide" Target="slide139.xml"/><Relationship Id="rId251" Type="http://schemas.openxmlformats.org/officeDocument/2006/relationships/slide" Target="slide71.xml"/><Relationship Id="rId25" Type="http://schemas.openxmlformats.org/officeDocument/2006/relationships/slide" Target="slide31.xml"/><Relationship Id="rId46" Type="http://schemas.openxmlformats.org/officeDocument/2006/relationships/slide" Target="slide10.xml"/><Relationship Id="rId67" Type="http://schemas.openxmlformats.org/officeDocument/2006/relationships/slide" Target="slide28.xml"/><Relationship Id="rId88" Type="http://schemas.openxmlformats.org/officeDocument/2006/relationships/slide" Target="slide48.xml"/><Relationship Id="rId111" Type="http://schemas.openxmlformats.org/officeDocument/2006/relationships/slide" Target="slide192.xml"/><Relationship Id="rId132" Type="http://schemas.openxmlformats.org/officeDocument/2006/relationships/slide" Target="slide129.xml"/><Relationship Id="rId153" Type="http://schemas.openxmlformats.org/officeDocument/2006/relationships/slide" Target="slide219.xml"/><Relationship Id="rId174" Type="http://schemas.openxmlformats.org/officeDocument/2006/relationships/slide" Target="slide239.xml"/><Relationship Id="rId195" Type="http://schemas.openxmlformats.org/officeDocument/2006/relationships/slide" Target="slide217.xml"/><Relationship Id="rId209" Type="http://schemas.openxmlformats.org/officeDocument/2006/relationships/slide" Target="slide188.xml"/><Relationship Id="rId220" Type="http://schemas.openxmlformats.org/officeDocument/2006/relationships/slide" Target="slide252.xml"/><Relationship Id="rId241" Type="http://schemas.openxmlformats.org/officeDocument/2006/relationships/slide" Target="slide79.xml"/><Relationship Id="rId15" Type="http://schemas.openxmlformats.org/officeDocument/2006/relationships/slide" Target="slide145.xml"/><Relationship Id="rId36" Type="http://schemas.openxmlformats.org/officeDocument/2006/relationships/slide" Target="slide32.xml"/><Relationship Id="rId57" Type="http://schemas.openxmlformats.org/officeDocument/2006/relationships/slide" Target="slide11.xml"/><Relationship Id="rId78" Type="http://schemas.openxmlformats.org/officeDocument/2006/relationships/slide" Target="slide38.xml"/><Relationship Id="rId99" Type="http://schemas.openxmlformats.org/officeDocument/2006/relationships/slide" Target="slide53.xml"/><Relationship Id="rId101" Type="http://schemas.openxmlformats.org/officeDocument/2006/relationships/slide" Target="slide61.xml"/><Relationship Id="rId122" Type="http://schemas.openxmlformats.org/officeDocument/2006/relationships/slide" Target="slide119.xml"/><Relationship Id="rId143" Type="http://schemas.openxmlformats.org/officeDocument/2006/relationships/slide" Target="slide199.xml"/><Relationship Id="rId164" Type="http://schemas.openxmlformats.org/officeDocument/2006/relationships/slide" Target="slide222.xml"/><Relationship Id="rId185" Type="http://schemas.openxmlformats.org/officeDocument/2006/relationships/slide" Target="slide149.xml"/><Relationship Id="rId9" Type="http://schemas.openxmlformats.org/officeDocument/2006/relationships/slide" Target="slide94.xml"/><Relationship Id="rId210" Type="http://schemas.openxmlformats.org/officeDocument/2006/relationships/slide" Target="slide183.xml"/><Relationship Id="rId26" Type="http://schemas.openxmlformats.org/officeDocument/2006/relationships/slide" Target="slide87.xml"/><Relationship Id="rId231" Type="http://schemas.openxmlformats.org/officeDocument/2006/relationships/slide" Target="slide140.xml"/><Relationship Id="rId252" Type="http://schemas.openxmlformats.org/officeDocument/2006/relationships/slide" Target="slide72.xml"/><Relationship Id="rId47" Type="http://schemas.openxmlformats.org/officeDocument/2006/relationships/slide" Target="slide34.xml"/><Relationship Id="rId68" Type="http://schemas.openxmlformats.org/officeDocument/2006/relationships/slide" Target="slide12.xml"/><Relationship Id="rId89" Type="http://schemas.openxmlformats.org/officeDocument/2006/relationships/slide" Target="slide49.xml"/><Relationship Id="rId112" Type="http://schemas.openxmlformats.org/officeDocument/2006/relationships/slide" Target="slide136.xml"/><Relationship Id="rId133" Type="http://schemas.openxmlformats.org/officeDocument/2006/relationships/slide" Target="slide130.xml"/><Relationship Id="rId154" Type="http://schemas.openxmlformats.org/officeDocument/2006/relationships/slide" Target="slide220.xml"/><Relationship Id="rId175" Type="http://schemas.openxmlformats.org/officeDocument/2006/relationships/slide" Target="slide240.xml"/><Relationship Id="rId196" Type="http://schemas.openxmlformats.org/officeDocument/2006/relationships/slide" Target="slide221.xml"/><Relationship Id="rId200" Type="http://schemas.openxmlformats.org/officeDocument/2006/relationships/slide" Target="slide103.xml"/><Relationship Id="rId16" Type="http://schemas.openxmlformats.org/officeDocument/2006/relationships/slide" Target="slide5.xml"/><Relationship Id="rId221" Type="http://schemas.openxmlformats.org/officeDocument/2006/relationships/slide" Target="slide254.xml"/><Relationship Id="rId242" Type="http://schemas.openxmlformats.org/officeDocument/2006/relationships/slide" Target="slide89.xml"/><Relationship Id="rId37" Type="http://schemas.openxmlformats.org/officeDocument/2006/relationships/slide" Target="slide88.xml"/><Relationship Id="rId58" Type="http://schemas.openxmlformats.org/officeDocument/2006/relationships/slide" Target="slide35.xml"/><Relationship Id="rId79" Type="http://schemas.openxmlformats.org/officeDocument/2006/relationships/slide" Target="slide39.xml"/><Relationship Id="rId102" Type="http://schemas.openxmlformats.org/officeDocument/2006/relationships/slide" Target="slide62.xml"/><Relationship Id="rId123" Type="http://schemas.openxmlformats.org/officeDocument/2006/relationships/slide" Target="slide120.xml"/><Relationship Id="rId144" Type="http://schemas.openxmlformats.org/officeDocument/2006/relationships/slide" Target="slide200.xml"/><Relationship Id="rId90" Type="http://schemas.openxmlformats.org/officeDocument/2006/relationships/slide" Target="slide50.xml"/><Relationship Id="rId165" Type="http://schemas.openxmlformats.org/officeDocument/2006/relationships/slide" Target="slide223.xml"/><Relationship Id="rId186" Type="http://schemas.openxmlformats.org/officeDocument/2006/relationships/slide" Target="slide150.xml"/><Relationship Id="rId211" Type="http://schemas.openxmlformats.org/officeDocument/2006/relationships/slide" Target="slide242.xml"/><Relationship Id="rId232" Type="http://schemas.openxmlformats.org/officeDocument/2006/relationships/slide" Target="slide141.xml"/><Relationship Id="rId253" Type="http://schemas.openxmlformats.org/officeDocument/2006/relationships/slide" Target="slide142.xml"/><Relationship Id="rId27" Type="http://schemas.openxmlformats.org/officeDocument/2006/relationships/slide" Target="slide77.xml"/><Relationship Id="rId48" Type="http://schemas.openxmlformats.org/officeDocument/2006/relationships/slide" Target="slide90.xml"/><Relationship Id="rId69" Type="http://schemas.openxmlformats.org/officeDocument/2006/relationships/slide" Target="slide36.xml"/><Relationship Id="rId113" Type="http://schemas.openxmlformats.org/officeDocument/2006/relationships/slide" Target="slide137.xml"/><Relationship Id="rId134" Type="http://schemas.openxmlformats.org/officeDocument/2006/relationships/slide" Target="slide131.xml"/><Relationship Id="rId80" Type="http://schemas.openxmlformats.org/officeDocument/2006/relationships/slide" Target="slide40.xml"/><Relationship Id="rId155" Type="http://schemas.openxmlformats.org/officeDocument/2006/relationships/slide" Target="slide190.xml"/><Relationship Id="rId176" Type="http://schemas.openxmlformats.org/officeDocument/2006/relationships/slide" Target="slide13.xml"/><Relationship Id="rId197" Type="http://schemas.openxmlformats.org/officeDocument/2006/relationships/slide" Target="slide101.xml"/><Relationship Id="rId201" Type="http://schemas.openxmlformats.org/officeDocument/2006/relationships/slide" Target="slide106.xml"/><Relationship Id="rId222" Type="http://schemas.openxmlformats.org/officeDocument/2006/relationships/slide" Target="slide255.xml"/><Relationship Id="rId243" Type="http://schemas.openxmlformats.org/officeDocument/2006/relationships/slide" Target="slide97.xml"/><Relationship Id="rId17" Type="http://schemas.openxmlformats.org/officeDocument/2006/relationships/slide" Target="slide75.xml"/><Relationship Id="rId38" Type="http://schemas.openxmlformats.org/officeDocument/2006/relationships/slide" Target="slide78.xml"/><Relationship Id="rId59" Type="http://schemas.openxmlformats.org/officeDocument/2006/relationships/slide" Target="slide91.xml"/><Relationship Id="rId103" Type="http://schemas.openxmlformats.org/officeDocument/2006/relationships/slide" Target="slide63.xml"/><Relationship Id="rId124" Type="http://schemas.openxmlformats.org/officeDocument/2006/relationships/slide" Target="slide121.xml"/><Relationship Id="rId70" Type="http://schemas.openxmlformats.org/officeDocument/2006/relationships/slide" Target="slide92.xml"/><Relationship Id="rId91" Type="http://schemas.openxmlformats.org/officeDocument/2006/relationships/slide" Target="slide51.xml"/><Relationship Id="rId145" Type="http://schemas.openxmlformats.org/officeDocument/2006/relationships/slide" Target="slide203.xml"/><Relationship Id="rId166" Type="http://schemas.openxmlformats.org/officeDocument/2006/relationships/slide" Target="slide224.xml"/><Relationship Id="rId187" Type="http://schemas.openxmlformats.org/officeDocument/2006/relationships/slide" Target="slide189.xml"/><Relationship Id="rId1" Type="http://schemas.openxmlformats.org/officeDocument/2006/relationships/slideLayout" Target="../slideLayouts/slideLayout1.xml"/><Relationship Id="rId212" Type="http://schemas.openxmlformats.org/officeDocument/2006/relationships/slide" Target="slide243.xml"/><Relationship Id="rId233" Type="http://schemas.openxmlformats.org/officeDocument/2006/relationships/slide" Target="slide231.xml"/><Relationship Id="rId254" Type="http://schemas.openxmlformats.org/officeDocument/2006/relationships/slide" Target="slide143.xml"/><Relationship Id="rId28" Type="http://schemas.openxmlformats.org/officeDocument/2006/relationships/slide" Target="slide151.xml"/><Relationship Id="rId49" Type="http://schemas.openxmlformats.org/officeDocument/2006/relationships/slide" Target="slide80.xml"/><Relationship Id="rId114" Type="http://schemas.openxmlformats.org/officeDocument/2006/relationships/slide" Target="slide138.xml"/><Relationship Id="rId60" Type="http://schemas.openxmlformats.org/officeDocument/2006/relationships/slide" Target="slide82.xml"/><Relationship Id="rId81" Type="http://schemas.openxmlformats.org/officeDocument/2006/relationships/slide" Target="slide41.xml"/><Relationship Id="rId135" Type="http://schemas.openxmlformats.org/officeDocument/2006/relationships/slide" Target="slide132.xml"/><Relationship Id="rId156" Type="http://schemas.openxmlformats.org/officeDocument/2006/relationships/slide" Target="slide226.xml"/><Relationship Id="rId177" Type="http://schemas.openxmlformats.org/officeDocument/2006/relationships/slide" Target="slide21.xml"/><Relationship Id="rId198" Type="http://schemas.openxmlformats.org/officeDocument/2006/relationships/slide" Target="slide102.xml"/><Relationship Id="rId202" Type="http://schemas.openxmlformats.org/officeDocument/2006/relationships/slide" Target="slide107.xml"/><Relationship Id="rId223" Type="http://schemas.openxmlformats.org/officeDocument/2006/relationships/slide" Target="slide258.xml"/><Relationship Id="rId244" Type="http://schemas.openxmlformats.org/officeDocument/2006/relationships/slide" Target="slide105.xml"/><Relationship Id="rId18" Type="http://schemas.openxmlformats.org/officeDocument/2006/relationships/slide" Target="slide147.xml"/><Relationship Id="rId39" Type="http://schemas.openxmlformats.org/officeDocument/2006/relationships/slide" Target="slide152.xml"/><Relationship Id="rId50" Type="http://schemas.openxmlformats.org/officeDocument/2006/relationships/slide" Target="slide154.xml"/><Relationship Id="rId104" Type="http://schemas.openxmlformats.org/officeDocument/2006/relationships/slide" Target="slide64.xml"/><Relationship Id="rId125" Type="http://schemas.openxmlformats.org/officeDocument/2006/relationships/slide" Target="slide122.xml"/><Relationship Id="rId146" Type="http://schemas.openxmlformats.org/officeDocument/2006/relationships/slide" Target="slide204.xml"/><Relationship Id="rId167" Type="http://schemas.openxmlformats.org/officeDocument/2006/relationships/slide" Target="slide237.xml"/><Relationship Id="rId188" Type="http://schemas.openxmlformats.org/officeDocument/2006/relationships/slide" Target="slide225.xml"/><Relationship Id="rId71" Type="http://schemas.openxmlformats.org/officeDocument/2006/relationships/slide" Target="slide84.xml"/><Relationship Id="rId92" Type="http://schemas.openxmlformats.org/officeDocument/2006/relationships/slide" Target="slide55.xml"/><Relationship Id="rId213" Type="http://schemas.openxmlformats.org/officeDocument/2006/relationships/slide" Target="slide244.xml"/><Relationship Id="rId234" Type="http://schemas.openxmlformats.org/officeDocument/2006/relationships/slide" Target="slide232.xml"/><Relationship Id="rId2" Type="http://schemas.openxmlformats.org/officeDocument/2006/relationships/notesSlide" Target="../notesSlides/notesSlide2.xml"/><Relationship Id="rId29" Type="http://schemas.openxmlformats.org/officeDocument/2006/relationships/slide" Target="slide95.xml"/><Relationship Id="rId255" Type="http://schemas.openxmlformats.org/officeDocument/2006/relationships/slide" Target="slide144.xml"/><Relationship Id="rId40" Type="http://schemas.openxmlformats.org/officeDocument/2006/relationships/slide" Target="slide96.xml"/><Relationship Id="rId115" Type="http://schemas.openxmlformats.org/officeDocument/2006/relationships/slide" Target="slide112.xml"/><Relationship Id="rId136" Type="http://schemas.openxmlformats.org/officeDocument/2006/relationships/slide" Target="slide133.xml"/><Relationship Id="rId157" Type="http://schemas.openxmlformats.org/officeDocument/2006/relationships/slide" Target="slide194.xml"/><Relationship Id="rId178" Type="http://schemas.openxmlformats.org/officeDocument/2006/relationships/slide" Target="slide29.xml"/><Relationship Id="rId61" Type="http://schemas.openxmlformats.org/officeDocument/2006/relationships/slide" Target="slide155.xml"/><Relationship Id="rId82" Type="http://schemas.openxmlformats.org/officeDocument/2006/relationships/slide" Target="slide42.xml"/><Relationship Id="rId199" Type="http://schemas.openxmlformats.org/officeDocument/2006/relationships/slide" Target="slide104.xml"/><Relationship Id="rId203" Type="http://schemas.openxmlformats.org/officeDocument/2006/relationships/slide" Target="slide108.xml"/><Relationship Id="rId19" Type="http://schemas.openxmlformats.org/officeDocument/2006/relationships/slide" Target="slide6.xml"/><Relationship Id="rId224" Type="http://schemas.openxmlformats.org/officeDocument/2006/relationships/slide" Target="slide259.xml"/><Relationship Id="rId245" Type="http://schemas.openxmlformats.org/officeDocument/2006/relationships/slide" Target="slide153.xml"/><Relationship Id="rId30" Type="http://schemas.openxmlformats.org/officeDocument/2006/relationships/slide" Target="slide159.xml"/><Relationship Id="rId105" Type="http://schemas.openxmlformats.org/officeDocument/2006/relationships/slide" Target="slide65.xml"/><Relationship Id="rId126" Type="http://schemas.openxmlformats.org/officeDocument/2006/relationships/slide" Target="slide123.xml"/><Relationship Id="rId147" Type="http://schemas.openxmlformats.org/officeDocument/2006/relationships/slide" Target="slide207.xml"/><Relationship Id="rId168" Type="http://schemas.openxmlformats.org/officeDocument/2006/relationships/slide" Target="slide257.xml"/><Relationship Id="rId51" Type="http://schemas.openxmlformats.org/officeDocument/2006/relationships/slide" Target="slide98.xml"/><Relationship Id="rId72" Type="http://schemas.openxmlformats.org/officeDocument/2006/relationships/slide" Target="slide156.xml"/><Relationship Id="rId93" Type="http://schemas.openxmlformats.org/officeDocument/2006/relationships/slide" Target="slide56.xml"/><Relationship Id="rId189" Type="http://schemas.openxmlformats.org/officeDocument/2006/relationships/slide" Target="slide193.xml"/><Relationship Id="rId3" Type="http://schemas.openxmlformats.org/officeDocument/2006/relationships/slide" Target="slide14.xml"/><Relationship Id="rId214" Type="http://schemas.openxmlformats.org/officeDocument/2006/relationships/slide" Target="slide246.xml"/><Relationship Id="rId235" Type="http://schemas.openxmlformats.org/officeDocument/2006/relationships/slide" Target="slide230.xml"/><Relationship Id="rId256" Type="http://schemas.openxmlformats.org/officeDocument/2006/relationships/slide" Target="slide235.xml"/><Relationship Id="rId116" Type="http://schemas.openxmlformats.org/officeDocument/2006/relationships/slide" Target="slide113.xml"/><Relationship Id="rId137" Type="http://schemas.openxmlformats.org/officeDocument/2006/relationships/slide" Target="slide134.xml"/><Relationship Id="rId158" Type="http://schemas.openxmlformats.org/officeDocument/2006/relationships/slide" Target="slide198.xml"/><Relationship Id="rId20" Type="http://schemas.openxmlformats.org/officeDocument/2006/relationships/slide" Target="slide76.xml"/><Relationship Id="rId41" Type="http://schemas.openxmlformats.org/officeDocument/2006/relationships/slide" Target="slide160.xml"/><Relationship Id="rId62" Type="http://schemas.openxmlformats.org/officeDocument/2006/relationships/slide" Target="slide99.xml"/><Relationship Id="rId83" Type="http://schemas.openxmlformats.org/officeDocument/2006/relationships/slide" Target="slide43.xml"/><Relationship Id="rId179" Type="http://schemas.openxmlformats.org/officeDocument/2006/relationships/slide" Target="slide85.xml"/><Relationship Id="rId190" Type="http://schemas.openxmlformats.org/officeDocument/2006/relationships/slide" Target="slide197.xml"/><Relationship Id="rId204" Type="http://schemas.openxmlformats.org/officeDocument/2006/relationships/slide" Target="slide181.xml"/><Relationship Id="rId225" Type="http://schemas.openxmlformats.org/officeDocument/2006/relationships/slide" Target="slide260.xml"/><Relationship Id="rId246" Type="http://schemas.openxmlformats.org/officeDocument/2006/relationships/slide" Target="slide161.xml"/><Relationship Id="rId106" Type="http://schemas.openxmlformats.org/officeDocument/2006/relationships/slide" Target="slide66.xml"/><Relationship Id="rId127" Type="http://schemas.openxmlformats.org/officeDocument/2006/relationships/slide" Target="slide124.xml"/><Relationship Id="rId10" Type="http://schemas.openxmlformats.org/officeDocument/2006/relationships/slide" Target="slide158.xml"/><Relationship Id="rId31" Type="http://schemas.openxmlformats.org/officeDocument/2006/relationships/slide" Target="slide167.xml"/><Relationship Id="rId52" Type="http://schemas.openxmlformats.org/officeDocument/2006/relationships/slide" Target="slide162.xml"/><Relationship Id="rId73" Type="http://schemas.openxmlformats.org/officeDocument/2006/relationships/slide" Target="slide100.xml"/><Relationship Id="rId94" Type="http://schemas.openxmlformats.org/officeDocument/2006/relationships/slide" Target="slide57.xml"/><Relationship Id="rId148" Type="http://schemas.openxmlformats.org/officeDocument/2006/relationships/slide" Target="slide208.xml"/><Relationship Id="rId169" Type="http://schemas.openxmlformats.org/officeDocument/2006/relationships/slide" Target="slide238.xml"/><Relationship Id="rId4" Type="http://schemas.openxmlformats.org/officeDocument/2006/relationships/slide" Target="slide22.xml"/><Relationship Id="rId180" Type="http://schemas.openxmlformats.org/officeDocument/2006/relationships/slide" Target="slide93.xml"/><Relationship Id="rId215" Type="http://schemas.openxmlformats.org/officeDocument/2006/relationships/slide" Target="slide247.xml"/><Relationship Id="rId236" Type="http://schemas.openxmlformats.org/officeDocument/2006/relationships/slide" Target="slide229.xml"/><Relationship Id="rId257" Type="http://schemas.openxmlformats.org/officeDocument/2006/relationships/slide" Target="slide23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9.emf"/></Relationships>
</file>

<file path=ppt/slides/_rels/slide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2.emf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5.emf"/></Relationships>
</file>

<file path=ppt/slides/_rels/slide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" Target="slide8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e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" Target="slide8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emf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9.emf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2160000" y="180000"/>
            <a:ext cx="38913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/>
              <a:t>Hinweise zur Nutzung der USDA - Analyse - Datei.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160000" y="720000"/>
            <a:ext cx="6459717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>
                <a:solidFill>
                  <a:srgbClr val="0000FF"/>
                </a:solidFill>
              </a:rPr>
              <a:t>Handhabung der Präsentation (PPTX):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Bei der Präsentation handelt es sich um eine nicht geschützte Microsoft-Power-Point-Datei (PPTX)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Auf FOLIE 2 finden Sie das </a:t>
            </a:r>
            <a:r>
              <a:rPr lang="de-DE" sz="1200" b="1" dirty="0">
                <a:solidFill>
                  <a:srgbClr val="0000FF"/>
                </a:solidFill>
              </a:rPr>
              <a:t>HAUPTMENÜ</a:t>
            </a:r>
            <a:r>
              <a:rPr lang="de-DE" sz="1200" dirty="0">
                <a:solidFill>
                  <a:srgbClr val="0000FF"/>
                </a:solidFill>
              </a:rPr>
              <a:t>. Es dient zur Navigation innerhalb der Datei. </a:t>
            </a:r>
            <a:br>
              <a:rPr lang="de-DE" sz="1200" dirty="0">
                <a:solidFill>
                  <a:srgbClr val="0000FF"/>
                </a:solidFill>
              </a:rPr>
            </a:br>
            <a:r>
              <a:rPr lang="de-DE" sz="1200" dirty="0">
                <a:solidFill>
                  <a:srgbClr val="0000FF"/>
                </a:solidFill>
              </a:rPr>
              <a:t>Bitte schalten Sie in den </a:t>
            </a:r>
            <a:r>
              <a:rPr lang="de-DE" sz="1200" b="1" dirty="0">
                <a:solidFill>
                  <a:srgbClr val="FF0000"/>
                </a:solidFill>
              </a:rPr>
              <a:t>Präsentationsmodus</a:t>
            </a:r>
            <a:r>
              <a:rPr lang="de-DE" sz="1200" dirty="0">
                <a:solidFill>
                  <a:srgbClr val="0000FF"/>
                </a:solidFill>
              </a:rPr>
              <a:t> !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Durch Anklicken der dort befindlichen Buttons gelangen sie jeweils zu der entsprechenden Folie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Der Rücksprung von einer Folie zum Hauptmenü erfolgt über den Button „&gt;&gt;&gt; zum Hauptmenü“.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Los geht´s    &gt;&gt;&gt; Präsentationsmodus starten   &gt;&gt;&gt; dann START klicken  (s. rechts unten)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160000" y="2171476"/>
            <a:ext cx="6916189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/>
              <a:t>Haftungsausschluss:</a:t>
            </a:r>
          </a:p>
          <a:p>
            <a:r>
              <a:rPr lang="de-DE" sz="1200" dirty="0"/>
              <a:t>Die Informationen, die Sie in dieser Veröffentlichung/Datei vorfinden, wurden nach bestem Wissen und </a:t>
            </a:r>
            <a:br>
              <a:rPr lang="de-DE" sz="1200" dirty="0"/>
            </a:br>
            <a:r>
              <a:rPr lang="de-DE" sz="1200" dirty="0"/>
              <a:t>Gewissen sorgfältig zusammengestellt und geprüft. Es wird jedoch keine Gewähr - weder ausdrücklich noch </a:t>
            </a:r>
            <a:br>
              <a:rPr lang="de-DE" sz="1200" dirty="0"/>
            </a:br>
            <a:r>
              <a:rPr lang="de-DE" sz="1200" dirty="0"/>
              <a:t>stillschweigend - für die Vollständigkeit, Richtigkeit, Aktualität oder Qualität und jederzeitige Verfügbarkeit</a:t>
            </a:r>
            <a:br>
              <a:rPr lang="de-DE" sz="1200" dirty="0"/>
            </a:br>
            <a:r>
              <a:rPr lang="de-DE" sz="1200" dirty="0"/>
              <a:t>der bereit gestellten Informationen übernommen. In keinem Fall wird für Schäden, die sich aus der </a:t>
            </a:r>
            <a:br>
              <a:rPr lang="de-DE" sz="1200" dirty="0"/>
            </a:br>
            <a:r>
              <a:rPr lang="de-DE" sz="1200" dirty="0"/>
              <a:t>Verwendung der abgerufenen Informationen ergeben, eine Haftung übernommen.</a:t>
            </a:r>
            <a:br>
              <a:rPr lang="de-DE" sz="1200" dirty="0"/>
            </a:br>
            <a:endParaRPr lang="de-DE" sz="1200" dirty="0"/>
          </a:p>
          <a:p>
            <a:r>
              <a:rPr lang="de-DE" sz="1200" dirty="0"/>
              <a:t>Die Nutzung der Grafiken und Tabellen ist unter Angabe der Quelle zulässig und kostenfrei.</a:t>
            </a:r>
            <a:br>
              <a:rPr lang="de-DE" sz="1200" dirty="0"/>
            </a:br>
            <a:r>
              <a:rPr lang="de-DE" sz="1200" dirty="0"/>
              <a:t>Quellenangabe: USDA (PSD-Datenbank; </a:t>
            </a:r>
            <a:r>
              <a:rPr lang="de-DE" sz="1200" dirty="0">
                <a:solidFill>
                  <a:srgbClr val="0000FF"/>
                </a:solidFill>
                <a:hlinkClick r:id="rId3"/>
              </a:rPr>
              <a:t>https://apps.fas.usda.gov/psdonline/app/index.html#/app/home</a:t>
            </a:r>
            <a:r>
              <a:rPr lang="de-DE" sz="1200" dirty="0">
                <a:solidFill>
                  <a:srgbClr val="0000FF"/>
                </a:solidFill>
              </a:rPr>
              <a:t> </a:t>
            </a:r>
            <a:r>
              <a:rPr lang="de-DE" sz="1200" dirty="0"/>
              <a:t>)</a:t>
            </a:r>
            <a:br>
              <a:rPr lang="de-DE" sz="1200" dirty="0"/>
            </a:br>
            <a:r>
              <a:rPr lang="de-DE" sz="1200" dirty="0"/>
              <a:t>Grafik/Tabelle:   Werner Schmid</a:t>
            </a:r>
            <a:br>
              <a:rPr lang="de-DE" sz="1200" dirty="0"/>
            </a:br>
            <a:r>
              <a:rPr lang="de-DE" sz="1200" dirty="0"/>
              <a:t>Link:  </a:t>
            </a:r>
            <a:r>
              <a:rPr lang="de-DE" sz="1200" b="1" dirty="0">
                <a:solidFill>
                  <a:srgbClr val="0000FF"/>
                </a:solidFill>
                <a:hlinkClick r:id="rId4"/>
              </a:rPr>
              <a:t>https://lel.landwirtschaft-bw.de/pb/,Lde/Startseite/Unsere+Themen/Datenanalyse+USDA_EU_D</a:t>
            </a:r>
            <a:r>
              <a:rPr lang="de-DE" sz="1200" b="1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160000" y="4361616"/>
            <a:ext cx="4291881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/>
              <a:t>Impressum:</a:t>
            </a:r>
          </a:p>
          <a:p>
            <a:r>
              <a:rPr lang="de-DE" sz="1200" dirty="0"/>
              <a:t>Herausgeber:</a:t>
            </a:r>
            <a:br>
              <a:rPr lang="de-DE" sz="1200" dirty="0"/>
            </a:br>
            <a:r>
              <a:rPr lang="de-DE" sz="1200" dirty="0"/>
              <a:t>Landesanstalt für Landwirtschaft, Ernährung und Ländlicher Raum</a:t>
            </a:r>
            <a:br>
              <a:rPr lang="de-DE" sz="1200" dirty="0"/>
            </a:br>
            <a:r>
              <a:rPr lang="de-DE" sz="1200" dirty="0"/>
              <a:t>Oberbettringer Straße 162</a:t>
            </a:r>
          </a:p>
          <a:p>
            <a:r>
              <a:rPr lang="de-DE" sz="1200" dirty="0"/>
              <a:t>73525 Schwäbisch Gmünd</a:t>
            </a:r>
            <a:br>
              <a:rPr lang="de-DE" sz="1200" dirty="0"/>
            </a:br>
            <a:r>
              <a:rPr lang="de-DE" sz="1200" dirty="0">
                <a:hlinkClick r:id="rId5"/>
              </a:rPr>
              <a:t>poststelle@lel.bwl.de</a:t>
            </a:r>
            <a:br>
              <a:rPr lang="de-DE" sz="1200" dirty="0"/>
            </a:br>
            <a:r>
              <a:rPr lang="de-DE" sz="1200" dirty="0"/>
              <a:t>Tel.: 07171 / 917 100</a:t>
            </a:r>
          </a:p>
          <a:p>
            <a:endParaRPr lang="de-DE" sz="1200" dirty="0"/>
          </a:p>
          <a:p>
            <a:r>
              <a:rPr lang="de-DE" sz="1200" dirty="0"/>
              <a:t>bei fachlichen Fragen und Anregungen wenden Sie sich bitte an:</a:t>
            </a:r>
          </a:p>
          <a:p>
            <a:r>
              <a:rPr lang="de-DE" sz="1200" dirty="0"/>
              <a:t>Werner Schmid</a:t>
            </a:r>
          </a:p>
          <a:p>
            <a:r>
              <a:rPr lang="de-DE" sz="1200" dirty="0">
                <a:hlinkClick r:id="rId6"/>
              </a:rPr>
              <a:t>w.schmid-markt@gmx.de</a:t>
            </a:r>
            <a:endParaRPr lang="de-DE" sz="1200" dirty="0"/>
          </a:p>
        </p:txBody>
      </p:sp>
      <p:sp>
        <p:nvSpPr>
          <p:cNvPr id="8" name="Ellipse 7">
            <a:hlinkClick r:id="rId7" action="ppaction://hlinksldjump"/>
          </p:cNvPr>
          <p:cNvSpPr>
            <a:spLocks noChangeAspect="1"/>
          </p:cNvSpPr>
          <p:nvPr/>
        </p:nvSpPr>
        <p:spPr>
          <a:xfrm>
            <a:off x="6840000" y="4500000"/>
            <a:ext cx="1800000" cy="1800000"/>
          </a:xfrm>
          <a:prstGeom prst="ellipse">
            <a:avLst/>
          </a:prstGeom>
          <a:solidFill>
            <a:srgbClr val="FFFF00"/>
          </a:solidFill>
          <a:ln w="38100" cmpd="dbl">
            <a:solidFill>
              <a:srgbClr val="FF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rgbClr val="0000FF"/>
                </a:solidFill>
              </a:rPr>
              <a:t>START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AB856D59-6B2D-0E2E-0E78-EFF4E911EC6F}"/>
              </a:ext>
            </a:extLst>
          </p:cNvPr>
          <p:cNvSpPr/>
          <p:nvPr/>
        </p:nvSpPr>
        <p:spPr>
          <a:xfrm>
            <a:off x="18000" y="2484000"/>
            <a:ext cx="1800000" cy="4356000"/>
          </a:xfrm>
          <a:prstGeom prst="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persönlicher </a:t>
            </a:r>
          </a:p>
          <a:p>
            <a:pPr algn="l"/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Hinweis des</a:t>
            </a: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 Autors</a:t>
            </a:r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br>
              <a:rPr lang="de-DE" sz="1100" b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Werner Schmid</a:t>
            </a:r>
          </a:p>
          <a:p>
            <a:pPr algn="l"/>
            <a:endParaRPr lang="de-DE" sz="1100" b="0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Meine berufliche</a:t>
            </a: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 Tätigkeit bei der LEL Schwäbisch Gmünd endet am 30.04.2025, da ich zum 01.05. in Pension gehe.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Dennoch werde ich dem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Thema Agrarmärkte auch 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in meinem 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„(</a:t>
            </a:r>
            <a:r>
              <a:rPr lang="de-DE" sz="1100" b="0" baseline="0" dirty="0" err="1">
                <a:solidFill>
                  <a:schemeClr val="bg1">
                    <a:lumMod val="50000"/>
                  </a:schemeClr>
                </a:solidFill>
              </a:rPr>
              <a:t>Un</a:t>
            </a: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-)“ Ruhestand treu bleiben. Geplant ist insbesondere die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USDA-Analyse sowie die</a:t>
            </a:r>
            <a:b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Analyse der EU-Daten</a:t>
            </a:r>
            <a:b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weiterzuführen.</a:t>
            </a:r>
          </a:p>
          <a:p>
            <a:pPr algn="l"/>
            <a:endParaRPr lang="de-DE" sz="1100" b="0" baseline="0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Für Interessierte hier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meine (vorläufige) Kontakt-E-Mail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in Sachen Märkte:</a:t>
            </a:r>
          </a:p>
          <a:p>
            <a:pPr algn="l"/>
            <a:endParaRPr lang="de-DE" sz="1100" b="0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w.schmid-markt@gmx.de</a:t>
            </a:r>
          </a:p>
          <a:p>
            <a:pPr algn="l"/>
            <a:endParaRPr lang="de-DE" sz="11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376016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Getreide</a:t>
            </a:r>
            <a:r>
              <a:rPr lang="de-DE" sz="2000" b="1" dirty="0"/>
              <a:t> </a:t>
            </a:r>
            <a:r>
              <a:rPr lang="de-DE" sz="1200" dirty="0"/>
              <a:t>(o. Reis)</a:t>
            </a:r>
            <a:br>
              <a:rPr lang="de-DE" sz="2000" b="1" dirty="0"/>
            </a:br>
            <a:r>
              <a:rPr lang="de-DE" sz="2000" b="1" dirty="0"/>
              <a:t>gesamt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9D5DE5B-998F-A3BB-7BD1-6E00C65B8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991437"/>
      </p:ext>
    </p:extLst>
  </p:cSld>
  <p:clrMapOvr>
    <a:masterClrMapping/>
  </p:clrMapOvr>
  <p:transition spd="slow">
    <p:wipe dir="r"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100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Raps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endParaRPr lang="de-DE" sz="1200" dirty="0"/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AE96E7C-4B12-3459-2208-2367404B7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8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2135"/>
      </p:ext>
    </p:extLst>
  </p:cSld>
  <p:clrMapOvr>
    <a:masterClrMapping/>
  </p:clrMapOvr>
  <p:transition spd="slow">
    <p:wipe dir="r"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101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59C3F98-33AA-E79C-414A-ED5558A62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13933"/>
      </p:ext>
    </p:extLst>
  </p:cSld>
  <p:clrMapOvr>
    <a:masterClrMapping/>
  </p:clrMapOvr>
  <p:transition spd="slow">
    <p:wipe dir="r"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102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F5757AC-1377-CA2F-FA3A-40542BA0A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56480"/>
      </p:ext>
    </p:extLst>
  </p:cSld>
  <p:clrMapOvr>
    <a:masterClrMapping/>
  </p:clrMapOvr>
  <p:transition spd="slow">
    <p:wipe dir="r"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103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980000" y="0"/>
            <a:ext cx="5220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Sonnenblumen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02D2256-0627-9081-94EC-D91F2E58D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48156"/>
      </p:ext>
    </p:extLst>
  </p:cSld>
  <p:clrMapOvr>
    <a:masterClrMapping/>
  </p:clrMapOvr>
  <p:transition spd="slow">
    <p:wipe dir="r"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104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Sonnenblumen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7B76AEC-B3E8-DB28-A82C-6CEBF60A9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404947"/>
      </p:ext>
    </p:extLst>
  </p:cSld>
  <p:clrMapOvr>
    <a:masterClrMapping/>
  </p:clrMapOvr>
  <p:transition spd="slow">
    <p:wipe dir="r"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105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Sonnenblumen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0A6DA5C-490C-90F1-57FE-2376AB5CE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51769"/>
      </p:ext>
    </p:extLst>
  </p:cSld>
  <p:clrMapOvr>
    <a:masterClrMapping/>
  </p:clrMapOvr>
  <p:transition spd="slow">
    <p:wipe dir="r"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106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 err="1">
                <a:solidFill>
                  <a:srgbClr val="FF0000"/>
                </a:solidFill>
              </a:rPr>
              <a:t>SoBlu</a:t>
            </a:r>
            <a:r>
              <a:rPr lang="de-DE" sz="2000" b="1" dirty="0">
                <a:solidFill>
                  <a:srgbClr val="FF0000"/>
                </a:solidFill>
              </a:rPr>
              <a:t>-Saat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2000" b="1" dirty="0" err="1">
                <a:solidFill>
                  <a:srgbClr val="FF0000"/>
                </a:solidFill>
              </a:rPr>
              <a:t>SoBlu</a:t>
            </a:r>
            <a:r>
              <a:rPr lang="de-DE" sz="2000" b="1" dirty="0">
                <a:solidFill>
                  <a:srgbClr val="FF0000"/>
                </a:solidFill>
              </a:rPr>
              <a:t>-Schrot</a:t>
            </a:r>
          </a:p>
          <a:p>
            <a:r>
              <a:rPr lang="de-DE" sz="2000" b="1" dirty="0" err="1">
                <a:solidFill>
                  <a:srgbClr val="FF0000"/>
                </a:solidFill>
              </a:rPr>
              <a:t>SoBlu</a:t>
            </a:r>
            <a:r>
              <a:rPr lang="de-DE" sz="2000" b="1" dirty="0">
                <a:solidFill>
                  <a:srgbClr val="FF0000"/>
                </a:solidFill>
              </a:rPr>
              <a:t>-Öl</a:t>
            </a:r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3F34AB3-C443-59D1-35B6-6385B94C8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027570"/>
      </p:ext>
    </p:extLst>
  </p:cSld>
  <p:clrMapOvr>
    <a:masterClrMapping/>
  </p:clrMapOvr>
  <p:transition spd="slow">
    <p:wipe dir="r"/>
  </p:transition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107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 err="1">
                <a:solidFill>
                  <a:srgbClr val="FF0000"/>
                </a:solidFill>
              </a:rPr>
              <a:t>SoBlu</a:t>
            </a:r>
            <a:r>
              <a:rPr lang="de-DE" sz="2000" b="1" dirty="0">
                <a:solidFill>
                  <a:srgbClr val="FF0000"/>
                </a:solidFill>
              </a:rPr>
              <a:t>-Saat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2000" b="1" dirty="0" err="1">
                <a:solidFill>
                  <a:srgbClr val="FF0000"/>
                </a:solidFill>
              </a:rPr>
              <a:t>SoBlu</a:t>
            </a:r>
            <a:r>
              <a:rPr lang="de-DE" sz="2000" b="1" dirty="0">
                <a:solidFill>
                  <a:srgbClr val="FF0000"/>
                </a:solidFill>
              </a:rPr>
              <a:t>-Schrot</a:t>
            </a:r>
          </a:p>
          <a:p>
            <a:r>
              <a:rPr lang="de-DE" sz="2000" b="1" dirty="0" err="1">
                <a:solidFill>
                  <a:srgbClr val="FF0000"/>
                </a:solidFill>
              </a:rPr>
              <a:t>SoBlu</a:t>
            </a:r>
            <a:r>
              <a:rPr lang="de-DE" sz="2000" b="1" dirty="0">
                <a:solidFill>
                  <a:srgbClr val="FF0000"/>
                </a:solidFill>
              </a:rPr>
              <a:t>-Öl</a:t>
            </a:r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AE56486-0776-B33E-3446-D3AB92AFC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305427"/>
      </p:ext>
    </p:extLst>
  </p:cSld>
  <p:clrMapOvr>
    <a:masterClrMapping/>
  </p:clrMapOvr>
  <p:transition spd="slow">
    <p:wipe dir="r"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108</a:t>
            </a:fld>
            <a:endParaRPr lang="de-DE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Sonnenblumen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endParaRPr lang="de-DE" sz="1200" dirty="0"/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C3A2B8E-ABEE-1BFF-BDE4-369C0FA7DE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011383"/>
      </p:ext>
    </p:extLst>
  </p:cSld>
  <p:clrMapOvr>
    <a:masterClrMapping/>
  </p:clrMapOvr>
  <p:transition spd="slow">
    <p:wipe dir="r"/>
  </p:transition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109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F64BD4A-EDC1-A12B-C1EC-35284E17F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725934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Getreide</a:t>
            </a:r>
            <a:r>
              <a:rPr lang="de-DE" sz="2000" b="1" dirty="0"/>
              <a:t> </a:t>
            </a:r>
            <a:r>
              <a:rPr lang="de-DE" sz="1200" dirty="0"/>
              <a:t>(o. Reis)</a:t>
            </a:r>
            <a:br>
              <a:rPr lang="de-DE" sz="2000" b="1" dirty="0"/>
            </a:br>
            <a:r>
              <a:rPr lang="de-DE" sz="2000" b="1" dirty="0"/>
              <a:t>gesamt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815F046-C750-CEA6-26A5-757156BDC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389135"/>
      </p:ext>
    </p:extLst>
  </p:cSld>
  <p:clrMapOvr>
    <a:masterClrMapping/>
  </p:clrMapOvr>
  <p:transition spd="slow">
    <p:wipe dir="r"/>
  </p:transition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110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DABC275-87AB-52C5-C9BB-F77BBEDBA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11949"/>
      </p:ext>
    </p:extLst>
  </p:cSld>
  <p:clrMapOvr>
    <a:masterClrMapping/>
  </p:clrMapOvr>
  <p:transition spd="slow">
    <p:wipe dir="r"/>
  </p:transition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111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Argentinien</a:t>
            </a:r>
            <a:r>
              <a:rPr lang="de-DE" sz="1600" dirty="0">
                <a:solidFill>
                  <a:srgbClr val="FF0000"/>
                </a:solidFill>
              </a:rPr>
              <a:t>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9358626-6672-59B0-1E57-5023A11FC8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481128"/>
      </p:ext>
    </p:extLst>
  </p:cSld>
  <p:clrMapOvr>
    <a:masterClrMapping/>
  </p:clrMapOvr>
  <p:transition spd="slow">
    <p:wipe dir="r"/>
  </p:transition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112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0AF01AF-DEE8-0747-7B92-FC4191860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35872"/>
      </p:ext>
    </p:extLst>
  </p:cSld>
  <p:clrMapOvr>
    <a:masterClrMapping/>
  </p:clrMapOvr>
  <p:transition spd="slow">
    <p:wipe dir="r"/>
  </p:transition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113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A4F2AE4-5A1F-60CF-48AE-4D650B7A6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38747"/>
      </p:ext>
    </p:extLst>
  </p:cSld>
  <p:clrMapOvr>
    <a:masterClrMapping/>
  </p:clrMapOvr>
  <p:transition spd="slow">
    <p:wipe dir="r"/>
  </p:transition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114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Brasilien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A0F0AD4-3C5C-D326-6738-830EE2A78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95448"/>
      </p:ext>
    </p:extLst>
  </p:cSld>
  <p:clrMapOvr>
    <a:masterClrMapping/>
  </p:clrMapOvr>
  <p:transition spd="slow">
    <p:wipe dir="r"/>
  </p:transition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115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42685ED-883A-A52E-FE57-B05313FAF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458606"/>
      </p:ext>
    </p:extLst>
  </p:cSld>
  <p:clrMapOvr>
    <a:masterClrMapping/>
  </p:clrMapOvr>
  <p:transition spd="slow">
    <p:wipe dir="r"/>
  </p:transition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116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A32FFD2-7761-EFAF-A303-935F928AC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7629"/>
      </p:ext>
    </p:extLst>
  </p:cSld>
  <p:clrMapOvr>
    <a:masterClrMapping/>
  </p:clrMapOvr>
  <p:transition spd="slow">
    <p:wipe dir="r"/>
  </p:transition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117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EU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2" name="Rechteck 1"/>
          <p:cNvSpPr/>
          <p:nvPr/>
        </p:nvSpPr>
        <p:spPr>
          <a:xfrm>
            <a:off x="489674" y="2627859"/>
            <a:ext cx="28800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13320000"/>
            <a:ext cx="9000000" cy="4067636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A75BEF6-E538-1D17-194F-241479C034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95448"/>
      </p:ext>
    </p:extLst>
  </p:cSld>
  <p:clrMapOvr>
    <a:masterClrMapping/>
  </p:clrMapOvr>
  <p:transition spd="slow">
    <p:wipe dir="r"/>
  </p:transition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118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F591E29-D52F-1336-EF6F-978559FA7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286441"/>
      </p:ext>
    </p:extLst>
  </p:cSld>
  <p:clrMapOvr>
    <a:masterClrMapping/>
  </p:clrMapOvr>
  <p:transition spd="slow">
    <p:wipe dir="r"/>
  </p:transition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119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2522150-D82C-6922-289E-8B0C74606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851862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Getreide</a:t>
            </a:r>
            <a:r>
              <a:rPr lang="de-DE" sz="2000" b="1" dirty="0"/>
              <a:t> </a:t>
            </a:r>
            <a:r>
              <a:rPr lang="de-DE" sz="1200" dirty="0"/>
              <a:t>(o. Reis)</a:t>
            </a:r>
            <a:br>
              <a:rPr lang="de-DE" sz="2000" b="1" dirty="0"/>
            </a:br>
            <a:r>
              <a:rPr lang="de-DE" sz="2000" b="1" dirty="0"/>
              <a:t>gesamt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endParaRPr lang="de-DE" sz="1200" dirty="0"/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F2726ED-4405-D4A8-C513-4F8BC46D1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932195"/>
      </p:ext>
    </p:extLst>
  </p:cSld>
  <p:clrMapOvr>
    <a:masterClrMapping/>
  </p:clrMapOvr>
  <p:transition spd="slow">
    <p:wipe dir="r"/>
  </p:transition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120</a:t>
            </a:fld>
            <a:endParaRPr lang="de-DE"/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Indonesien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161E6B4-EA39-E16E-445F-7EC3C6770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95448"/>
      </p:ext>
    </p:extLst>
  </p:cSld>
  <p:clrMapOvr>
    <a:masterClrMapping/>
  </p:clrMapOvr>
  <p:transition spd="slow">
    <p:wipe dir="r"/>
  </p:transition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121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3A135F5-E339-51A8-D452-7FF7F422D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261473"/>
      </p:ext>
    </p:extLst>
  </p:cSld>
  <p:clrMapOvr>
    <a:masterClrMapping/>
  </p:clrMapOvr>
  <p:transition spd="slow">
    <p:wipe dir="r"/>
  </p:transition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122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432CD1B-1675-4EB2-56E9-0A80AFC50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434895"/>
      </p:ext>
    </p:extLst>
  </p:cSld>
  <p:clrMapOvr>
    <a:masterClrMapping/>
  </p:clrMapOvr>
  <p:transition spd="slow">
    <p:wipe dir="r"/>
  </p:transition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123</a:t>
            </a:fld>
            <a:endParaRPr lang="de-DE"/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Kanada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E50AF1E-7C5E-AAA8-164F-494DABB8B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95448"/>
      </p:ext>
    </p:extLst>
  </p:cSld>
  <p:clrMapOvr>
    <a:masterClrMapping/>
  </p:clrMapOvr>
  <p:transition spd="slow">
    <p:wipe dir="r"/>
  </p:transition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124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F0A098F-7A98-1DF7-CE81-10B43B56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784244"/>
      </p:ext>
    </p:extLst>
  </p:cSld>
  <p:clrMapOvr>
    <a:masterClrMapping/>
  </p:clrMapOvr>
  <p:transition spd="slow">
    <p:wipe dir="r"/>
  </p:transition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125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DAE6ECB-1EB7-4B61-8268-F0ADC1000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74930"/>
      </p:ext>
    </p:extLst>
  </p:cSld>
  <p:clrMapOvr>
    <a:masterClrMapping/>
  </p:clrMapOvr>
  <p:transition spd="slow">
    <p:wipe dir="r"/>
  </p:transition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126</a:t>
            </a:fld>
            <a:endParaRPr lang="de-DE"/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Malaysia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E3429DB-5757-8112-03E8-A46DC09F4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95448"/>
      </p:ext>
    </p:extLst>
  </p:cSld>
  <p:clrMapOvr>
    <a:masterClrMapping/>
  </p:clrMapOvr>
  <p:transition spd="slow">
    <p:wipe dir="r"/>
  </p:transition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127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232969D-6353-5555-77F3-0471DCC1C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918202"/>
      </p:ext>
    </p:extLst>
  </p:cSld>
  <p:clrMapOvr>
    <a:masterClrMapping/>
  </p:clrMapOvr>
  <p:transition spd="slow">
    <p:wipe dir="r"/>
  </p:transition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128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45C1B50-C90A-0DB0-EC82-99BB6D4AB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642946"/>
      </p:ext>
    </p:extLst>
  </p:cSld>
  <p:clrMapOvr>
    <a:masterClrMapping/>
  </p:clrMapOvr>
  <p:transition spd="slow">
    <p:wipe dir="r"/>
  </p:transition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129</a:t>
            </a:fld>
            <a:endParaRPr lang="de-DE"/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Paraguay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FB83394-2696-AB16-E6DD-2A837A1B20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3320000"/>
            <a:ext cx="8640000" cy="432476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8DE0350-7BB0-8958-0063-9B2A327AEB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95448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53961EA-20D1-927B-6947-E57C9A9C7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11581"/>
      </p:ext>
    </p:extLst>
  </p:cSld>
  <p:clrMapOvr>
    <a:masterClrMapping/>
  </p:clrMapOvr>
  <p:transition spd="slow">
    <p:wipe dir="r"/>
  </p:transition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130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700DF47-3CE3-B832-1F39-31E22DB34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293166"/>
      </p:ext>
    </p:extLst>
  </p:cSld>
  <p:clrMapOvr>
    <a:masterClrMapping/>
  </p:clrMapOvr>
  <p:transition spd="slow">
    <p:wipe dir="r"/>
  </p:transition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131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6E36528-D518-0450-A28B-630FFC666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520690"/>
      </p:ext>
    </p:extLst>
  </p:cSld>
  <p:clrMapOvr>
    <a:masterClrMapping/>
  </p:clrMapOvr>
  <p:transition spd="slow">
    <p:wipe dir="r"/>
  </p:transition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132</a:t>
            </a:fld>
            <a:endParaRPr lang="de-DE"/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Russland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A3A45B8-19E2-B9F4-EEFF-89AABE7D7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95448"/>
      </p:ext>
    </p:extLst>
  </p:cSld>
  <p:clrMapOvr>
    <a:masterClrMapping/>
  </p:clrMapOvr>
  <p:transition spd="slow">
    <p:wipe dir="r"/>
  </p:transition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133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090E8E0-F8BC-4FB9-123C-35933C77C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4703"/>
      </p:ext>
    </p:extLst>
  </p:cSld>
  <p:clrMapOvr>
    <a:masterClrMapping/>
  </p:clrMapOvr>
  <p:transition spd="slow">
    <p:wipe dir="r"/>
  </p:transition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134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71618CF-3481-5551-9D64-3A487DEA7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474789"/>
      </p:ext>
    </p:extLst>
  </p:cSld>
  <p:clrMapOvr>
    <a:masterClrMapping/>
  </p:clrMapOvr>
  <p:transition spd="slow">
    <p:wipe dir="r"/>
  </p:transition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135</a:t>
            </a:fld>
            <a:endParaRPr lang="de-DE" dirty="0"/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Ukraine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406763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7153386-5162-7245-3772-7D51E1DFF8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95448"/>
      </p:ext>
    </p:extLst>
  </p:cSld>
  <p:clrMapOvr>
    <a:masterClrMapping/>
  </p:clrMapOvr>
  <p:transition spd="slow">
    <p:wipe dir="r"/>
  </p:transition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136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CBDD551-78D1-E496-7003-FCD2438EA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94936"/>
      </p:ext>
    </p:extLst>
  </p:cSld>
  <p:clrMapOvr>
    <a:masterClrMapping/>
  </p:clrMapOvr>
  <p:transition spd="slow">
    <p:wipe dir="r"/>
  </p:transition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137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B93D45F-33AE-44DA-4522-ED9753C1B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258798"/>
      </p:ext>
    </p:extLst>
  </p:cSld>
  <p:clrMapOvr>
    <a:masterClrMapping/>
  </p:clrMapOvr>
  <p:transition spd="slow">
    <p:wipe dir="r"/>
  </p:transition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138</a:t>
            </a:fld>
            <a:endParaRPr lang="de-DE" dirty="0"/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USA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C4AC156-89C2-1D14-93CE-945FB0BBFA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95448"/>
      </p:ext>
    </p:extLst>
  </p:cSld>
  <p:clrMapOvr>
    <a:masterClrMapping/>
  </p:clrMapOvr>
  <p:transition spd="slow">
    <p:wipe dir="r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139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5863B76-B36B-A018-E82F-DCBD0333D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544531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B375D4A-3F0A-B2D4-1319-0C2BBE593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497930"/>
      </p:ext>
    </p:extLst>
  </p:cSld>
  <p:clrMapOvr>
    <a:masterClrMapping/>
  </p:clrMapOvr>
  <p:transition spd="slow">
    <p:wipe dir="r"/>
  </p:transition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140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EDB0E88-34FA-6B7A-8F60-3F8DA199A5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39328"/>
      </p:ext>
    </p:extLst>
  </p:cSld>
  <p:clrMapOvr>
    <a:masterClrMapping/>
  </p:clrMapOvr>
  <p:transition spd="slow">
    <p:wipe dir="r"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141</a:t>
            </a:fld>
            <a:endParaRPr lang="de-DE" dirty="0"/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China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6145D67-F15B-F87F-40B5-F922547C5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42699"/>
      </p:ext>
    </p:extLst>
  </p:cSld>
  <p:clrMapOvr>
    <a:masterClrMapping/>
  </p:clrMapOvr>
  <p:transition spd="slow">
    <p:wipe dir="r"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142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697CDC9-482D-487B-8B5D-01B7BFAE6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42958"/>
      </p:ext>
    </p:extLst>
  </p:cSld>
  <p:clrMapOvr>
    <a:masterClrMapping/>
  </p:clrMapOvr>
  <p:transition spd="slow">
    <p:wipe dir="r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143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8140997-2B8F-0FCB-D4BA-8444A6CDC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517727"/>
      </p:ext>
    </p:extLst>
  </p:cSld>
  <p:clrMapOvr>
    <a:masterClrMapping/>
  </p:clrMapOvr>
  <p:transition spd="slow">
    <p:wipe dir="r"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144</a:t>
            </a:fld>
            <a:endParaRPr lang="de-DE" dirty="0"/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Indien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053A2FA-19DB-46FA-51CC-1C8B54F01D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71729"/>
      </p:ext>
    </p:extLst>
  </p:cSld>
  <p:clrMapOvr>
    <a:masterClrMapping/>
  </p:clrMapOvr>
  <p:transition spd="slow">
    <p:wipe dir="r"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145</a:t>
            </a:fld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Pflanzenölbilanz</a:t>
            </a:r>
            <a:endParaRPr lang="de-DE" b="1" dirty="0">
              <a:solidFill>
                <a:srgbClr val="008000"/>
              </a:solidFill>
            </a:endParaRPr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8280000"/>
            <a:ext cx="8640000" cy="611337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853BE49-FF14-4999-B337-1D067D2E74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870399"/>
      </p:ext>
    </p:extLst>
  </p:cSld>
  <p:clrMapOvr>
    <a:masterClrMapping/>
  </p:clrMapOvr>
  <p:transition spd="slow">
    <p:wipe dir="r"/>
  </p:transition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146</a:t>
            </a:fld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835696" y="36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Pflanzenölbilanz</a:t>
            </a:r>
            <a:endParaRPr lang="de-DE" b="1" dirty="0">
              <a:solidFill>
                <a:srgbClr val="008000"/>
              </a:solidFill>
            </a:endParaRPr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04DFE49-1EA9-6060-2312-9E30EEABF9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93968"/>
      </p:ext>
    </p:extLst>
  </p:cSld>
  <p:clrMapOvr>
    <a:masterClrMapping/>
  </p:clrMapOvr>
  <p:transition spd="slow">
    <p:wipe dir="r"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147</a:t>
            </a:fld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Pflanzenölbilanz </a:t>
            </a:r>
            <a:r>
              <a:rPr lang="de-DE" dirty="0">
                <a:solidFill>
                  <a:srgbClr val="008000"/>
                </a:solidFill>
              </a:rPr>
              <a:t>– </a:t>
            </a:r>
            <a:r>
              <a:rPr lang="de-DE" b="1" dirty="0">
                <a:solidFill>
                  <a:srgbClr val="008000"/>
                </a:solidFill>
              </a:rPr>
              <a:t>Veränderungen zum Vorjahr</a:t>
            </a:r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5425659-C7B0-E2E7-9812-C7AF9E975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917516"/>
      </p:ext>
    </p:extLst>
  </p:cSld>
  <p:clrMapOvr>
    <a:masterClrMapping/>
  </p:clrMapOvr>
  <p:transition spd="slow">
    <p:wipe dir="r"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148</a:t>
            </a:fld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Pflanzenölbilanz </a:t>
            </a:r>
            <a:r>
              <a:rPr lang="de-DE" dirty="0">
                <a:solidFill>
                  <a:srgbClr val="CC0000"/>
                </a:solidFill>
              </a:rPr>
              <a:t>– </a:t>
            </a:r>
            <a:r>
              <a:rPr lang="de-DE" b="1" dirty="0">
                <a:solidFill>
                  <a:srgbClr val="CC0000"/>
                </a:solidFill>
              </a:rPr>
              <a:t>Veränderungen zum Vormonat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977330E-45CF-C630-115F-FCD91B79A1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515368"/>
      </p:ext>
    </p:extLst>
  </p:cSld>
  <p:clrMapOvr>
    <a:masterClrMapping/>
  </p:clrMapOvr>
  <p:transition spd="slow">
    <p:wipe dir="r"/>
  </p:transition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149</a:t>
            </a:fld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Pflanzenöle –</a:t>
            </a:r>
            <a:r>
              <a:rPr lang="de-DE" b="1" dirty="0"/>
              <a:t>Erzeugung</a:t>
            </a:r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2441E69-751B-D0EB-B31E-D50DB45AC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022299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980000" y="0"/>
            <a:ext cx="5220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0000FF"/>
                </a:solidFill>
              </a:rPr>
              <a:t>Weizen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8F53D33-9A73-DB3E-7B93-8B2142F32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76829"/>
      </p:ext>
    </p:extLst>
  </p:cSld>
  <p:clrMapOvr>
    <a:masterClrMapping/>
  </p:clrMapOvr>
  <p:transition spd="slow">
    <p:wipe dir="r"/>
  </p:transition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150</a:t>
            </a:fld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Pflanzenöle – </a:t>
            </a:r>
            <a:r>
              <a:rPr lang="de-DE" b="1" dirty="0"/>
              <a:t>Verbrauch</a:t>
            </a:r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E172280-19DB-C259-B783-43565BFD6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540000"/>
            <a:ext cx="6480000" cy="621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436955"/>
      </p:ext>
    </p:extLst>
  </p:cSld>
  <p:clrMapOvr>
    <a:masterClrMapping/>
  </p:clrMapOvr>
  <p:transition spd="slow">
    <p:wipe dir="r"/>
  </p:transition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151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980000" y="0"/>
            <a:ext cx="5184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CC00FF"/>
                </a:solidFill>
              </a:rPr>
              <a:t>Pflanzenöle gesamt 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38CF05D-37B1-395F-6F94-E8F86F445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265456"/>
      </p:ext>
    </p:extLst>
  </p:cSld>
  <p:clrMapOvr>
    <a:masterClrMapping/>
  </p:clrMapOvr>
  <p:transition spd="slow">
    <p:wipe dir="r"/>
  </p:transition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152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Pflanzenöle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F380C56-AE1D-5D7A-83F9-3B665A713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17681"/>
      </p:ext>
    </p:extLst>
  </p:cSld>
  <p:clrMapOvr>
    <a:masterClrMapping/>
  </p:clrMapOvr>
  <p:transition spd="slow">
    <p:wipe dir="r"/>
  </p:transition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153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Pflanzenöle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E4450D8-7678-E866-194E-75EEDA159A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192748"/>
      </p:ext>
    </p:extLst>
  </p:cSld>
  <p:clrMapOvr>
    <a:masterClrMapping/>
  </p:clrMapOvr>
  <p:transition spd="slow">
    <p:wipe dir="r"/>
  </p:transition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154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Pflanzenöle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D8D8302-CD60-3D83-261B-6D8717412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95596"/>
      </p:ext>
    </p:extLst>
  </p:cSld>
  <p:clrMapOvr>
    <a:masterClrMapping/>
  </p:clrMapOvr>
  <p:transition spd="slow">
    <p:wipe dir="r"/>
  </p:transition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155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Pflanzenöle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45DA1A5-697D-4C56-1BA6-B4B6D3892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2966"/>
      </p:ext>
    </p:extLst>
  </p:cSld>
  <p:clrMapOvr>
    <a:masterClrMapping/>
  </p:clrMapOvr>
  <p:transition spd="slow">
    <p:wipe dir="r"/>
  </p:transition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156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Pflanzenöle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8CB42F6-493F-29DC-3529-0FB0E8480F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493803"/>
      </p:ext>
    </p:extLst>
  </p:cSld>
  <p:clrMapOvr>
    <a:masterClrMapping/>
  </p:clrMapOvr>
  <p:transition spd="slow">
    <p:wipe dir="r"/>
  </p:transition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157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4ABC8AD-7815-1E08-AA9F-26B80369E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207209"/>
      </p:ext>
    </p:extLst>
  </p:cSld>
  <p:clrMapOvr>
    <a:masterClrMapping/>
  </p:clrMapOvr>
  <p:transition spd="slow">
    <p:wipe dir="r"/>
  </p:transition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158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EDE4E4E-CF22-45FC-AC52-D37FDC6C5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61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479949"/>
      </p:ext>
    </p:extLst>
  </p:cSld>
  <p:clrMapOvr>
    <a:masterClrMapping/>
  </p:clrMapOvr>
  <p:transition spd="slow">
    <p:wipe dir="r"/>
  </p:transition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159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980000" y="0"/>
            <a:ext cx="5184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CC00FF"/>
                </a:solidFill>
              </a:rPr>
              <a:t>Palmöl 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7AEE1F9-4837-8B89-32D6-F37014ACA3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047110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Weizen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D2ACD2B-F30B-6790-EE5A-425F0A9358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340141"/>
      </p:ext>
    </p:extLst>
  </p:cSld>
  <p:clrMapOvr>
    <a:masterClrMapping/>
  </p:clrMapOvr>
  <p:transition spd="slow">
    <p:wipe dir="r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160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Palmöl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7700C65-F0DA-89AA-3371-455E3134A8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985438"/>
      </p:ext>
    </p:extLst>
  </p:cSld>
  <p:clrMapOvr>
    <a:masterClrMapping/>
  </p:clrMapOvr>
  <p:transition spd="slow">
    <p:wipe dir="r"/>
  </p:transition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161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Palmöl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C9C31AA-601E-D2C9-FDA5-5AC534FE5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DEBB8CB-6DDF-AE7B-2FD3-47456071C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41731"/>
      </p:ext>
    </p:extLst>
  </p:cSld>
  <p:clrMapOvr>
    <a:masterClrMapping/>
  </p:clrMapOvr>
  <p:transition spd="slow">
    <p:wipe dir="r"/>
  </p:transition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162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Palmöl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65C1F82-18C9-4CCD-ED24-8FC61E81B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858246"/>
      </p:ext>
    </p:extLst>
  </p:cSld>
  <p:clrMapOvr>
    <a:masterClrMapping/>
  </p:clrMapOvr>
  <p:transition spd="slow">
    <p:wipe dir="r"/>
  </p:transition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163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Palmöl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26E00A3-E360-8FDD-F09A-3DECA23EA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476141"/>
      </p:ext>
    </p:extLst>
  </p:cSld>
  <p:clrMapOvr>
    <a:masterClrMapping/>
  </p:clrMapOvr>
  <p:transition spd="slow">
    <p:wipe dir="r"/>
  </p:transition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164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Palmöl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BF5E19A-759C-506C-E23B-2D77713B5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152009"/>
      </p:ext>
    </p:extLst>
  </p:cSld>
  <p:clrMapOvr>
    <a:masterClrMapping/>
  </p:clrMapOvr>
  <p:transition spd="slow">
    <p:wipe dir="r"/>
  </p:transition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165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3F87CC7-2ED6-EA09-E064-8A59B2EE9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159718"/>
      </p:ext>
    </p:extLst>
  </p:cSld>
  <p:clrMapOvr>
    <a:masterClrMapping/>
  </p:clrMapOvr>
  <p:transition spd="slow">
    <p:wipe dir="r"/>
  </p:transition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166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E33FAC3-BA38-61C0-E400-C5639E2EC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555542"/>
      </p:ext>
    </p:extLst>
  </p:cSld>
  <p:clrMapOvr>
    <a:masterClrMapping/>
  </p:clrMapOvr>
  <p:transition spd="slow">
    <p:wipe dir="r"/>
  </p:transition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167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980000" y="0"/>
            <a:ext cx="5184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CC00FF"/>
                </a:solidFill>
              </a:rPr>
              <a:t>Sojaöl 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74B45E6-BAA4-3B60-F7E0-35E497E6C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86861"/>
      </p:ext>
    </p:extLst>
  </p:cSld>
  <p:clrMapOvr>
    <a:masterClrMapping/>
  </p:clrMapOvr>
  <p:transition spd="slow">
    <p:wipe dir="r"/>
  </p:transition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168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Sojaöl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1042F1-2E96-C612-0A84-DF2027E90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347764"/>
      </p:ext>
    </p:extLst>
  </p:cSld>
  <p:clrMapOvr>
    <a:masterClrMapping/>
  </p:clrMapOvr>
  <p:transition spd="slow">
    <p:wipe dir="r"/>
  </p:transition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169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Sojaöl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A2C8AEB-CAD6-8E92-4FBA-A1C863056E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508262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Weizen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A98F9F4-7B1F-BC98-7680-C01D25F40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21264"/>
      </p:ext>
    </p:extLst>
  </p:cSld>
  <p:clrMapOvr>
    <a:masterClrMapping/>
  </p:clrMapOvr>
  <p:transition spd="slow">
    <p:wipe dir="r"/>
  </p:transition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170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Sojaöl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C060E5E-7FD4-6DBC-16F8-082C22231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196857"/>
      </p:ext>
    </p:extLst>
  </p:cSld>
  <p:clrMapOvr>
    <a:masterClrMapping/>
  </p:clrMapOvr>
  <p:transition spd="slow">
    <p:wipe dir="r"/>
  </p:transition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171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Sojaöl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D769557-B0FA-10C4-F411-76E2C5077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601118"/>
      </p:ext>
    </p:extLst>
  </p:cSld>
  <p:clrMapOvr>
    <a:masterClrMapping/>
  </p:clrMapOvr>
  <p:transition spd="slow">
    <p:wipe dir="r"/>
  </p:transition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172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Sojaöl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3EE465B-BEB9-6081-6317-0457ECFB6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105024"/>
      </p:ext>
    </p:extLst>
  </p:cSld>
  <p:clrMapOvr>
    <a:masterClrMapping/>
  </p:clrMapOvr>
  <p:transition spd="slow">
    <p:wipe dir="r"/>
  </p:transition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173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7E62B71-116F-124B-61B9-69BAFE34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891665"/>
      </p:ext>
    </p:extLst>
  </p:cSld>
  <p:clrMapOvr>
    <a:masterClrMapping/>
  </p:clrMapOvr>
  <p:transition spd="slow">
    <p:wipe dir="r"/>
  </p:transition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174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9E4128B-2138-7461-E278-3D9CEBD61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925814"/>
      </p:ext>
    </p:extLst>
  </p:cSld>
  <p:clrMapOvr>
    <a:masterClrMapping/>
  </p:clrMapOvr>
  <p:transition spd="slow">
    <p:wipe dir="r"/>
  </p:transition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175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980000" y="0"/>
            <a:ext cx="5184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CC00FF"/>
                </a:solidFill>
              </a:rPr>
              <a:t>Rapsöl 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425BEFA-98BB-0384-F1C0-B32B742A22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88566"/>
      </p:ext>
    </p:extLst>
  </p:cSld>
  <p:clrMapOvr>
    <a:masterClrMapping/>
  </p:clrMapOvr>
  <p:transition spd="slow">
    <p:wipe dir="r"/>
  </p:transition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176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Rapsöl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9F8819E-EB9D-29BF-B87E-ABF239F2E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905109"/>
      </p:ext>
    </p:extLst>
  </p:cSld>
  <p:clrMapOvr>
    <a:masterClrMapping/>
  </p:clrMapOvr>
  <p:transition spd="slow">
    <p:wipe dir="r"/>
  </p:transition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177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Rapsöl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E3E28D4-4DA2-A720-56A1-FA29BCDC6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77550"/>
      </p:ext>
    </p:extLst>
  </p:cSld>
  <p:clrMapOvr>
    <a:masterClrMapping/>
  </p:clrMapOvr>
  <p:transition spd="slow">
    <p:wipe dir="r"/>
  </p:transition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178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Rapsöl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BEF2927-DBB6-A100-73AB-4EA3E1B12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22373"/>
      </p:ext>
    </p:extLst>
  </p:cSld>
  <p:clrMapOvr>
    <a:masterClrMapping/>
  </p:clrMapOvr>
  <p:transition spd="slow">
    <p:wipe dir="r"/>
  </p:transition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179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Rapsöl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A589C0C-FCF2-B8DF-FD2F-70E66147D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39654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Weizen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5C8E533-2BB1-0A2C-E95A-93DDB4245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65129"/>
      </p:ext>
    </p:extLst>
  </p:cSld>
  <p:clrMapOvr>
    <a:masterClrMapping/>
  </p:clrMapOvr>
  <p:transition spd="slow">
    <p:wipe dir="r"/>
  </p:transition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180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Rapsöl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5880B21-D2DD-BCB6-968E-924F01A7E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520175"/>
      </p:ext>
    </p:extLst>
  </p:cSld>
  <p:clrMapOvr>
    <a:masterClrMapping/>
  </p:clrMapOvr>
  <p:transition spd="slow">
    <p:wipe dir="r"/>
  </p:transition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181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6DBD452-6B1F-5F2C-68AD-6176176AE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25854"/>
      </p:ext>
    </p:extLst>
  </p:cSld>
  <p:clrMapOvr>
    <a:masterClrMapping/>
  </p:clrMapOvr>
  <p:transition spd="slow">
    <p:wipe dir="r"/>
  </p:transition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182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6A133AE-B89D-339A-9F04-0DB47048A1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698296"/>
      </p:ext>
    </p:extLst>
  </p:cSld>
  <p:clrMapOvr>
    <a:masterClrMapping/>
  </p:clrMapOvr>
  <p:transition spd="slow">
    <p:wipe dir="r"/>
  </p:transition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183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980000" y="0"/>
            <a:ext cx="5184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CC00FF"/>
                </a:solidFill>
              </a:rPr>
              <a:t>Sonnenblumenöl 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DEDA35D-FA98-8FB9-D0E1-E8479E150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715385"/>
      </p:ext>
    </p:extLst>
  </p:cSld>
  <p:clrMapOvr>
    <a:masterClrMapping/>
  </p:clrMapOvr>
  <p:transition spd="slow">
    <p:wipe dir="r"/>
  </p:transition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184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Sonnenblumen</a:t>
            </a:r>
            <a:br>
              <a:rPr lang="de-DE" sz="2000" b="1" dirty="0">
                <a:solidFill>
                  <a:srgbClr val="CC00FF"/>
                </a:solidFill>
              </a:rPr>
            </a:br>
            <a:r>
              <a:rPr lang="de-DE" sz="2000" b="1" dirty="0">
                <a:solidFill>
                  <a:srgbClr val="CC00FF"/>
                </a:solidFill>
              </a:rPr>
              <a:t>- Öl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C80D7EA-198A-DC4E-03E4-7D305BEC5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16247"/>
      </p:ext>
    </p:extLst>
  </p:cSld>
  <p:clrMapOvr>
    <a:masterClrMapping/>
  </p:clrMapOvr>
  <p:transition spd="slow">
    <p:wipe dir="r"/>
  </p:transition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185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Sonnenblumen</a:t>
            </a:r>
            <a:br>
              <a:rPr lang="de-DE" sz="2000" b="1" dirty="0">
                <a:solidFill>
                  <a:srgbClr val="CC00FF"/>
                </a:solidFill>
              </a:rPr>
            </a:br>
            <a:r>
              <a:rPr lang="de-DE" sz="2000" b="1" dirty="0">
                <a:solidFill>
                  <a:srgbClr val="CC00FF"/>
                </a:solidFill>
              </a:rPr>
              <a:t>- Öl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F5F4D1D-9A17-36D3-F131-49B4DF939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60688"/>
      </p:ext>
    </p:extLst>
  </p:cSld>
  <p:clrMapOvr>
    <a:masterClrMapping/>
  </p:clrMapOvr>
  <p:transition spd="slow">
    <p:wipe dir="r"/>
  </p:transition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186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Sonnenblumen</a:t>
            </a:r>
            <a:br>
              <a:rPr lang="de-DE" sz="2000" b="1" dirty="0">
                <a:solidFill>
                  <a:srgbClr val="CC00FF"/>
                </a:solidFill>
              </a:rPr>
            </a:br>
            <a:r>
              <a:rPr lang="de-DE" sz="2000" b="1" dirty="0">
                <a:solidFill>
                  <a:srgbClr val="CC00FF"/>
                </a:solidFill>
              </a:rPr>
              <a:t>- Öl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F0AE88F-05E3-B266-CD91-C2F912E29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357584"/>
      </p:ext>
    </p:extLst>
  </p:cSld>
  <p:clrMapOvr>
    <a:masterClrMapping/>
  </p:clrMapOvr>
  <p:transition spd="slow">
    <p:wipe dir="r"/>
  </p:transition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187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Sonnenblumen</a:t>
            </a:r>
            <a:br>
              <a:rPr lang="de-DE" sz="2000" b="1" dirty="0">
                <a:solidFill>
                  <a:srgbClr val="CC00FF"/>
                </a:solidFill>
              </a:rPr>
            </a:br>
            <a:r>
              <a:rPr lang="de-DE" sz="2000" b="1" dirty="0">
                <a:solidFill>
                  <a:srgbClr val="CC00FF"/>
                </a:solidFill>
              </a:rPr>
              <a:t>- Öl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D890F7D-CE0A-F41E-E693-39429FE6A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972120"/>
      </p:ext>
    </p:extLst>
  </p:cSld>
  <p:clrMapOvr>
    <a:masterClrMapping/>
  </p:clrMapOvr>
  <p:transition spd="slow">
    <p:wipe dir="r"/>
  </p:transition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188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Sonnenblumen</a:t>
            </a:r>
            <a:br>
              <a:rPr lang="de-DE" sz="2000" b="1" dirty="0">
                <a:solidFill>
                  <a:srgbClr val="CC00FF"/>
                </a:solidFill>
              </a:rPr>
            </a:br>
            <a:r>
              <a:rPr lang="de-DE" sz="2000" b="1" dirty="0">
                <a:solidFill>
                  <a:srgbClr val="CC00FF"/>
                </a:solidFill>
              </a:rPr>
              <a:t>- Öl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1D27E24-7C3C-2F30-FF37-F9A92DF7F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455817"/>
      </p:ext>
    </p:extLst>
  </p:cSld>
  <p:clrMapOvr>
    <a:masterClrMapping/>
  </p:clrMapOvr>
  <p:transition spd="slow">
    <p:wipe dir="r"/>
  </p:transition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189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C69192E-A9A5-1216-F145-6B9F1927C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49931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Weizen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3FBB440-9567-96AC-3C88-800D27169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432241"/>
      </p:ext>
    </p:extLst>
  </p:cSld>
  <p:clrMapOvr>
    <a:masterClrMapping/>
  </p:clrMapOvr>
  <p:transition spd="slow">
    <p:wipe dir="r"/>
  </p:transition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190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7C69DBD-6626-679C-07DD-334D6E946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66600"/>
      </p:ext>
    </p:extLst>
  </p:cSld>
  <p:clrMapOvr>
    <a:masterClrMapping/>
  </p:clrMapOvr>
  <p:transition spd="slow">
    <p:wipe dir="r"/>
  </p:transition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191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E9DE4C7-D630-9B40-B263-170E57CA8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403252"/>
      </p:ext>
    </p:extLst>
  </p:cSld>
  <p:clrMapOvr>
    <a:masterClrMapping/>
  </p:clrMapOvr>
  <p:transition spd="slow">
    <p:wipe dir="r"/>
  </p:transition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192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41D1F0C-F665-E856-96D7-30E314041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671695"/>
      </p:ext>
    </p:extLst>
  </p:cSld>
  <p:clrMapOvr>
    <a:masterClrMapping/>
  </p:clrMapOvr>
  <p:transition spd="slow">
    <p:wipe dir="r"/>
  </p:transition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193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6010E94-3F9E-DFC5-AA51-D8200E30F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767912"/>
      </p:ext>
    </p:extLst>
  </p:cSld>
  <p:clrMapOvr>
    <a:masterClrMapping/>
  </p:clrMapOvr>
  <p:transition spd="slow">
    <p:wipe dir="r"/>
  </p:transition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194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1E1CC1D-B369-023B-9B34-72FC0A152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887557"/>
      </p:ext>
    </p:extLst>
  </p:cSld>
  <p:clrMapOvr>
    <a:masterClrMapping/>
  </p:clrMapOvr>
  <p:transition spd="slow">
    <p:wipe dir="r"/>
  </p:transition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195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13B2AE4-712C-AD1D-1191-092DFFA64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514734"/>
      </p:ext>
    </p:extLst>
  </p:cSld>
  <p:clrMapOvr>
    <a:masterClrMapping/>
  </p:clrMapOvr>
  <p:transition spd="slow">
    <p:wipe dir="r"/>
  </p:transition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196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BB6C3F6-648D-B7D3-0446-9F51DAE56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145244"/>
      </p:ext>
    </p:extLst>
  </p:cSld>
  <p:clrMapOvr>
    <a:masterClrMapping/>
  </p:clrMapOvr>
  <p:transition spd="slow">
    <p:wipe dir="r"/>
  </p:transition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197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BCF7D30-B82E-7EB6-AD59-54F53B222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831134"/>
      </p:ext>
    </p:extLst>
  </p:cSld>
  <p:clrMapOvr>
    <a:masterClrMapping/>
  </p:clrMapOvr>
  <p:transition spd="slow">
    <p:wipe dir="r"/>
  </p:transition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198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6" name="Rechteck 5"/>
          <p:cNvSpPr>
            <a:spLocks/>
          </p:cNvSpPr>
          <p:nvPr/>
        </p:nvSpPr>
        <p:spPr>
          <a:xfrm>
            <a:off x="805454" y="1221691"/>
            <a:ext cx="324000" cy="25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1A60D59-406B-B3B5-81DF-A21BE28CA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023780"/>
      </p:ext>
    </p:extLst>
  </p:cSld>
  <p:clrMapOvr>
    <a:masterClrMapping/>
  </p:clrMapOvr>
  <p:transition spd="slow">
    <p:wipe dir="r"/>
  </p:transition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199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6" name="Rechteck 5"/>
          <p:cNvSpPr>
            <a:spLocks noChangeAspect="1"/>
          </p:cNvSpPr>
          <p:nvPr/>
        </p:nvSpPr>
        <p:spPr>
          <a:xfrm>
            <a:off x="750035" y="1265951"/>
            <a:ext cx="252000" cy="25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1A47322-255C-72C9-0B64-F7BEEDD74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274406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-23610"/>
            <a:ext cx="9144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5887" y="534390"/>
            <a:ext cx="9144000" cy="6300000"/>
          </a:xfrm>
          <a:prstGeom prst="rect">
            <a:avLst/>
          </a:prstGeom>
          <a:solidFill>
            <a:srgbClr val="003300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10" name="Rechteck 9"/>
          <p:cNvSpPr/>
          <p:nvPr/>
        </p:nvSpPr>
        <p:spPr>
          <a:xfrm>
            <a:off x="36000" y="1512000"/>
            <a:ext cx="9072000" cy="864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7" name="Textfeld 36"/>
          <p:cNvSpPr txBox="1"/>
          <p:nvPr/>
        </p:nvSpPr>
        <p:spPr>
          <a:xfrm>
            <a:off x="0" y="1008000"/>
            <a:ext cx="982046" cy="430887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Bilanzen &amp; </a:t>
            </a:r>
            <a:br>
              <a:rPr lang="de-DE" sz="1400" b="1" dirty="0">
                <a:solidFill>
                  <a:schemeClr val="bg1"/>
                </a:solidFill>
              </a:rPr>
            </a:br>
            <a:r>
              <a:rPr lang="de-DE" sz="1400" b="1" dirty="0">
                <a:solidFill>
                  <a:schemeClr val="bg1"/>
                </a:solidFill>
              </a:rPr>
              <a:t>Bestände</a:t>
            </a:r>
          </a:p>
        </p:txBody>
      </p:sp>
      <p:sp>
        <p:nvSpPr>
          <p:cNvPr id="95" name="Textfeld 94"/>
          <p:cNvSpPr txBox="1"/>
          <p:nvPr/>
        </p:nvSpPr>
        <p:spPr>
          <a:xfrm>
            <a:off x="0" y="3780000"/>
            <a:ext cx="1123238" cy="1246495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Bilanzen</a:t>
            </a:r>
          </a:p>
          <a:p>
            <a:r>
              <a:rPr lang="de-DE" sz="1100" dirty="0">
                <a:solidFill>
                  <a:schemeClr val="bg1"/>
                </a:solidFill>
              </a:rPr>
              <a:t>der</a:t>
            </a:r>
            <a:br>
              <a:rPr lang="de-DE" sz="1400" b="1" dirty="0">
                <a:solidFill>
                  <a:schemeClr val="bg1"/>
                </a:solidFill>
              </a:rPr>
            </a:br>
            <a:r>
              <a:rPr lang="de-DE" sz="1400" b="1" dirty="0">
                <a:solidFill>
                  <a:schemeClr val="bg1"/>
                </a:solidFill>
              </a:rPr>
              <a:t>TOP 10</a:t>
            </a:r>
            <a:br>
              <a:rPr lang="de-DE" sz="1400" b="1" dirty="0">
                <a:solidFill>
                  <a:schemeClr val="bg1"/>
                </a:solidFill>
              </a:rPr>
            </a:br>
            <a:r>
              <a:rPr lang="de-DE" sz="1400" b="1" dirty="0">
                <a:solidFill>
                  <a:schemeClr val="bg1"/>
                </a:solidFill>
              </a:rPr>
              <a:t>Exporteure</a:t>
            </a:r>
          </a:p>
          <a:p>
            <a:r>
              <a:rPr lang="de-DE" sz="1400" b="1" dirty="0">
                <a:solidFill>
                  <a:srgbClr val="66FFFF"/>
                </a:solidFill>
              </a:rPr>
              <a:t>&amp;</a:t>
            </a:r>
          </a:p>
          <a:p>
            <a:r>
              <a:rPr lang="de-DE" sz="1400" b="1" dirty="0">
                <a:solidFill>
                  <a:srgbClr val="66FFFF"/>
                </a:solidFill>
              </a:rPr>
              <a:t>China, Indien</a:t>
            </a:r>
          </a:p>
        </p:txBody>
      </p:sp>
      <p:sp>
        <p:nvSpPr>
          <p:cNvPr id="107" name="Textfeld 106"/>
          <p:cNvSpPr txBox="1"/>
          <p:nvPr/>
        </p:nvSpPr>
        <p:spPr>
          <a:xfrm>
            <a:off x="0" y="2412000"/>
            <a:ext cx="669589" cy="215444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TOP 10</a:t>
            </a:r>
          </a:p>
        </p:txBody>
      </p:sp>
      <p:sp>
        <p:nvSpPr>
          <p:cNvPr id="111" name="Textfeld 110"/>
          <p:cNvSpPr txBox="1"/>
          <p:nvPr/>
        </p:nvSpPr>
        <p:spPr>
          <a:xfrm>
            <a:off x="1008000" y="1242000"/>
            <a:ext cx="1061756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/>
              <a:t>20 Jahre (Tabelle)</a:t>
            </a:r>
          </a:p>
        </p:txBody>
      </p:sp>
      <p:sp>
        <p:nvSpPr>
          <p:cNvPr id="116" name="Abgerundetes Rechteck 115">
            <a:hlinkClick r:id="rId3" action="ppaction://hlinksldjump"/>
          </p:cNvPr>
          <p:cNvSpPr/>
          <p:nvPr/>
        </p:nvSpPr>
        <p:spPr>
          <a:xfrm>
            <a:off x="2844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117" name="Abgerundetes Rechteck 116">
            <a:hlinkClick r:id="rId4" action="ppaction://hlinksldjump"/>
          </p:cNvPr>
          <p:cNvSpPr/>
          <p:nvPr/>
        </p:nvSpPr>
        <p:spPr>
          <a:xfrm>
            <a:off x="3348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119" name="Abgerundetes Rechteck 118">
            <a:hlinkClick r:id="rId5" action="ppaction://hlinksldjump"/>
          </p:cNvPr>
          <p:cNvSpPr/>
          <p:nvPr/>
        </p:nvSpPr>
        <p:spPr>
          <a:xfrm>
            <a:off x="3852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120" name="Abgerundetes Rechteck 119">
            <a:hlinkClick r:id="rId6" action="ppaction://hlinksldjump"/>
          </p:cNvPr>
          <p:cNvSpPr/>
          <p:nvPr/>
        </p:nvSpPr>
        <p:spPr>
          <a:xfrm>
            <a:off x="4968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Soja</a:t>
            </a:r>
          </a:p>
        </p:txBody>
      </p:sp>
      <p:sp>
        <p:nvSpPr>
          <p:cNvPr id="122" name="Abgerundetes Rechteck 121">
            <a:hlinkClick r:id="rId7" action="ppaction://hlinksldjump"/>
          </p:cNvPr>
          <p:cNvSpPr/>
          <p:nvPr/>
        </p:nvSpPr>
        <p:spPr>
          <a:xfrm>
            <a:off x="4464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Gesamt</a:t>
            </a:r>
          </a:p>
        </p:txBody>
      </p:sp>
      <p:sp>
        <p:nvSpPr>
          <p:cNvPr id="124" name="Abgerundetes Rechteck 123">
            <a:hlinkClick r:id="rId8" action="ppaction://hlinksldjump"/>
          </p:cNvPr>
          <p:cNvSpPr/>
          <p:nvPr/>
        </p:nvSpPr>
        <p:spPr>
          <a:xfrm>
            <a:off x="6588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Gesamt</a:t>
            </a:r>
          </a:p>
        </p:txBody>
      </p:sp>
      <p:sp>
        <p:nvSpPr>
          <p:cNvPr id="127" name="Abgerundetes Rechteck 126">
            <a:hlinkClick r:id="rId9" action="ppaction://hlinksldjump"/>
          </p:cNvPr>
          <p:cNvSpPr/>
          <p:nvPr/>
        </p:nvSpPr>
        <p:spPr>
          <a:xfrm>
            <a:off x="5472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Raps</a:t>
            </a:r>
          </a:p>
        </p:txBody>
      </p:sp>
      <p:sp>
        <p:nvSpPr>
          <p:cNvPr id="128" name="Abgerundetes Rechteck 127">
            <a:hlinkClick r:id="rId10" action="ppaction://hlinksldjump"/>
          </p:cNvPr>
          <p:cNvSpPr/>
          <p:nvPr/>
        </p:nvSpPr>
        <p:spPr>
          <a:xfrm>
            <a:off x="7092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Palmöl</a:t>
            </a:r>
          </a:p>
        </p:txBody>
      </p:sp>
      <p:sp>
        <p:nvSpPr>
          <p:cNvPr id="129" name="Abgerundetes Rechteck 128">
            <a:hlinkClick r:id="rId11" action="ppaction://hlinksldjump"/>
          </p:cNvPr>
          <p:cNvSpPr/>
          <p:nvPr/>
        </p:nvSpPr>
        <p:spPr>
          <a:xfrm>
            <a:off x="7596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Sojaöl</a:t>
            </a:r>
          </a:p>
        </p:txBody>
      </p:sp>
      <p:sp>
        <p:nvSpPr>
          <p:cNvPr id="130" name="Abgerundetes Rechteck 129">
            <a:hlinkClick r:id="rId12" action="ppaction://hlinksldjump"/>
          </p:cNvPr>
          <p:cNvSpPr/>
          <p:nvPr/>
        </p:nvSpPr>
        <p:spPr>
          <a:xfrm>
            <a:off x="8100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Rapsöl</a:t>
            </a:r>
          </a:p>
        </p:txBody>
      </p:sp>
      <p:sp>
        <p:nvSpPr>
          <p:cNvPr id="5" name="Abgerundetes Rechteck 4">
            <a:hlinkClick r:id="rId13" action="ppaction://hlinksldjump"/>
          </p:cNvPr>
          <p:cNvSpPr/>
          <p:nvPr/>
        </p:nvSpPr>
        <p:spPr>
          <a:xfrm>
            <a:off x="2340000" y="612000"/>
            <a:ext cx="1980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b="1" dirty="0">
                <a:solidFill>
                  <a:srgbClr val="0000FF"/>
                </a:solidFill>
              </a:rPr>
              <a:t>Getreide</a:t>
            </a:r>
            <a:r>
              <a:rPr lang="de-DE" sz="1200" dirty="0">
                <a:solidFill>
                  <a:srgbClr val="0000FF"/>
                </a:solidFill>
              </a:rPr>
              <a:t> (ohne Reis)</a:t>
            </a:r>
          </a:p>
        </p:txBody>
      </p:sp>
      <p:sp>
        <p:nvSpPr>
          <p:cNvPr id="131" name="Abgerundetes Rechteck 130">
            <a:hlinkClick r:id="rId14" action="ppaction://hlinksldjump"/>
          </p:cNvPr>
          <p:cNvSpPr/>
          <p:nvPr/>
        </p:nvSpPr>
        <p:spPr>
          <a:xfrm>
            <a:off x="4464000" y="612000"/>
            <a:ext cx="1980000" cy="288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b="1" dirty="0">
                <a:solidFill>
                  <a:srgbClr val="FF0000"/>
                </a:solidFill>
              </a:rPr>
              <a:t>Ölsaaten</a:t>
            </a:r>
          </a:p>
        </p:txBody>
      </p:sp>
      <p:sp>
        <p:nvSpPr>
          <p:cNvPr id="151" name="Abgerundetes Rechteck 150">
            <a:hlinkClick r:id="rId15" action="ppaction://hlinksldjump"/>
          </p:cNvPr>
          <p:cNvSpPr/>
          <p:nvPr/>
        </p:nvSpPr>
        <p:spPr>
          <a:xfrm>
            <a:off x="6588000" y="612000"/>
            <a:ext cx="2484000" cy="288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b="1" dirty="0">
                <a:solidFill>
                  <a:srgbClr val="CC00FF"/>
                </a:solidFill>
              </a:rPr>
              <a:t>Pflanzenöle</a:t>
            </a:r>
          </a:p>
        </p:txBody>
      </p:sp>
      <p:sp>
        <p:nvSpPr>
          <p:cNvPr id="104" name="Textfeld 103"/>
          <p:cNvSpPr txBox="1"/>
          <p:nvPr/>
        </p:nvSpPr>
        <p:spPr>
          <a:xfrm>
            <a:off x="1008000" y="1584000"/>
            <a:ext cx="1053741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 err="1">
                <a:solidFill>
                  <a:srgbClr val="00FF00"/>
                </a:solidFill>
              </a:rPr>
              <a:t>Veränd</a:t>
            </a:r>
            <a:r>
              <a:rPr lang="de-DE" sz="1050" dirty="0">
                <a:solidFill>
                  <a:srgbClr val="00FF00"/>
                </a:solidFill>
              </a:rPr>
              <a:t>. </a:t>
            </a:r>
            <a:r>
              <a:rPr lang="de-DE" sz="1050" dirty="0" err="1">
                <a:solidFill>
                  <a:srgbClr val="00FF00"/>
                </a:solidFill>
              </a:rPr>
              <a:t>z.Vorjahr</a:t>
            </a:r>
            <a:endParaRPr lang="de-DE" sz="1050" dirty="0">
              <a:solidFill>
                <a:srgbClr val="00FF00"/>
              </a:solidFill>
            </a:endParaRPr>
          </a:p>
        </p:txBody>
      </p:sp>
      <p:sp>
        <p:nvSpPr>
          <p:cNvPr id="109" name="Abgerundetes Rechteck 108">
            <a:hlinkClick r:id="rId16" action="ppaction://hlinksldjump"/>
          </p:cNvPr>
          <p:cNvSpPr/>
          <p:nvPr/>
        </p:nvSpPr>
        <p:spPr>
          <a:xfrm>
            <a:off x="2340000" y="1584000"/>
            <a:ext cx="1980000" cy="216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Gesamt &amp; nach Getreidearten</a:t>
            </a:r>
          </a:p>
        </p:txBody>
      </p:sp>
      <p:sp>
        <p:nvSpPr>
          <p:cNvPr id="114" name="Abgerundetes Rechteck 113">
            <a:hlinkClick r:id="rId17" action="ppaction://hlinksldjump"/>
          </p:cNvPr>
          <p:cNvSpPr/>
          <p:nvPr/>
        </p:nvSpPr>
        <p:spPr>
          <a:xfrm>
            <a:off x="4464000" y="1584000"/>
            <a:ext cx="1980000" cy="216000"/>
          </a:xfrm>
          <a:prstGeom prst="roundRect">
            <a:avLst/>
          </a:prstGeom>
          <a:gradFill flip="none" rotWithShape="1">
            <a:gsLst>
              <a:gs pos="77000">
                <a:srgbClr val="FFCD9B"/>
              </a:gs>
              <a:gs pos="0">
                <a:srgbClr val="FFCD9B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FF0000"/>
                </a:solidFill>
              </a:rPr>
              <a:t>Gesamt &amp; nach Arten</a:t>
            </a:r>
          </a:p>
        </p:txBody>
      </p:sp>
      <p:sp>
        <p:nvSpPr>
          <p:cNvPr id="115" name="Abgerundetes Rechteck 114">
            <a:hlinkClick r:id="rId18" action="ppaction://hlinksldjump"/>
          </p:cNvPr>
          <p:cNvSpPr/>
          <p:nvPr/>
        </p:nvSpPr>
        <p:spPr>
          <a:xfrm>
            <a:off x="6588000" y="1584000"/>
            <a:ext cx="1332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77000">
                <a:srgbClr val="FFBEFF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CC00FF"/>
                </a:solidFill>
              </a:rPr>
              <a:t>Gesamt &amp; nach Arten</a:t>
            </a:r>
          </a:p>
        </p:txBody>
      </p:sp>
      <p:sp>
        <p:nvSpPr>
          <p:cNvPr id="133" name="Textfeld 132"/>
          <p:cNvSpPr txBox="1"/>
          <p:nvPr/>
        </p:nvSpPr>
        <p:spPr>
          <a:xfrm>
            <a:off x="1008000" y="1836000"/>
            <a:ext cx="1198011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 err="1">
                <a:solidFill>
                  <a:srgbClr val="00FF00"/>
                </a:solidFill>
              </a:rPr>
              <a:t>Veränd</a:t>
            </a:r>
            <a:r>
              <a:rPr lang="de-DE" sz="1050" dirty="0">
                <a:solidFill>
                  <a:srgbClr val="00FF00"/>
                </a:solidFill>
              </a:rPr>
              <a:t>. </a:t>
            </a:r>
            <a:r>
              <a:rPr lang="de-DE" sz="1050" dirty="0" err="1">
                <a:solidFill>
                  <a:srgbClr val="00FF00"/>
                </a:solidFill>
              </a:rPr>
              <a:t>z.Vormonat</a:t>
            </a:r>
            <a:endParaRPr lang="de-DE" sz="1050" dirty="0">
              <a:solidFill>
                <a:srgbClr val="00FF00"/>
              </a:solidFill>
            </a:endParaRPr>
          </a:p>
        </p:txBody>
      </p:sp>
      <p:sp>
        <p:nvSpPr>
          <p:cNvPr id="141" name="Abgerundetes Rechteck 140">
            <a:hlinkClick r:id="rId19" action="ppaction://hlinksldjump"/>
          </p:cNvPr>
          <p:cNvSpPr/>
          <p:nvPr/>
        </p:nvSpPr>
        <p:spPr>
          <a:xfrm>
            <a:off x="2340000" y="1836000"/>
            <a:ext cx="1980000" cy="216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Gesamt &amp; nach Getreidearten</a:t>
            </a:r>
          </a:p>
        </p:txBody>
      </p:sp>
      <p:sp>
        <p:nvSpPr>
          <p:cNvPr id="144" name="Abgerundetes Rechteck 143">
            <a:hlinkClick r:id="rId20" action="ppaction://hlinksldjump"/>
          </p:cNvPr>
          <p:cNvSpPr/>
          <p:nvPr/>
        </p:nvSpPr>
        <p:spPr>
          <a:xfrm>
            <a:off x="4464000" y="1836000"/>
            <a:ext cx="1980000" cy="216000"/>
          </a:xfrm>
          <a:prstGeom prst="roundRect">
            <a:avLst/>
          </a:prstGeom>
          <a:gradFill flip="none" rotWithShape="1">
            <a:gsLst>
              <a:gs pos="77000">
                <a:srgbClr val="FFCD9B"/>
              </a:gs>
              <a:gs pos="0">
                <a:srgbClr val="FFCD9B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FF0000"/>
                </a:solidFill>
              </a:rPr>
              <a:t>Gesamt &amp; nach Arten</a:t>
            </a:r>
          </a:p>
        </p:txBody>
      </p:sp>
      <p:sp>
        <p:nvSpPr>
          <p:cNvPr id="145" name="Abgerundetes Rechteck 144">
            <a:hlinkClick r:id="rId21" action="ppaction://hlinksldjump"/>
          </p:cNvPr>
          <p:cNvSpPr/>
          <p:nvPr/>
        </p:nvSpPr>
        <p:spPr>
          <a:xfrm>
            <a:off x="6588000" y="1836000"/>
            <a:ext cx="1332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77000">
                <a:srgbClr val="FFBEFF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CC00FF"/>
                </a:solidFill>
              </a:rPr>
              <a:t>Gesamt &amp; nach Arten</a:t>
            </a:r>
          </a:p>
        </p:txBody>
      </p:sp>
      <p:sp>
        <p:nvSpPr>
          <p:cNvPr id="152" name="Textfeld 151"/>
          <p:cNvSpPr txBox="1"/>
          <p:nvPr/>
        </p:nvSpPr>
        <p:spPr>
          <a:xfrm>
            <a:off x="1008000" y="2088000"/>
            <a:ext cx="1287779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>
                <a:solidFill>
                  <a:srgbClr val="00FF00"/>
                </a:solidFill>
              </a:rPr>
              <a:t>Verlauf  Schätzungen</a:t>
            </a:r>
          </a:p>
        </p:txBody>
      </p:sp>
      <p:sp>
        <p:nvSpPr>
          <p:cNvPr id="153" name="Abgerundetes Rechteck 152">
            <a:hlinkClick r:id="rId22" action="ppaction://hlinksldjump"/>
          </p:cNvPr>
          <p:cNvSpPr/>
          <p:nvPr/>
        </p:nvSpPr>
        <p:spPr>
          <a:xfrm>
            <a:off x="2844000" y="2088000"/>
            <a:ext cx="468000" cy="216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154" name="Abgerundetes Rechteck 153">
            <a:hlinkClick r:id="rId23" action="ppaction://hlinksldjump"/>
          </p:cNvPr>
          <p:cNvSpPr/>
          <p:nvPr/>
        </p:nvSpPr>
        <p:spPr>
          <a:xfrm>
            <a:off x="3348000" y="2088000"/>
            <a:ext cx="468000" cy="216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155" name="Abgerundetes Rechteck 154">
            <a:hlinkClick r:id="rId24" action="ppaction://hlinksldjump"/>
          </p:cNvPr>
          <p:cNvSpPr/>
          <p:nvPr/>
        </p:nvSpPr>
        <p:spPr>
          <a:xfrm>
            <a:off x="2340000" y="2088000"/>
            <a:ext cx="468000" cy="216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Gesamt</a:t>
            </a:r>
          </a:p>
        </p:txBody>
      </p:sp>
      <p:sp>
        <p:nvSpPr>
          <p:cNvPr id="156" name="Abgerundetes Rechteck 155">
            <a:hlinkClick r:id="rId25" action="ppaction://hlinksldjump"/>
          </p:cNvPr>
          <p:cNvSpPr/>
          <p:nvPr/>
        </p:nvSpPr>
        <p:spPr>
          <a:xfrm>
            <a:off x="3852000" y="2088000"/>
            <a:ext cx="468000" cy="216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157" name="Abgerundetes Rechteck 156">
            <a:hlinkClick r:id="rId26" action="ppaction://hlinksldjump"/>
          </p:cNvPr>
          <p:cNvSpPr/>
          <p:nvPr/>
        </p:nvSpPr>
        <p:spPr>
          <a:xfrm>
            <a:off x="4968000" y="2088000"/>
            <a:ext cx="468000" cy="216000"/>
          </a:xfrm>
          <a:prstGeom prst="roundRect">
            <a:avLst/>
          </a:prstGeom>
          <a:gradFill flip="none" rotWithShape="1">
            <a:gsLst>
              <a:gs pos="77000">
                <a:srgbClr val="FFCD9B"/>
              </a:gs>
              <a:gs pos="0">
                <a:srgbClr val="FFCD9B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Soja</a:t>
            </a:r>
          </a:p>
        </p:txBody>
      </p:sp>
      <p:sp>
        <p:nvSpPr>
          <p:cNvPr id="158" name="Abgerundetes Rechteck 157">
            <a:hlinkClick r:id="rId27" action="ppaction://hlinksldjump"/>
          </p:cNvPr>
          <p:cNvSpPr/>
          <p:nvPr/>
        </p:nvSpPr>
        <p:spPr>
          <a:xfrm>
            <a:off x="4464000" y="2088000"/>
            <a:ext cx="468000" cy="216000"/>
          </a:xfrm>
          <a:prstGeom prst="roundRect">
            <a:avLst/>
          </a:prstGeom>
          <a:gradFill flip="none" rotWithShape="1">
            <a:gsLst>
              <a:gs pos="77000">
                <a:srgbClr val="FFCD9B"/>
              </a:gs>
              <a:gs pos="0">
                <a:srgbClr val="FFCD9B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Gesamt</a:t>
            </a:r>
          </a:p>
        </p:txBody>
      </p:sp>
      <p:sp>
        <p:nvSpPr>
          <p:cNvPr id="159" name="Abgerundetes Rechteck 158">
            <a:hlinkClick r:id="rId28" action="ppaction://hlinksldjump"/>
          </p:cNvPr>
          <p:cNvSpPr/>
          <p:nvPr/>
        </p:nvSpPr>
        <p:spPr>
          <a:xfrm>
            <a:off x="6588000" y="208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77000">
                <a:srgbClr val="FFBEFF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Gesamt</a:t>
            </a:r>
          </a:p>
        </p:txBody>
      </p:sp>
      <p:sp>
        <p:nvSpPr>
          <p:cNvPr id="160" name="Abgerundetes Rechteck 159">
            <a:hlinkClick r:id="rId29" action="ppaction://hlinksldjump"/>
          </p:cNvPr>
          <p:cNvSpPr/>
          <p:nvPr/>
        </p:nvSpPr>
        <p:spPr>
          <a:xfrm>
            <a:off x="5472000" y="2088000"/>
            <a:ext cx="468000" cy="216000"/>
          </a:xfrm>
          <a:prstGeom prst="roundRect">
            <a:avLst/>
          </a:prstGeom>
          <a:gradFill flip="none" rotWithShape="1">
            <a:gsLst>
              <a:gs pos="77000">
                <a:srgbClr val="FFCD9B"/>
              </a:gs>
              <a:gs pos="0">
                <a:srgbClr val="FFCD9B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Raps</a:t>
            </a:r>
          </a:p>
        </p:txBody>
      </p:sp>
      <p:sp>
        <p:nvSpPr>
          <p:cNvPr id="161" name="Abgerundetes Rechteck 160">
            <a:hlinkClick r:id="rId30" action="ppaction://hlinksldjump"/>
          </p:cNvPr>
          <p:cNvSpPr/>
          <p:nvPr/>
        </p:nvSpPr>
        <p:spPr>
          <a:xfrm>
            <a:off x="7092000" y="208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77000">
                <a:srgbClr val="FFBEFF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Palmöl</a:t>
            </a:r>
          </a:p>
        </p:txBody>
      </p:sp>
      <p:sp>
        <p:nvSpPr>
          <p:cNvPr id="162" name="Abgerundetes Rechteck 161">
            <a:hlinkClick r:id="rId31" action="ppaction://hlinksldjump"/>
          </p:cNvPr>
          <p:cNvSpPr/>
          <p:nvPr/>
        </p:nvSpPr>
        <p:spPr>
          <a:xfrm>
            <a:off x="7596000" y="208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77000">
                <a:srgbClr val="FFBEFF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Sojaöl</a:t>
            </a:r>
          </a:p>
        </p:txBody>
      </p:sp>
      <p:sp>
        <p:nvSpPr>
          <p:cNvPr id="163" name="Abgerundetes Rechteck 162">
            <a:hlinkClick r:id="rId32" action="ppaction://hlinksldjump"/>
          </p:cNvPr>
          <p:cNvSpPr/>
          <p:nvPr/>
        </p:nvSpPr>
        <p:spPr>
          <a:xfrm>
            <a:off x="8100000" y="208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77000">
                <a:srgbClr val="FFBEFF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Rapsöl</a:t>
            </a:r>
          </a:p>
        </p:txBody>
      </p:sp>
      <p:sp>
        <p:nvSpPr>
          <p:cNvPr id="178" name="Textfeld 177"/>
          <p:cNvSpPr txBox="1"/>
          <p:nvPr/>
        </p:nvSpPr>
        <p:spPr>
          <a:xfrm>
            <a:off x="1008000" y="2376000"/>
            <a:ext cx="657800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/>
              <a:t>Erzeugung</a:t>
            </a:r>
          </a:p>
        </p:txBody>
      </p:sp>
      <p:sp>
        <p:nvSpPr>
          <p:cNvPr id="179" name="Abgerundetes Rechteck 178">
            <a:hlinkClick r:id="rId33" action="ppaction://hlinksldjump"/>
          </p:cNvPr>
          <p:cNvSpPr/>
          <p:nvPr/>
        </p:nvSpPr>
        <p:spPr>
          <a:xfrm>
            <a:off x="2844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180" name="Abgerundetes Rechteck 179">
            <a:hlinkClick r:id="rId34" action="ppaction://hlinksldjump"/>
          </p:cNvPr>
          <p:cNvSpPr/>
          <p:nvPr/>
        </p:nvSpPr>
        <p:spPr>
          <a:xfrm>
            <a:off x="3348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181" name="Abgerundetes Rechteck 180">
            <a:hlinkClick r:id="rId35" action="ppaction://hlinksldjump"/>
          </p:cNvPr>
          <p:cNvSpPr/>
          <p:nvPr/>
        </p:nvSpPr>
        <p:spPr>
          <a:xfrm>
            <a:off x="2340000" y="2412000"/>
            <a:ext cx="468000" cy="180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Gesamt</a:t>
            </a:r>
          </a:p>
        </p:txBody>
      </p:sp>
      <p:sp>
        <p:nvSpPr>
          <p:cNvPr id="182" name="Abgerundetes Rechteck 181">
            <a:hlinkClick r:id="rId36" action="ppaction://hlinksldjump"/>
          </p:cNvPr>
          <p:cNvSpPr/>
          <p:nvPr/>
        </p:nvSpPr>
        <p:spPr>
          <a:xfrm>
            <a:off x="3852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183" name="Abgerundetes Rechteck 182">
            <a:hlinkClick r:id="rId37" action="ppaction://hlinksldjump"/>
          </p:cNvPr>
          <p:cNvSpPr/>
          <p:nvPr/>
        </p:nvSpPr>
        <p:spPr>
          <a:xfrm>
            <a:off x="4968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Soja</a:t>
            </a:r>
          </a:p>
        </p:txBody>
      </p:sp>
      <p:sp>
        <p:nvSpPr>
          <p:cNvPr id="184" name="Abgerundetes Rechteck 183">
            <a:hlinkClick r:id="rId38" action="ppaction://hlinksldjump"/>
          </p:cNvPr>
          <p:cNvSpPr/>
          <p:nvPr/>
        </p:nvSpPr>
        <p:spPr>
          <a:xfrm>
            <a:off x="4464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Gesamt</a:t>
            </a:r>
          </a:p>
        </p:txBody>
      </p:sp>
      <p:sp>
        <p:nvSpPr>
          <p:cNvPr id="185" name="Abgerundetes Rechteck 184">
            <a:hlinkClick r:id="rId39" action="ppaction://hlinksldjump"/>
          </p:cNvPr>
          <p:cNvSpPr/>
          <p:nvPr/>
        </p:nvSpPr>
        <p:spPr>
          <a:xfrm>
            <a:off x="6588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Gesamt</a:t>
            </a:r>
          </a:p>
        </p:txBody>
      </p:sp>
      <p:sp>
        <p:nvSpPr>
          <p:cNvPr id="186" name="Abgerundetes Rechteck 185">
            <a:hlinkClick r:id="rId40" action="ppaction://hlinksldjump"/>
          </p:cNvPr>
          <p:cNvSpPr/>
          <p:nvPr/>
        </p:nvSpPr>
        <p:spPr>
          <a:xfrm>
            <a:off x="5472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Raps</a:t>
            </a:r>
          </a:p>
        </p:txBody>
      </p:sp>
      <p:sp>
        <p:nvSpPr>
          <p:cNvPr id="187" name="Abgerundetes Rechteck 186">
            <a:hlinkClick r:id="rId41" action="ppaction://hlinksldjump"/>
          </p:cNvPr>
          <p:cNvSpPr/>
          <p:nvPr/>
        </p:nvSpPr>
        <p:spPr>
          <a:xfrm>
            <a:off x="7092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Palmöl</a:t>
            </a:r>
          </a:p>
        </p:txBody>
      </p:sp>
      <p:sp>
        <p:nvSpPr>
          <p:cNvPr id="188" name="Abgerundetes Rechteck 187">
            <a:hlinkClick r:id="rId42" action="ppaction://hlinksldjump"/>
          </p:cNvPr>
          <p:cNvSpPr/>
          <p:nvPr/>
        </p:nvSpPr>
        <p:spPr>
          <a:xfrm>
            <a:off x="7596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Sojaöl</a:t>
            </a:r>
          </a:p>
        </p:txBody>
      </p:sp>
      <p:sp>
        <p:nvSpPr>
          <p:cNvPr id="189" name="Abgerundetes Rechteck 188">
            <a:hlinkClick r:id="rId43" action="ppaction://hlinksldjump"/>
          </p:cNvPr>
          <p:cNvSpPr/>
          <p:nvPr/>
        </p:nvSpPr>
        <p:spPr>
          <a:xfrm>
            <a:off x="8100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Rapsöl</a:t>
            </a:r>
          </a:p>
        </p:txBody>
      </p:sp>
      <p:sp>
        <p:nvSpPr>
          <p:cNvPr id="191" name="Textfeld 190"/>
          <p:cNvSpPr txBox="1"/>
          <p:nvPr/>
        </p:nvSpPr>
        <p:spPr>
          <a:xfrm>
            <a:off x="1008000" y="2808000"/>
            <a:ext cx="502308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/>
              <a:t>Exporte</a:t>
            </a:r>
          </a:p>
        </p:txBody>
      </p:sp>
      <p:sp>
        <p:nvSpPr>
          <p:cNvPr id="192" name="Abgerundetes Rechteck 191">
            <a:hlinkClick r:id="rId44" action="ppaction://hlinksldjump"/>
          </p:cNvPr>
          <p:cNvSpPr/>
          <p:nvPr/>
        </p:nvSpPr>
        <p:spPr>
          <a:xfrm>
            <a:off x="2844000" y="2844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193" name="Abgerundetes Rechteck 192">
            <a:hlinkClick r:id="rId45" action="ppaction://hlinksldjump"/>
          </p:cNvPr>
          <p:cNvSpPr/>
          <p:nvPr/>
        </p:nvSpPr>
        <p:spPr>
          <a:xfrm>
            <a:off x="3348000" y="2844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194" name="Abgerundetes Rechteck 193">
            <a:hlinkClick r:id="rId46" action="ppaction://hlinksldjump"/>
          </p:cNvPr>
          <p:cNvSpPr/>
          <p:nvPr/>
        </p:nvSpPr>
        <p:spPr>
          <a:xfrm>
            <a:off x="2340000" y="2844000"/>
            <a:ext cx="468000" cy="180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Gesamt</a:t>
            </a:r>
          </a:p>
        </p:txBody>
      </p:sp>
      <p:sp>
        <p:nvSpPr>
          <p:cNvPr id="195" name="Abgerundetes Rechteck 194">
            <a:hlinkClick r:id="rId47" action="ppaction://hlinksldjump"/>
          </p:cNvPr>
          <p:cNvSpPr/>
          <p:nvPr/>
        </p:nvSpPr>
        <p:spPr>
          <a:xfrm>
            <a:off x="3852000" y="2844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196" name="Abgerundetes Rechteck 195">
            <a:hlinkClick r:id="rId48" action="ppaction://hlinksldjump"/>
          </p:cNvPr>
          <p:cNvSpPr/>
          <p:nvPr/>
        </p:nvSpPr>
        <p:spPr>
          <a:xfrm>
            <a:off x="4968000" y="2844000"/>
            <a:ext cx="468000" cy="180000"/>
          </a:xfrm>
          <a:prstGeom prst="roundRect">
            <a:avLst/>
          </a:prstGeom>
          <a:gradFill flip="none" rotWithShape="1">
            <a:gsLst>
              <a:gs pos="50000">
                <a:srgbClr val="FFCD9B"/>
              </a:gs>
              <a:gs pos="0">
                <a:srgbClr val="FFFF99"/>
              </a:gs>
              <a:gs pos="67000">
                <a:srgbClr val="FFCD9B"/>
              </a:gs>
              <a:gs pos="100000">
                <a:srgbClr val="ED9FFF"/>
              </a:gs>
            </a:gsLst>
            <a:path path="circle">
              <a:fillToRect l="100000" t="100000"/>
            </a:path>
            <a:tileRect r="-100000" b="-100000"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Soja</a:t>
            </a:r>
          </a:p>
        </p:txBody>
      </p:sp>
      <p:sp>
        <p:nvSpPr>
          <p:cNvPr id="197" name="Abgerundetes Rechteck 196">
            <a:hlinkClick r:id="rId49" action="ppaction://hlinksldjump"/>
          </p:cNvPr>
          <p:cNvSpPr/>
          <p:nvPr/>
        </p:nvSpPr>
        <p:spPr>
          <a:xfrm>
            <a:off x="4464000" y="2844000"/>
            <a:ext cx="468000" cy="180000"/>
          </a:xfrm>
          <a:prstGeom prst="roundRect">
            <a:avLst/>
          </a:prstGeom>
          <a:gradFill flip="none" rotWithShape="1">
            <a:gsLst>
              <a:gs pos="50000">
                <a:srgbClr val="FFCD9B"/>
              </a:gs>
              <a:gs pos="0">
                <a:srgbClr val="FFFF99"/>
              </a:gs>
              <a:gs pos="67000">
                <a:srgbClr val="FFCD9B"/>
              </a:gs>
              <a:gs pos="100000">
                <a:srgbClr val="ED9FFF"/>
              </a:gs>
            </a:gsLst>
            <a:path path="circle">
              <a:fillToRect l="100000" t="100000"/>
            </a:path>
            <a:tileRect r="-100000" b="-100000"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Gesamt</a:t>
            </a:r>
          </a:p>
        </p:txBody>
      </p:sp>
      <p:sp>
        <p:nvSpPr>
          <p:cNvPr id="198" name="Abgerundetes Rechteck 197">
            <a:hlinkClick r:id="rId50" action="ppaction://hlinksldjump"/>
          </p:cNvPr>
          <p:cNvSpPr/>
          <p:nvPr/>
        </p:nvSpPr>
        <p:spPr>
          <a:xfrm>
            <a:off x="6588000" y="2844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Gesamt</a:t>
            </a:r>
          </a:p>
        </p:txBody>
      </p:sp>
      <p:sp>
        <p:nvSpPr>
          <p:cNvPr id="199" name="Abgerundetes Rechteck 198">
            <a:hlinkClick r:id="rId51" action="ppaction://hlinksldjump"/>
          </p:cNvPr>
          <p:cNvSpPr/>
          <p:nvPr/>
        </p:nvSpPr>
        <p:spPr>
          <a:xfrm>
            <a:off x="5472000" y="2844000"/>
            <a:ext cx="468000" cy="180000"/>
          </a:xfrm>
          <a:prstGeom prst="roundRect">
            <a:avLst/>
          </a:prstGeom>
          <a:gradFill flip="none" rotWithShape="1">
            <a:gsLst>
              <a:gs pos="50000">
                <a:srgbClr val="FFCD9B"/>
              </a:gs>
              <a:gs pos="0">
                <a:srgbClr val="FFFF99"/>
              </a:gs>
              <a:gs pos="67000">
                <a:srgbClr val="FFCD9B"/>
              </a:gs>
              <a:gs pos="100000">
                <a:srgbClr val="ED9FFF"/>
              </a:gs>
            </a:gsLst>
            <a:path path="circle">
              <a:fillToRect l="100000" t="100000"/>
            </a:path>
            <a:tileRect r="-100000" b="-100000"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Raps</a:t>
            </a:r>
          </a:p>
        </p:txBody>
      </p:sp>
      <p:sp>
        <p:nvSpPr>
          <p:cNvPr id="200" name="Abgerundetes Rechteck 199">
            <a:hlinkClick r:id="rId52" action="ppaction://hlinksldjump"/>
          </p:cNvPr>
          <p:cNvSpPr/>
          <p:nvPr/>
        </p:nvSpPr>
        <p:spPr>
          <a:xfrm>
            <a:off x="7092000" y="2844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Palmöl</a:t>
            </a:r>
          </a:p>
        </p:txBody>
      </p:sp>
      <p:sp>
        <p:nvSpPr>
          <p:cNvPr id="201" name="Abgerundetes Rechteck 200">
            <a:hlinkClick r:id="rId53" action="ppaction://hlinksldjump"/>
          </p:cNvPr>
          <p:cNvSpPr/>
          <p:nvPr/>
        </p:nvSpPr>
        <p:spPr>
          <a:xfrm>
            <a:off x="7596000" y="2844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Sojaöl</a:t>
            </a:r>
          </a:p>
        </p:txBody>
      </p:sp>
      <p:sp>
        <p:nvSpPr>
          <p:cNvPr id="202" name="Abgerundetes Rechteck 201">
            <a:hlinkClick r:id="rId54" action="ppaction://hlinksldjump"/>
          </p:cNvPr>
          <p:cNvSpPr/>
          <p:nvPr/>
        </p:nvSpPr>
        <p:spPr>
          <a:xfrm>
            <a:off x="8100000" y="2844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Rapsöl</a:t>
            </a:r>
          </a:p>
        </p:txBody>
      </p:sp>
      <p:sp>
        <p:nvSpPr>
          <p:cNvPr id="205" name="Textfeld 204"/>
          <p:cNvSpPr txBox="1"/>
          <p:nvPr/>
        </p:nvSpPr>
        <p:spPr>
          <a:xfrm>
            <a:off x="1008000" y="3024000"/>
            <a:ext cx="518338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/>
              <a:t>Importe</a:t>
            </a:r>
          </a:p>
        </p:txBody>
      </p:sp>
      <p:sp>
        <p:nvSpPr>
          <p:cNvPr id="206" name="Abgerundetes Rechteck 205">
            <a:hlinkClick r:id="rId55" action="ppaction://hlinksldjump"/>
          </p:cNvPr>
          <p:cNvSpPr/>
          <p:nvPr/>
        </p:nvSpPr>
        <p:spPr>
          <a:xfrm>
            <a:off x="2844000" y="3060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207" name="Abgerundetes Rechteck 206">
            <a:hlinkClick r:id="rId56" action="ppaction://hlinksldjump"/>
          </p:cNvPr>
          <p:cNvSpPr/>
          <p:nvPr/>
        </p:nvSpPr>
        <p:spPr>
          <a:xfrm>
            <a:off x="3348000" y="3060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208" name="Abgerundetes Rechteck 207">
            <a:hlinkClick r:id="rId57" action="ppaction://hlinksldjump"/>
          </p:cNvPr>
          <p:cNvSpPr/>
          <p:nvPr/>
        </p:nvSpPr>
        <p:spPr>
          <a:xfrm>
            <a:off x="2340000" y="3060000"/>
            <a:ext cx="468000" cy="180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Gesamt</a:t>
            </a:r>
          </a:p>
        </p:txBody>
      </p:sp>
      <p:sp>
        <p:nvSpPr>
          <p:cNvPr id="209" name="Abgerundetes Rechteck 208">
            <a:hlinkClick r:id="rId58" action="ppaction://hlinksldjump"/>
          </p:cNvPr>
          <p:cNvSpPr/>
          <p:nvPr/>
        </p:nvSpPr>
        <p:spPr>
          <a:xfrm>
            <a:off x="3852000" y="3060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210" name="Abgerundetes Rechteck 209">
            <a:hlinkClick r:id="rId59" action="ppaction://hlinksldjump"/>
          </p:cNvPr>
          <p:cNvSpPr/>
          <p:nvPr/>
        </p:nvSpPr>
        <p:spPr>
          <a:xfrm>
            <a:off x="4968000" y="3060000"/>
            <a:ext cx="468000" cy="180000"/>
          </a:xfrm>
          <a:prstGeom prst="roundRect">
            <a:avLst/>
          </a:prstGeom>
          <a:gradFill flip="none" rotWithShape="1">
            <a:gsLst>
              <a:gs pos="50000">
                <a:srgbClr val="FFCD9B"/>
              </a:gs>
              <a:gs pos="0">
                <a:srgbClr val="FFFF99"/>
              </a:gs>
              <a:gs pos="67000">
                <a:srgbClr val="FFCD9B"/>
              </a:gs>
              <a:gs pos="100000">
                <a:srgbClr val="ED9FFF"/>
              </a:gs>
            </a:gsLst>
            <a:path path="circle">
              <a:fillToRect l="100000" t="100000"/>
            </a:path>
            <a:tileRect r="-100000" b="-100000"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Soja</a:t>
            </a:r>
          </a:p>
        </p:txBody>
      </p:sp>
      <p:sp>
        <p:nvSpPr>
          <p:cNvPr id="211" name="Abgerundetes Rechteck 210">
            <a:hlinkClick r:id="rId60" action="ppaction://hlinksldjump"/>
          </p:cNvPr>
          <p:cNvSpPr/>
          <p:nvPr/>
        </p:nvSpPr>
        <p:spPr>
          <a:xfrm>
            <a:off x="4464000" y="3060000"/>
            <a:ext cx="468000" cy="180000"/>
          </a:xfrm>
          <a:prstGeom prst="roundRect">
            <a:avLst/>
          </a:prstGeom>
          <a:gradFill flip="none" rotWithShape="1">
            <a:gsLst>
              <a:gs pos="50000">
                <a:srgbClr val="FFCD9B"/>
              </a:gs>
              <a:gs pos="0">
                <a:srgbClr val="FFFF99"/>
              </a:gs>
              <a:gs pos="67000">
                <a:srgbClr val="FFCD9B"/>
              </a:gs>
              <a:gs pos="100000">
                <a:srgbClr val="ED9FFF"/>
              </a:gs>
            </a:gsLst>
            <a:path path="circle">
              <a:fillToRect l="100000" t="100000"/>
            </a:path>
            <a:tileRect r="-100000" b="-100000"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Gesamt</a:t>
            </a:r>
          </a:p>
        </p:txBody>
      </p:sp>
      <p:sp>
        <p:nvSpPr>
          <p:cNvPr id="212" name="Abgerundetes Rechteck 211">
            <a:hlinkClick r:id="rId61" action="ppaction://hlinksldjump"/>
          </p:cNvPr>
          <p:cNvSpPr/>
          <p:nvPr/>
        </p:nvSpPr>
        <p:spPr>
          <a:xfrm>
            <a:off x="6588000" y="3060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Gesamt</a:t>
            </a:r>
          </a:p>
        </p:txBody>
      </p:sp>
      <p:sp>
        <p:nvSpPr>
          <p:cNvPr id="213" name="Abgerundetes Rechteck 212">
            <a:hlinkClick r:id="rId62" action="ppaction://hlinksldjump"/>
          </p:cNvPr>
          <p:cNvSpPr/>
          <p:nvPr/>
        </p:nvSpPr>
        <p:spPr>
          <a:xfrm>
            <a:off x="5472000" y="3060000"/>
            <a:ext cx="468000" cy="180000"/>
          </a:xfrm>
          <a:prstGeom prst="roundRect">
            <a:avLst/>
          </a:prstGeom>
          <a:gradFill flip="none" rotWithShape="1">
            <a:gsLst>
              <a:gs pos="50000">
                <a:srgbClr val="FFCD9B"/>
              </a:gs>
              <a:gs pos="0">
                <a:srgbClr val="FFFF99"/>
              </a:gs>
              <a:gs pos="67000">
                <a:srgbClr val="FFCD9B"/>
              </a:gs>
              <a:gs pos="100000">
                <a:srgbClr val="ED9FFF"/>
              </a:gs>
            </a:gsLst>
            <a:path path="circle">
              <a:fillToRect l="100000" t="100000"/>
            </a:path>
            <a:tileRect r="-100000" b="-100000"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Raps</a:t>
            </a:r>
          </a:p>
        </p:txBody>
      </p:sp>
      <p:sp>
        <p:nvSpPr>
          <p:cNvPr id="214" name="Abgerundetes Rechteck 213">
            <a:hlinkClick r:id="rId63" action="ppaction://hlinksldjump"/>
          </p:cNvPr>
          <p:cNvSpPr/>
          <p:nvPr/>
        </p:nvSpPr>
        <p:spPr>
          <a:xfrm>
            <a:off x="7092000" y="3060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Palmöl</a:t>
            </a:r>
          </a:p>
        </p:txBody>
      </p:sp>
      <p:sp>
        <p:nvSpPr>
          <p:cNvPr id="215" name="Abgerundetes Rechteck 214">
            <a:hlinkClick r:id="rId64" action="ppaction://hlinksldjump"/>
          </p:cNvPr>
          <p:cNvSpPr/>
          <p:nvPr/>
        </p:nvSpPr>
        <p:spPr>
          <a:xfrm>
            <a:off x="7596000" y="3060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Sojaöl</a:t>
            </a:r>
          </a:p>
        </p:txBody>
      </p:sp>
      <p:sp>
        <p:nvSpPr>
          <p:cNvPr id="216" name="Abgerundetes Rechteck 215">
            <a:hlinkClick r:id="rId65" action="ppaction://hlinksldjump"/>
          </p:cNvPr>
          <p:cNvSpPr/>
          <p:nvPr/>
        </p:nvSpPr>
        <p:spPr>
          <a:xfrm>
            <a:off x="8100000" y="3060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Rapsöl</a:t>
            </a:r>
          </a:p>
        </p:txBody>
      </p:sp>
      <p:sp>
        <p:nvSpPr>
          <p:cNvPr id="218" name="Textfeld 217"/>
          <p:cNvSpPr txBox="1"/>
          <p:nvPr/>
        </p:nvSpPr>
        <p:spPr>
          <a:xfrm>
            <a:off x="1008000" y="3240000"/>
            <a:ext cx="792452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/>
              <a:t>Endbestände</a:t>
            </a:r>
          </a:p>
        </p:txBody>
      </p:sp>
      <p:sp>
        <p:nvSpPr>
          <p:cNvPr id="219" name="Abgerundetes Rechteck 218">
            <a:hlinkClick r:id="rId66" action="ppaction://hlinksldjump"/>
          </p:cNvPr>
          <p:cNvSpPr/>
          <p:nvPr/>
        </p:nvSpPr>
        <p:spPr>
          <a:xfrm>
            <a:off x="2844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220" name="Abgerundetes Rechteck 219">
            <a:hlinkClick r:id="rId67" action="ppaction://hlinksldjump"/>
          </p:cNvPr>
          <p:cNvSpPr/>
          <p:nvPr/>
        </p:nvSpPr>
        <p:spPr>
          <a:xfrm>
            <a:off x="3348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221" name="Abgerundetes Rechteck 220">
            <a:hlinkClick r:id="rId68" action="ppaction://hlinksldjump"/>
          </p:cNvPr>
          <p:cNvSpPr/>
          <p:nvPr/>
        </p:nvSpPr>
        <p:spPr>
          <a:xfrm>
            <a:off x="2340000" y="3276000"/>
            <a:ext cx="468000" cy="180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Gesamt</a:t>
            </a:r>
          </a:p>
        </p:txBody>
      </p:sp>
      <p:sp>
        <p:nvSpPr>
          <p:cNvPr id="222" name="Abgerundetes Rechteck 221">
            <a:hlinkClick r:id="rId69" action="ppaction://hlinksldjump"/>
          </p:cNvPr>
          <p:cNvSpPr/>
          <p:nvPr/>
        </p:nvSpPr>
        <p:spPr>
          <a:xfrm>
            <a:off x="3852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223" name="Abgerundetes Rechteck 222">
            <a:hlinkClick r:id="rId70" action="ppaction://hlinksldjump"/>
          </p:cNvPr>
          <p:cNvSpPr/>
          <p:nvPr/>
        </p:nvSpPr>
        <p:spPr>
          <a:xfrm>
            <a:off x="4968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Soja</a:t>
            </a:r>
          </a:p>
        </p:txBody>
      </p:sp>
      <p:sp>
        <p:nvSpPr>
          <p:cNvPr id="224" name="Abgerundetes Rechteck 223">
            <a:hlinkClick r:id="rId71" action="ppaction://hlinksldjump"/>
          </p:cNvPr>
          <p:cNvSpPr/>
          <p:nvPr/>
        </p:nvSpPr>
        <p:spPr>
          <a:xfrm>
            <a:off x="4464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Gesamt</a:t>
            </a:r>
          </a:p>
        </p:txBody>
      </p:sp>
      <p:sp>
        <p:nvSpPr>
          <p:cNvPr id="225" name="Abgerundetes Rechteck 224">
            <a:hlinkClick r:id="rId72" action="ppaction://hlinksldjump"/>
          </p:cNvPr>
          <p:cNvSpPr/>
          <p:nvPr/>
        </p:nvSpPr>
        <p:spPr>
          <a:xfrm>
            <a:off x="6588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Gesamt</a:t>
            </a:r>
          </a:p>
        </p:txBody>
      </p:sp>
      <p:sp>
        <p:nvSpPr>
          <p:cNvPr id="226" name="Abgerundetes Rechteck 225">
            <a:hlinkClick r:id="rId73" action="ppaction://hlinksldjump"/>
          </p:cNvPr>
          <p:cNvSpPr/>
          <p:nvPr/>
        </p:nvSpPr>
        <p:spPr>
          <a:xfrm>
            <a:off x="5472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Raps</a:t>
            </a:r>
          </a:p>
        </p:txBody>
      </p:sp>
      <p:sp>
        <p:nvSpPr>
          <p:cNvPr id="227" name="Abgerundetes Rechteck 226">
            <a:hlinkClick r:id="rId74" action="ppaction://hlinksldjump"/>
          </p:cNvPr>
          <p:cNvSpPr/>
          <p:nvPr/>
        </p:nvSpPr>
        <p:spPr>
          <a:xfrm>
            <a:off x="7092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Palmöl</a:t>
            </a:r>
          </a:p>
        </p:txBody>
      </p:sp>
      <p:sp>
        <p:nvSpPr>
          <p:cNvPr id="228" name="Abgerundetes Rechteck 227">
            <a:hlinkClick r:id="rId75" action="ppaction://hlinksldjump"/>
          </p:cNvPr>
          <p:cNvSpPr/>
          <p:nvPr/>
        </p:nvSpPr>
        <p:spPr>
          <a:xfrm>
            <a:off x="7596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Sojaöl</a:t>
            </a:r>
          </a:p>
        </p:txBody>
      </p:sp>
      <p:sp>
        <p:nvSpPr>
          <p:cNvPr id="229" name="Abgerundetes Rechteck 228">
            <a:hlinkClick r:id="rId76" action="ppaction://hlinksldjump"/>
          </p:cNvPr>
          <p:cNvSpPr/>
          <p:nvPr/>
        </p:nvSpPr>
        <p:spPr>
          <a:xfrm>
            <a:off x="8100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Rapsöl</a:t>
            </a:r>
          </a:p>
        </p:txBody>
      </p:sp>
      <p:sp>
        <p:nvSpPr>
          <p:cNvPr id="237" name="Textfeld 236"/>
          <p:cNvSpPr txBox="1"/>
          <p:nvPr/>
        </p:nvSpPr>
        <p:spPr>
          <a:xfrm rot="900000">
            <a:off x="3861591" y="3535342"/>
            <a:ext cx="128685" cy="233521"/>
          </a:xfrm>
          <a:prstGeom prst="rect">
            <a:avLst/>
          </a:prstGeom>
          <a:noFill/>
        </p:spPr>
        <p:txBody>
          <a:bodyPr vert="vert270" wrap="none" lIns="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/>
              <a:t>Grafik</a:t>
            </a:r>
          </a:p>
        </p:txBody>
      </p:sp>
      <p:sp>
        <p:nvSpPr>
          <p:cNvPr id="238" name="Textfeld 237"/>
          <p:cNvSpPr txBox="1"/>
          <p:nvPr/>
        </p:nvSpPr>
        <p:spPr>
          <a:xfrm rot="900000">
            <a:off x="4007990" y="3462883"/>
            <a:ext cx="165036" cy="302450"/>
          </a:xfrm>
          <a:prstGeom prst="rect">
            <a:avLst/>
          </a:prstGeom>
          <a:noFill/>
        </p:spPr>
        <p:txBody>
          <a:bodyPr vert="vert270"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/>
              <a:t>20 Jahre</a:t>
            </a:r>
          </a:p>
        </p:txBody>
      </p:sp>
      <p:sp>
        <p:nvSpPr>
          <p:cNvPr id="239" name="Textfeld 238"/>
          <p:cNvSpPr txBox="1"/>
          <p:nvPr/>
        </p:nvSpPr>
        <p:spPr>
          <a:xfrm rot="900000">
            <a:off x="4190740" y="3479815"/>
            <a:ext cx="128685" cy="297642"/>
          </a:xfrm>
          <a:prstGeom prst="rect">
            <a:avLst/>
          </a:prstGeom>
          <a:noFill/>
        </p:spPr>
        <p:txBody>
          <a:bodyPr vert="vert270" wrap="none" lIns="36000" tIns="36000" rIns="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/>
              <a:t>.</a:t>
            </a:r>
            <a:r>
              <a:rPr lang="de-DE" sz="600" dirty="0" err="1"/>
              <a:t>n.Arten</a:t>
            </a:r>
            <a:endParaRPr lang="de-DE" sz="600" dirty="0"/>
          </a:p>
        </p:txBody>
      </p:sp>
      <p:sp>
        <p:nvSpPr>
          <p:cNvPr id="231" name="Textfeld 230"/>
          <p:cNvSpPr txBox="1"/>
          <p:nvPr/>
        </p:nvSpPr>
        <p:spPr>
          <a:xfrm>
            <a:off x="2689302" y="3780000"/>
            <a:ext cx="1090610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Argentinien (</a:t>
            </a:r>
            <a:r>
              <a:rPr lang="de-DE" sz="1000" i="0" dirty="0" err="1"/>
              <a:t>No</a:t>
            </a:r>
            <a:r>
              <a:rPr lang="de-DE" sz="1000" i="0" dirty="0"/>
              <a:t>. 3)</a:t>
            </a:r>
          </a:p>
        </p:txBody>
      </p:sp>
      <p:sp>
        <p:nvSpPr>
          <p:cNvPr id="9" name="Abgerundetes Rechteck 8">
            <a:hlinkClick r:id="rId77" action="ppaction://hlinksldjump"/>
          </p:cNvPr>
          <p:cNvSpPr/>
          <p:nvPr/>
        </p:nvSpPr>
        <p:spPr>
          <a:xfrm>
            <a:off x="3816000" y="381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40" name="Abgerundetes Rechteck 239">
            <a:hlinkClick r:id="rId78" action="ppaction://hlinksldjump"/>
          </p:cNvPr>
          <p:cNvSpPr/>
          <p:nvPr/>
        </p:nvSpPr>
        <p:spPr>
          <a:xfrm>
            <a:off x="3996000" y="381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41" name="Abgerundetes Rechteck 240">
            <a:hlinkClick r:id="rId79" action="ppaction://hlinksldjump"/>
          </p:cNvPr>
          <p:cNvSpPr/>
          <p:nvPr/>
        </p:nvSpPr>
        <p:spPr>
          <a:xfrm>
            <a:off x="4176000" y="381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43" name="Textfeld 242"/>
          <p:cNvSpPr txBox="1"/>
          <p:nvPr/>
        </p:nvSpPr>
        <p:spPr>
          <a:xfrm>
            <a:off x="2769453" y="3960000"/>
            <a:ext cx="1010459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Australien (</a:t>
            </a:r>
            <a:r>
              <a:rPr lang="de-DE" sz="1000" i="0" dirty="0" err="1"/>
              <a:t>No</a:t>
            </a:r>
            <a:r>
              <a:rPr lang="de-DE" sz="1000" i="0" dirty="0"/>
              <a:t>. 8)</a:t>
            </a:r>
          </a:p>
        </p:txBody>
      </p:sp>
      <p:sp>
        <p:nvSpPr>
          <p:cNvPr id="244" name="Abgerundetes Rechteck 243">
            <a:hlinkClick r:id="rId80" action="ppaction://hlinksldjump"/>
          </p:cNvPr>
          <p:cNvSpPr/>
          <p:nvPr/>
        </p:nvSpPr>
        <p:spPr>
          <a:xfrm>
            <a:off x="3816000" y="399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45" name="Abgerundetes Rechteck 244">
            <a:hlinkClick r:id="rId81" action="ppaction://hlinksldjump"/>
          </p:cNvPr>
          <p:cNvSpPr/>
          <p:nvPr/>
        </p:nvSpPr>
        <p:spPr>
          <a:xfrm>
            <a:off x="3996000" y="399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46" name="Abgerundetes Rechteck 245">
            <a:hlinkClick r:id="rId82" action="ppaction://hlinksldjump"/>
          </p:cNvPr>
          <p:cNvSpPr/>
          <p:nvPr/>
        </p:nvSpPr>
        <p:spPr>
          <a:xfrm>
            <a:off x="4176000" y="399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48" name="Textfeld 247"/>
          <p:cNvSpPr txBox="1"/>
          <p:nvPr/>
        </p:nvSpPr>
        <p:spPr>
          <a:xfrm>
            <a:off x="2856015" y="4140000"/>
            <a:ext cx="92389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Brasilien (</a:t>
            </a:r>
            <a:r>
              <a:rPr lang="de-DE" sz="1000" i="0" dirty="0" err="1"/>
              <a:t>No</a:t>
            </a:r>
            <a:r>
              <a:rPr lang="de-DE" sz="1000" i="0" dirty="0"/>
              <a:t>. 6)</a:t>
            </a:r>
          </a:p>
        </p:txBody>
      </p:sp>
      <p:sp>
        <p:nvSpPr>
          <p:cNvPr id="249" name="Abgerundetes Rechteck 248">
            <a:hlinkClick r:id="rId83" action="ppaction://hlinksldjump"/>
          </p:cNvPr>
          <p:cNvSpPr/>
          <p:nvPr/>
        </p:nvSpPr>
        <p:spPr>
          <a:xfrm>
            <a:off x="3816000" y="417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50" name="Abgerundetes Rechteck 249">
            <a:hlinkClick r:id="rId84" action="ppaction://hlinksldjump"/>
          </p:cNvPr>
          <p:cNvSpPr/>
          <p:nvPr/>
        </p:nvSpPr>
        <p:spPr>
          <a:xfrm>
            <a:off x="3996000" y="417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51" name="Abgerundetes Rechteck 250">
            <a:hlinkClick r:id="rId85" action="ppaction://hlinksldjump"/>
          </p:cNvPr>
          <p:cNvSpPr/>
          <p:nvPr/>
        </p:nvSpPr>
        <p:spPr>
          <a:xfrm>
            <a:off x="4176000" y="417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53" name="Textfeld 252"/>
          <p:cNvSpPr txBox="1"/>
          <p:nvPr/>
        </p:nvSpPr>
        <p:spPr>
          <a:xfrm>
            <a:off x="2971430" y="4320000"/>
            <a:ext cx="808482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EU -27 (</a:t>
            </a:r>
            <a:r>
              <a:rPr lang="de-DE" sz="1000" i="0" dirty="0" err="1"/>
              <a:t>No</a:t>
            </a:r>
            <a:r>
              <a:rPr lang="de-DE" sz="1000" i="0" dirty="0"/>
              <a:t>. 5)</a:t>
            </a:r>
          </a:p>
        </p:txBody>
      </p:sp>
      <p:sp>
        <p:nvSpPr>
          <p:cNvPr id="254" name="Abgerundetes Rechteck 253">
            <a:hlinkClick r:id="rId86" action="ppaction://hlinksldjump"/>
          </p:cNvPr>
          <p:cNvSpPr/>
          <p:nvPr/>
        </p:nvSpPr>
        <p:spPr>
          <a:xfrm>
            <a:off x="3816000" y="435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55" name="Abgerundetes Rechteck 254">
            <a:hlinkClick r:id="rId87" action="ppaction://hlinksldjump"/>
          </p:cNvPr>
          <p:cNvSpPr/>
          <p:nvPr/>
        </p:nvSpPr>
        <p:spPr>
          <a:xfrm>
            <a:off x="3996000" y="435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56" name="Abgerundetes Rechteck 255">
            <a:hlinkClick r:id="rId88" action="ppaction://hlinksldjump"/>
          </p:cNvPr>
          <p:cNvSpPr/>
          <p:nvPr/>
        </p:nvSpPr>
        <p:spPr>
          <a:xfrm>
            <a:off x="4176000" y="435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58" name="Textfeld 257"/>
          <p:cNvSpPr txBox="1"/>
          <p:nvPr/>
        </p:nvSpPr>
        <p:spPr>
          <a:xfrm>
            <a:off x="2920134" y="4500000"/>
            <a:ext cx="859778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Kanada (</a:t>
            </a:r>
            <a:r>
              <a:rPr lang="de-DE" sz="1000" i="0" dirty="0" err="1"/>
              <a:t>No</a:t>
            </a:r>
            <a:r>
              <a:rPr lang="de-DE" sz="1000" i="0" dirty="0"/>
              <a:t>. 7)</a:t>
            </a:r>
          </a:p>
        </p:txBody>
      </p:sp>
      <p:sp>
        <p:nvSpPr>
          <p:cNvPr id="259" name="Abgerundetes Rechteck 258">
            <a:hlinkClick r:id="rId89" action="ppaction://hlinksldjump"/>
          </p:cNvPr>
          <p:cNvSpPr/>
          <p:nvPr/>
        </p:nvSpPr>
        <p:spPr>
          <a:xfrm>
            <a:off x="3816000" y="453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60" name="Abgerundetes Rechteck 259">
            <a:hlinkClick r:id="rId90" action="ppaction://hlinksldjump"/>
          </p:cNvPr>
          <p:cNvSpPr/>
          <p:nvPr/>
        </p:nvSpPr>
        <p:spPr>
          <a:xfrm>
            <a:off x="3996000" y="453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61" name="Abgerundetes Rechteck 260">
            <a:hlinkClick r:id="rId91" action="ppaction://hlinksldjump"/>
          </p:cNvPr>
          <p:cNvSpPr/>
          <p:nvPr/>
        </p:nvSpPr>
        <p:spPr>
          <a:xfrm>
            <a:off x="4176000" y="453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63" name="Textfeld 262"/>
          <p:cNvSpPr txBox="1"/>
          <p:nvPr/>
        </p:nvSpPr>
        <p:spPr>
          <a:xfrm>
            <a:off x="2719759" y="4680000"/>
            <a:ext cx="1060153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Kasachstan (</a:t>
            </a:r>
            <a:r>
              <a:rPr lang="de-DE" sz="1000" i="0" dirty="0" err="1"/>
              <a:t>No</a:t>
            </a:r>
            <a:r>
              <a:rPr lang="de-DE" sz="1000" i="0" dirty="0"/>
              <a:t>. 9)</a:t>
            </a:r>
          </a:p>
        </p:txBody>
      </p:sp>
      <p:sp>
        <p:nvSpPr>
          <p:cNvPr id="264" name="Abgerundetes Rechteck 263">
            <a:hlinkClick r:id="rId92" action="ppaction://hlinksldjump"/>
          </p:cNvPr>
          <p:cNvSpPr/>
          <p:nvPr/>
        </p:nvSpPr>
        <p:spPr>
          <a:xfrm>
            <a:off x="3816000" y="471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65" name="Abgerundetes Rechteck 264">
            <a:hlinkClick r:id="rId93" action="ppaction://hlinksldjump"/>
          </p:cNvPr>
          <p:cNvSpPr/>
          <p:nvPr/>
        </p:nvSpPr>
        <p:spPr>
          <a:xfrm>
            <a:off x="3996000" y="471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66" name="Abgerundetes Rechteck 265">
            <a:hlinkClick r:id="rId94" action="ppaction://hlinksldjump"/>
          </p:cNvPr>
          <p:cNvSpPr/>
          <p:nvPr/>
        </p:nvSpPr>
        <p:spPr>
          <a:xfrm>
            <a:off x="4176000" y="471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68" name="Textfeld 267"/>
          <p:cNvSpPr txBox="1"/>
          <p:nvPr/>
        </p:nvSpPr>
        <p:spPr>
          <a:xfrm>
            <a:off x="2808000" y="4860000"/>
            <a:ext cx="93992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Russland (</a:t>
            </a:r>
            <a:r>
              <a:rPr lang="de-DE" sz="1000" i="0" dirty="0" err="1"/>
              <a:t>No</a:t>
            </a:r>
            <a:r>
              <a:rPr lang="de-DE" sz="1000" i="0" dirty="0"/>
              <a:t>. 4)</a:t>
            </a:r>
          </a:p>
        </p:txBody>
      </p:sp>
      <p:sp>
        <p:nvSpPr>
          <p:cNvPr id="269" name="Abgerundetes Rechteck 268">
            <a:hlinkClick r:id="rId95" action="ppaction://hlinksldjump"/>
          </p:cNvPr>
          <p:cNvSpPr/>
          <p:nvPr/>
        </p:nvSpPr>
        <p:spPr>
          <a:xfrm>
            <a:off x="3816000" y="489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70" name="Abgerundetes Rechteck 269">
            <a:hlinkClick r:id="rId96" action="ppaction://hlinksldjump"/>
          </p:cNvPr>
          <p:cNvSpPr/>
          <p:nvPr/>
        </p:nvSpPr>
        <p:spPr>
          <a:xfrm>
            <a:off x="3996000" y="489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71" name="Abgerundetes Rechteck 270">
            <a:hlinkClick r:id="rId97" action="ppaction://hlinksldjump"/>
          </p:cNvPr>
          <p:cNvSpPr/>
          <p:nvPr/>
        </p:nvSpPr>
        <p:spPr>
          <a:xfrm>
            <a:off x="4176000" y="489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73" name="Textfeld 272"/>
          <p:cNvSpPr txBox="1"/>
          <p:nvPr/>
        </p:nvSpPr>
        <p:spPr>
          <a:xfrm>
            <a:off x="2915325" y="5040000"/>
            <a:ext cx="86458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Türkei (</a:t>
            </a:r>
            <a:r>
              <a:rPr lang="de-DE" sz="1000" i="0" dirty="0" err="1"/>
              <a:t>No</a:t>
            </a:r>
            <a:r>
              <a:rPr lang="de-DE" sz="1000" i="0" dirty="0"/>
              <a:t>. 11)</a:t>
            </a:r>
          </a:p>
        </p:txBody>
      </p:sp>
      <p:sp>
        <p:nvSpPr>
          <p:cNvPr id="274" name="Abgerundetes Rechteck 273">
            <a:hlinkClick r:id="rId98" action="ppaction://hlinksldjump"/>
          </p:cNvPr>
          <p:cNvSpPr/>
          <p:nvPr/>
        </p:nvSpPr>
        <p:spPr>
          <a:xfrm>
            <a:off x="3816000" y="507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75" name="Abgerundetes Rechteck 274">
            <a:hlinkClick r:id="rId99" action="ppaction://hlinksldjump"/>
          </p:cNvPr>
          <p:cNvSpPr/>
          <p:nvPr/>
        </p:nvSpPr>
        <p:spPr>
          <a:xfrm>
            <a:off x="3996000" y="507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76" name="Abgerundetes Rechteck 275">
            <a:hlinkClick r:id="rId100" action="ppaction://hlinksldjump"/>
          </p:cNvPr>
          <p:cNvSpPr/>
          <p:nvPr/>
        </p:nvSpPr>
        <p:spPr>
          <a:xfrm>
            <a:off x="4176000" y="507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78" name="Textfeld 277"/>
          <p:cNvSpPr txBox="1"/>
          <p:nvPr/>
        </p:nvSpPr>
        <p:spPr>
          <a:xfrm>
            <a:off x="2899294" y="5220000"/>
            <a:ext cx="880618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Ukraine (</a:t>
            </a:r>
            <a:r>
              <a:rPr lang="de-DE" sz="1000" i="0" dirty="0" err="1"/>
              <a:t>No</a:t>
            </a:r>
            <a:r>
              <a:rPr lang="de-DE" sz="1000" i="0" dirty="0"/>
              <a:t>. 2)</a:t>
            </a:r>
          </a:p>
        </p:txBody>
      </p:sp>
      <p:sp>
        <p:nvSpPr>
          <p:cNvPr id="279" name="Abgerundetes Rechteck 278">
            <a:hlinkClick r:id="rId101" action="ppaction://hlinksldjump"/>
          </p:cNvPr>
          <p:cNvSpPr/>
          <p:nvPr/>
        </p:nvSpPr>
        <p:spPr>
          <a:xfrm>
            <a:off x="3816000" y="525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80" name="Abgerundetes Rechteck 279">
            <a:hlinkClick r:id="rId102" action="ppaction://hlinksldjump"/>
          </p:cNvPr>
          <p:cNvSpPr/>
          <p:nvPr/>
        </p:nvSpPr>
        <p:spPr>
          <a:xfrm>
            <a:off x="3996000" y="525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81" name="Abgerundetes Rechteck 280">
            <a:hlinkClick r:id="rId103" action="ppaction://hlinksldjump"/>
          </p:cNvPr>
          <p:cNvSpPr/>
          <p:nvPr/>
        </p:nvSpPr>
        <p:spPr>
          <a:xfrm>
            <a:off x="4176000" y="525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83" name="Textfeld 282"/>
          <p:cNvSpPr txBox="1"/>
          <p:nvPr/>
        </p:nvSpPr>
        <p:spPr>
          <a:xfrm>
            <a:off x="3094862" y="5400000"/>
            <a:ext cx="685050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USA (</a:t>
            </a:r>
            <a:r>
              <a:rPr lang="de-DE" sz="1000" i="0" dirty="0" err="1"/>
              <a:t>No</a:t>
            </a:r>
            <a:r>
              <a:rPr lang="de-DE" sz="1000" i="0" dirty="0"/>
              <a:t>. 1)</a:t>
            </a:r>
          </a:p>
        </p:txBody>
      </p:sp>
      <p:sp>
        <p:nvSpPr>
          <p:cNvPr id="284" name="Abgerundetes Rechteck 283">
            <a:hlinkClick r:id="rId104" action="ppaction://hlinksldjump"/>
          </p:cNvPr>
          <p:cNvSpPr/>
          <p:nvPr/>
        </p:nvSpPr>
        <p:spPr>
          <a:xfrm>
            <a:off x="3816000" y="543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85" name="Abgerundetes Rechteck 284">
            <a:hlinkClick r:id="rId105" action="ppaction://hlinksldjump"/>
          </p:cNvPr>
          <p:cNvSpPr/>
          <p:nvPr/>
        </p:nvSpPr>
        <p:spPr>
          <a:xfrm>
            <a:off x="3996000" y="543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86" name="Abgerundetes Rechteck 285">
            <a:hlinkClick r:id="rId106" action="ppaction://hlinksldjump"/>
          </p:cNvPr>
          <p:cNvSpPr/>
          <p:nvPr/>
        </p:nvSpPr>
        <p:spPr>
          <a:xfrm>
            <a:off x="4176000" y="543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337" name="Textfeld 336"/>
          <p:cNvSpPr txBox="1"/>
          <p:nvPr/>
        </p:nvSpPr>
        <p:spPr>
          <a:xfrm>
            <a:off x="4821276" y="3780000"/>
            <a:ext cx="1090609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Argentinien (</a:t>
            </a:r>
            <a:r>
              <a:rPr lang="de-DE" sz="1000" i="0" dirty="0" err="1"/>
              <a:t>No</a:t>
            </a:r>
            <a:r>
              <a:rPr lang="de-DE" sz="1000" i="0" dirty="0"/>
              <a:t>. 3)</a:t>
            </a:r>
          </a:p>
        </p:txBody>
      </p:sp>
      <p:sp>
        <p:nvSpPr>
          <p:cNvPr id="338" name="Abgerundetes Rechteck 337">
            <a:hlinkClick r:id="rId107" action="ppaction://hlinksldjump"/>
          </p:cNvPr>
          <p:cNvSpPr/>
          <p:nvPr/>
        </p:nvSpPr>
        <p:spPr>
          <a:xfrm>
            <a:off x="5940000" y="381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339" name="Abgerundetes Rechteck 338">
            <a:hlinkClick r:id="rId108" action="ppaction://hlinksldjump"/>
          </p:cNvPr>
          <p:cNvSpPr/>
          <p:nvPr/>
        </p:nvSpPr>
        <p:spPr>
          <a:xfrm>
            <a:off x="6120000" y="381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340" name="Abgerundetes Rechteck 339">
            <a:hlinkClick r:id="rId109" action="ppaction://hlinksldjump"/>
          </p:cNvPr>
          <p:cNvSpPr/>
          <p:nvPr/>
        </p:nvSpPr>
        <p:spPr>
          <a:xfrm>
            <a:off x="6300000" y="381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333" name="Textfeld 332"/>
          <p:cNvSpPr txBox="1"/>
          <p:nvPr/>
        </p:nvSpPr>
        <p:spPr>
          <a:xfrm>
            <a:off x="4987988" y="3960000"/>
            <a:ext cx="92389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Brasilien (</a:t>
            </a:r>
            <a:r>
              <a:rPr lang="de-DE" sz="1000" i="0" dirty="0" err="1"/>
              <a:t>No</a:t>
            </a:r>
            <a:r>
              <a:rPr lang="de-DE" sz="1000" i="0" dirty="0"/>
              <a:t>. 1)</a:t>
            </a:r>
          </a:p>
        </p:txBody>
      </p:sp>
      <p:sp>
        <p:nvSpPr>
          <p:cNvPr id="329" name="Textfeld 328"/>
          <p:cNvSpPr txBox="1"/>
          <p:nvPr/>
        </p:nvSpPr>
        <p:spPr>
          <a:xfrm>
            <a:off x="5066534" y="4140000"/>
            <a:ext cx="845351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EU-27 (</a:t>
            </a:r>
            <a:r>
              <a:rPr lang="de-DE" sz="1000" i="0" dirty="0" err="1"/>
              <a:t>No</a:t>
            </a:r>
            <a:r>
              <a:rPr lang="de-DE" sz="1000" i="0" dirty="0"/>
              <a:t>. 10)</a:t>
            </a:r>
          </a:p>
        </p:txBody>
      </p:sp>
      <p:sp>
        <p:nvSpPr>
          <p:cNvPr id="325" name="Textfeld 324"/>
          <p:cNvSpPr txBox="1"/>
          <p:nvPr/>
        </p:nvSpPr>
        <p:spPr>
          <a:xfrm>
            <a:off x="4858144" y="4320000"/>
            <a:ext cx="1053741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Indonesien (</a:t>
            </a:r>
            <a:r>
              <a:rPr lang="de-DE" sz="1000" i="0" dirty="0" err="1"/>
              <a:t>No</a:t>
            </a:r>
            <a:r>
              <a:rPr lang="de-DE" sz="1000" i="0" dirty="0"/>
              <a:t>. 4)</a:t>
            </a:r>
          </a:p>
        </p:txBody>
      </p:sp>
      <p:sp>
        <p:nvSpPr>
          <p:cNvPr id="321" name="Textfeld 320"/>
          <p:cNvSpPr txBox="1"/>
          <p:nvPr/>
        </p:nvSpPr>
        <p:spPr>
          <a:xfrm>
            <a:off x="5052107" y="4500000"/>
            <a:ext cx="859778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Kanada (</a:t>
            </a:r>
            <a:r>
              <a:rPr lang="de-DE" sz="1000" i="0" dirty="0" err="1"/>
              <a:t>No</a:t>
            </a:r>
            <a:r>
              <a:rPr lang="de-DE" sz="1000" i="0" dirty="0"/>
              <a:t>. 5)</a:t>
            </a:r>
          </a:p>
        </p:txBody>
      </p:sp>
      <p:sp>
        <p:nvSpPr>
          <p:cNvPr id="317" name="Textfeld 316"/>
          <p:cNvSpPr txBox="1"/>
          <p:nvPr/>
        </p:nvSpPr>
        <p:spPr>
          <a:xfrm>
            <a:off x="4971958" y="4680000"/>
            <a:ext cx="93992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Malaysia (</a:t>
            </a:r>
            <a:r>
              <a:rPr lang="de-DE" sz="1000" i="0" dirty="0" err="1"/>
              <a:t>No</a:t>
            </a:r>
            <a:r>
              <a:rPr lang="de-DE" sz="1000" i="0" dirty="0"/>
              <a:t>. 6)</a:t>
            </a:r>
          </a:p>
        </p:txBody>
      </p:sp>
      <p:sp>
        <p:nvSpPr>
          <p:cNvPr id="313" name="Textfeld 312"/>
          <p:cNvSpPr txBox="1"/>
          <p:nvPr/>
        </p:nvSpPr>
        <p:spPr>
          <a:xfrm>
            <a:off x="4955928" y="4860000"/>
            <a:ext cx="95595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Paraguay (</a:t>
            </a:r>
            <a:r>
              <a:rPr lang="de-DE" sz="1000" i="0" dirty="0" err="1"/>
              <a:t>No</a:t>
            </a:r>
            <a:r>
              <a:rPr lang="de-DE" sz="1000" i="0" dirty="0"/>
              <a:t>. 9)</a:t>
            </a:r>
          </a:p>
        </p:txBody>
      </p:sp>
      <p:sp>
        <p:nvSpPr>
          <p:cNvPr id="309" name="Textfeld 308"/>
          <p:cNvSpPr txBox="1"/>
          <p:nvPr/>
        </p:nvSpPr>
        <p:spPr>
          <a:xfrm>
            <a:off x="4971958" y="5040000"/>
            <a:ext cx="93992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Russland (</a:t>
            </a:r>
            <a:r>
              <a:rPr lang="de-DE" sz="1000" i="0" dirty="0" err="1"/>
              <a:t>No</a:t>
            </a:r>
            <a:r>
              <a:rPr lang="de-DE" sz="1000" i="0" dirty="0"/>
              <a:t>. 8)</a:t>
            </a:r>
          </a:p>
        </p:txBody>
      </p:sp>
      <p:sp>
        <p:nvSpPr>
          <p:cNvPr id="305" name="Textfeld 304"/>
          <p:cNvSpPr txBox="1"/>
          <p:nvPr/>
        </p:nvSpPr>
        <p:spPr>
          <a:xfrm>
            <a:off x="5031267" y="5220000"/>
            <a:ext cx="880618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Ukraine (</a:t>
            </a:r>
            <a:r>
              <a:rPr lang="de-DE" sz="1000" i="0" dirty="0" err="1"/>
              <a:t>No</a:t>
            </a:r>
            <a:r>
              <a:rPr lang="de-DE" sz="1000" i="0" dirty="0"/>
              <a:t>. 7)</a:t>
            </a:r>
          </a:p>
        </p:txBody>
      </p:sp>
      <p:sp>
        <p:nvSpPr>
          <p:cNvPr id="301" name="Textfeld 300"/>
          <p:cNvSpPr txBox="1"/>
          <p:nvPr/>
        </p:nvSpPr>
        <p:spPr>
          <a:xfrm>
            <a:off x="5226835" y="5400000"/>
            <a:ext cx="685050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USA (</a:t>
            </a:r>
            <a:r>
              <a:rPr lang="de-DE" sz="1000" i="0" dirty="0" err="1"/>
              <a:t>No</a:t>
            </a:r>
            <a:r>
              <a:rPr lang="de-DE" sz="1000" i="0" dirty="0"/>
              <a:t>. 2)</a:t>
            </a:r>
          </a:p>
        </p:txBody>
      </p:sp>
      <p:sp>
        <p:nvSpPr>
          <p:cNvPr id="391" name="Textfeld 390"/>
          <p:cNvSpPr txBox="1"/>
          <p:nvPr/>
        </p:nvSpPr>
        <p:spPr>
          <a:xfrm>
            <a:off x="7260939" y="3780000"/>
            <a:ext cx="1090610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Argentinien (</a:t>
            </a:r>
            <a:r>
              <a:rPr lang="de-DE" sz="1000" i="0" dirty="0" err="1"/>
              <a:t>No</a:t>
            </a:r>
            <a:r>
              <a:rPr lang="de-DE" sz="1000" i="0" dirty="0"/>
              <a:t>. 3)</a:t>
            </a:r>
          </a:p>
        </p:txBody>
      </p:sp>
      <p:sp>
        <p:nvSpPr>
          <p:cNvPr id="393" name="Abgerundetes Rechteck 392">
            <a:hlinkClick r:id="rId110" action="ppaction://hlinksldjump"/>
          </p:cNvPr>
          <p:cNvSpPr/>
          <p:nvPr/>
        </p:nvSpPr>
        <p:spPr>
          <a:xfrm>
            <a:off x="8748000" y="38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94" name="Abgerundetes Rechteck 393">
            <a:hlinkClick r:id="rId111" action="ppaction://hlinksldjump"/>
          </p:cNvPr>
          <p:cNvSpPr/>
          <p:nvPr/>
        </p:nvSpPr>
        <p:spPr>
          <a:xfrm>
            <a:off x="8928000" y="38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87" name="Textfeld 386"/>
          <p:cNvSpPr txBox="1"/>
          <p:nvPr/>
        </p:nvSpPr>
        <p:spPr>
          <a:xfrm>
            <a:off x="7427652" y="3960000"/>
            <a:ext cx="92389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Brasilien (</a:t>
            </a:r>
            <a:r>
              <a:rPr lang="de-DE" sz="1000" i="0" dirty="0" err="1"/>
              <a:t>No</a:t>
            </a:r>
            <a:r>
              <a:rPr lang="de-DE" sz="1000" i="0" dirty="0"/>
              <a:t>. 8)</a:t>
            </a:r>
          </a:p>
        </p:txBody>
      </p:sp>
      <p:sp>
        <p:nvSpPr>
          <p:cNvPr id="383" name="Textfeld 382"/>
          <p:cNvSpPr txBox="1"/>
          <p:nvPr/>
        </p:nvSpPr>
        <p:spPr>
          <a:xfrm>
            <a:off x="7571921" y="4140000"/>
            <a:ext cx="779628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EU-27 (</a:t>
            </a:r>
            <a:r>
              <a:rPr lang="de-DE" sz="1000" i="0" dirty="0" err="1"/>
              <a:t>No</a:t>
            </a:r>
            <a:r>
              <a:rPr lang="de-DE" sz="1000" i="0" dirty="0"/>
              <a:t>. 7)</a:t>
            </a:r>
          </a:p>
        </p:txBody>
      </p:sp>
      <p:sp>
        <p:nvSpPr>
          <p:cNvPr id="379" name="Textfeld 378"/>
          <p:cNvSpPr txBox="1"/>
          <p:nvPr/>
        </p:nvSpPr>
        <p:spPr>
          <a:xfrm>
            <a:off x="7297808" y="4320000"/>
            <a:ext cx="1053741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Indonesien (</a:t>
            </a:r>
            <a:r>
              <a:rPr lang="de-DE" sz="1000" i="0" dirty="0" err="1"/>
              <a:t>No</a:t>
            </a:r>
            <a:r>
              <a:rPr lang="de-DE" sz="1000" i="0" dirty="0"/>
              <a:t>. 1)</a:t>
            </a:r>
          </a:p>
        </p:txBody>
      </p:sp>
      <p:sp>
        <p:nvSpPr>
          <p:cNvPr id="375" name="Textfeld 374"/>
          <p:cNvSpPr txBox="1"/>
          <p:nvPr/>
        </p:nvSpPr>
        <p:spPr>
          <a:xfrm>
            <a:off x="7491771" y="4500000"/>
            <a:ext cx="859778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Kanada (</a:t>
            </a:r>
            <a:r>
              <a:rPr lang="de-DE" sz="1000" i="0" dirty="0" err="1"/>
              <a:t>No</a:t>
            </a:r>
            <a:r>
              <a:rPr lang="de-DE" sz="1000" i="0" dirty="0"/>
              <a:t>. 6)</a:t>
            </a:r>
          </a:p>
        </p:txBody>
      </p:sp>
      <p:sp>
        <p:nvSpPr>
          <p:cNvPr id="371" name="Textfeld 370"/>
          <p:cNvSpPr txBox="1"/>
          <p:nvPr/>
        </p:nvSpPr>
        <p:spPr>
          <a:xfrm>
            <a:off x="7411622" y="4680000"/>
            <a:ext cx="93992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Malaysia (</a:t>
            </a:r>
            <a:r>
              <a:rPr lang="de-DE" sz="1000" i="0" dirty="0" err="1"/>
              <a:t>No</a:t>
            </a:r>
            <a:r>
              <a:rPr lang="de-DE" sz="1000" i="0" dirty="0"/>
              <a:t>. 2)</a:t>
            </a:r>
          </a:p>
        </p:txBody>
      </p:sp>
      <p:sp>
        <p:nvSpPr>
          <p:cNvPr id="367" name="Textfeld 366"/>
          <p:cNvSpPr txBox="1"/>
          <p:nvPr/>
        </p:nvSpPr>
        <p:spPr>
          <a:xfrm>
            <a:off x="7183994" y="4860000"/>
            <a:ext cx="1167555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Philippinen (</a:t>
            </a:r>
            <a:r>
              <a:rPr lang="de-DE" sz="1000" i="0" dirty="0" err="1"/>
              <a:t>No</a:t>
            </a:r>
            <a:r>
              <a:rPr lang="de-DE" sz="1000" i="0" dirty="0"/>
              <a:t>. 10)</a:t>
            </a:r>
          </a:p>
        </p:txBody>
      </p:sp>
      <p:sp>
        <p:nvSpPr>
          <p:cNvPr id="363" name="Textfeld 362"/>
          <p:cNvSpPr txBox="1"/>
          <p:nvPr/>
        </p:nvSpPr>
        <p:spPr>
          <a:xfrm>
            <a:off x="7411622" y="5040000"/>
            <a:ext cx="93992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Russland (</a:t>
            </a:r>
            <a:r>
              <a:rPr lang="de-DE" sz="1000" i="0" dirty="0" err="1"/>
              <a:t>No</a:t>
            </a:r>
            <a:r>
              <a:rPr lang="de-DE" sz="1000" i="0" dirty="0"/>
              <a:t>. 5)</a:t>
            </a:r>
          </a:p>
        </p:txBody>
      </p:sp>
      <p:sp>
        <p:nvSpPr>
          <p:cNvPr id="359" name="Textfeld 358"/>
          <p:cNvSpPr txBox="1"/>
          <p:nvPr/>
        </p:nvSpPr>
        <p:spPr>
          <a:xfrm>
            <a:off x="7470932" y="5220000"/>
            <a:ext cx="88061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Ukraine (</a:t>
            </a:r>
            <a:r>
              <a:rPr lang="de-DE" sz="1000" i="0" dirty="0" err="1"/>
              <a:t>No</a:t>
            </a:r>
            <a:r>
              <a:rPr lang="de-DE" sz="1000" i="0" dirty="0"/>
              <a:t>. 4)</a:t>
            </a:r>
          </a:p>
        </p:txBody>
      </p:sp>
      <p:sp>
        <p:nvSpPr>
          <p:cNvPr id="355" name="Textfeld 354"/>
          <p:cNvSpPr txBox="1"/>
          <p:nvPr/>
        </p:nvSpPr>
        <p:spPr>
          <a:xfrm>
            <a:off x="7666499" y="5400000"/>
            <a:ext cx="685050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USA (</a:t>
            </a:r>
            <a:r>
              <a:rPr lang="de-DE" sz="1000" i="0" dirty="0" err="1"/>
              <a:t>No</a:t>
            </a:r>
            <a:r>
              <a:rPr lang="de-DE" sz="1000" i="0" dirty="0"/>
              <a:t>. 9)</a:t>
            </a:r>
          </a:p>
        </p:txBody>
      </p:sp>
      <p:sp>
        <p:nvSpPr>
          <p:cNvPr id="396" name="Abgerundetes Rechteck 395">
            <a:hlinkClick r:id="rId112" action="ppaction://hlinksldjump"/>
          </p:cNvPr>
          <p:cNvSpPr/>
          <p:nvPr/>
        </p:nvSpPr>
        <p:spPr>
          <a:xfrm>
            <a:off x="5940000" y="543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397" name="Abgerundetes Rechteck 396">
            <a:hlinkClick r:id="rId113" action="ppaction://hlinksldjump"/>
          </p:cNvPr>
          <p:cNvSpPr/>
          <p:nvPr/>
        </p:nvSpPr>
        <p:spPr>
          <a:xfrm>
            <a:off x="6120000" y="543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398" name="Abgerundetes Rechteck 397">
            <a:hlinkClick r:id="rId114" action="ppaction://hlinksldjump"/>
          </p:cNvPr>
          <p:cNvSpPr/>
          <p:nvPr/>
        </p:nvSpPr>
        <p:spPr>
          <a:xfrm>
            <a:off x="6300000" y="543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00" name="Abgerundetes Rechteck 399">
            <a:hlinkClick r:id="rId115" action="ppaction://hlinksldjump"/>
          </p:cNvPr>
          <p:cNvSpPr/>
          <p:nvPr/>
        </p:nvSpPr>
        <p:spPr>
          <a:xfrm>
            <a:off x="5940000" y="399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01" name="Abgerundetes Rechteck 400">
            <a:hlinkClick r:id="rId116" action="ppaction://hlinksldjump"/>
          </p:cNvPr>
          <p:cNvSpPr/>
          <p:nvPr/>
        </p:nvSpPr>
        <p:spPr>
          <a:xfrm>
            <a:off x="6120000" y="399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02" name="Abgerundetes Rechteck 401">
            <a:hlinkClick r:id="rId117" action="ppaction://hlinksldjump"/>
          </p:cNvPr>
          <p:cNvSpPr/>
          <p:nvPr/>
        </p:nvSpPr>
        <p:spPr>
          <a:xfrm>
            <a:off x="6300000" y="399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04" name="Abgerundetes Rechteck 403">
            <a:hlinkClick r:id="rId118" action="ppaction://hlinksldjump"/>
          </p:cNvPr>
          <p:cNvSpPr/>
          <p:nvPr/>
        </p:nvSpPr>
        <p:spPr>
          <a:xfrm>
            <a:off x="5940000" y="417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05" name="Abgerundetes Rechteck 404">
            <a:hlinkClick r:id="rId119" action="ppaction://hlinksldjump"/>
          </p:cNvPr>
          <p:cNvSpPr/>
          <p:nvPr/>
        </p:nvSpPr>
        <p:spPr>
          <a:xfrm>
            <a:off x="6120000" y="417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06" name="Abgerundetes Rechteck 405">
            <a:hlinkClick r:id="rId120" action="ppaction://hlinksldjump"/>
          </p:cNvPr>
          <p:cNvSpPr/>
          <p:nvPr/>
        </p:nvSpPr>
        <p:spPr>
          <a:xfrm>
            <a:off x="6300000" y="417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08" name="Abgerundetes Rechteck 407">
            <a:hlinkClick r:id="rId121" action="ppaction://hlinksldjump"/>
          </p:cNvPr>
          <p:cNvSpPr/>
          <p:nvPr/>
        </p:nvSpPr>
        <p:spPr>
          <a:xfrm>
            <a:off x="5940000" y="435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09" name="Abgerundetes Rechteck 408">
            <a:hlinkClick r:id="rId122" action="ppaction://hlinksldjump"/>
          </p:cNvPr>
          <p:cNvSpPr/>
          <p:nvPr/>
        </p:nvSpPr>
        <p:spPr>
          <a:xfrm>
            <a:off x="6120000" y="435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10" name="Abgerundetes Rechteck 409">
            <a:hlinkClick r:id="rId123" action="ppaction://hlinksldjump"/>
          </p:cNvPr>
          <p:cNvSpPr/>
          <p:nvPr/>
        </p:nvSpPr>
        <p:spPr>
          <a:xfrm>
            <a:off x="6300000" y="435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12" name="Abgerundetes Rechteck 411">
            <a:hlinkClick r:id="rId124" action="ppaction://hlinksldjump"/>
          </p:cNvPr>
          <p:cNvSpPr/>
          <p:nvPr/>
        </p:nvSpPr>
        <p:spPr>
          <a:xfrm>
            <a:off x="5940000" y="453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13" name="Abgerundetes Rechteck 412">
            <a:hlinkClick r:id="rId125" action="ppaction://hlinksldjump"/>
          </p:cNvPr>
          <p:cNvSpPr/>
          <p:nvPr/>
        </p:nvSpPr>
        <p:spPr>
          <a:xfrm>
            <a:off x="6120000" y="453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14" name="Abgerundetes Rechteck 413">
            <a:hlinkClick r:id="rId126" action="ppaction://hlinksldjump"/>
          </p:cNvPr>
          <p:cNvSpPr/>
          <p:nvPr/>
        </p:nvSpPr>
        <p:spPr>
          <a:xfrm>
            <a:off x="6300000" y="453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16" name="Abgerundetes Rechteck 415">
            <a:hlinkClick r:id="rId127" action="ppaction://hlinksldjump"/>
          </p:cNvPr>
          <p:cNvSpPr/>
          <p:nvPr/>
        </p:nvSpPr>
        <p:spPr>
          <a:xfrm>
            <a:off x="5940000" y="471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17" name="Abgerundetes Rechteck 416">
            <a:hlinkClick r:id="rId128" action="ppaction://hlinksldjump"/>
          </p:cNvPr>
          <p:cNvSpPr/>
          <p:nvPr/>
        </p:nvSpPr>
        <p:spPr>
          <a:xfrm>
            <a:off x="6120000" y="471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18" name="Abgerundetes Rechteck 417">
            <a:hlinkClick r:id="rId129" action="ppaction://hlinksldjump"/>
          </p:cNvPr>
          <p:cNvSpPr/>
          <p:nvPr/>
        </p:nvSpPr>
        <p:spPr>
          <a:xfrm>
            <a:off x="6300000" y="471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20" name="Abgerundetes Rechteck 419">
            <a:hlinkClick r:id="rId130" action="ppaction://hlinksldjump"/>
          </p:cNvPr>
          <p:cNvSpPr/>
          <p:nvPr/>
        </p:nvSpPr>
        <p:spPr>
          <a:xfrm>
            <a:off x="5940000" y="489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21" name="Abgerundetes Rechteck 420">
            <a:hlinkClick r:id="rId131" action="ppaction://hlinksldjump"/>
          </p:cNvPr>
          <p:cNvSpPr/>
          <p:nvPr/>
        </p:nvSpPr>
        <p:spPr>
          <a:xfrm>
            <a:off x="6120000" y="489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22" name="Abgerundetes Rechteck 421">
            <a:hlinkClick r:id="rId132" action="ppaction://hlinksldjump"/>
          </p:cNvPr>
          <p:cNvSpPr/>
          <p:nvPr/>
        </p:nvSpPr>
        <p:spPr>
          <a:xfrm>
            <a:off x="6300000" y="489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24" name="Abgerundetes Rechteck 423">
            <a:hlinkClick r:id="rId133" action="ppaction://hlinksldjump"/>
          </p:cNvPr>
          <p:cNvSpPr/>
          <p:nvPr/>
        </p:nvSpPr>
        <p:spPr>
          <a:xfrm>
            <a:off x="5940000" y="507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25" name="Abgerundetes Rechteck 424">
            <a:hlinkClick r:id="rId134" action="ppaction://hlinksldjump"/>
          </p:cNvPr>
          <p:cNvSpPr/>
          <p:nvPr/>
        </p:nvSpPr>
        <p:spPr>
          <a:xfrm>
            <a:off x="6120000" y="507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26" name="Abgerundetes Rechteck 425">
            <a:hlinkClick r:id="rId135" action="ppaction://hlinksldjump"/>
          </p:cNvPr>
          <p:cNvSpPr/>
          <p:nvPr/>
        </p:nvSpPr>
        <p:spPr>
          <a:xfrm>
            <a:off x="6300000" y="507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28" name="Abgerundetes Rechteck 427">
            <a:hlinkClick r:id="rId136" action="ppaction://hlinksldjump"/>
          </p:cNvPr>
          <p:cNvSpPr/>
          <p:nvPr/>
        </p:nvSpPr>
        <p:spPr>
          <a:xfrm>
            <a:off x="5940000" y="525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29" name="Abgerundetes Rechteck 428">
            <a:hlinkClick r:id="rId137" action="ppaction://hlinksldjump"/>
          </p:cNvPr>
          <p:cNvSpPr/>
          <p:nvPr/>
        </p:nvSpPr>
        <p:spPr>
          <a:xfrm>
            <a:off x="6120000" y="525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30" name="Abgerundetes Rechteck 429">
            <a:hlinkClick r:id="rId138" action="ppaction://hlinksldjump"/>
          </p:cNvPr>
          <p:cNvSpPr/>
          <p:nvPr/>
        </p:nvSpPr>
        <p:spPr>
          <a:xfrm>
            <a:off x="6300000" y="525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32" name="Abgerundetes Rechteck 431">
            <a:hlinkClick r:id="rId139" action="ppaction://hlinksldjump"/>
          </p:cNvPr>
          <p:cNvSpPr/>
          <p:nvPr/>
        </p:nvSpPr>
        <p:spPr>
          <a:xfrm>
            <a:off x="8748000" y="543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33" name="Abgerundetes Rechteck 432">
            <a:hlinkClick r:id="rId140" action="ppaction://hlinksldjump"/>
          </p:cNvPr>
          <p:cNvSpPr/>
          <p:nvPr/>
        </p:nvSpPr>
        <p:spPr>
          <a:xfrm>
            <a:off x="8928000" y="543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35" name="Abgerundetes Rechteck 434">
            <a:hlinkClick r:id="rId141" action="ppaction://hlinksldjump"/>
          </p:cNvPr>
          <p:cNvSpPr/>
          <p:nvPr/>
        </p:nvSpPr>
        <p:spPr>
          <a:xfrm>
            <a:off x="8748000" y="399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36" name="Abgerundetes Rechteck 435">
            <a:hlinkClick r:id="rId142" action="ppaction://hlinksldjump"/>
          </p:cNvPr>
          <p:cNvSpPr/>
          <p:nvPr/>
        </p:nvSpPr>
        <p:spPr>
          <a:xfrm>
            <a:off x="8928000" y="399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39" name="Abgerundetes Rechteck 438">
            <a:hlinkClick r:id="rId143" action="ppaction://hlinksldjump"/>
          </p:cNvPr>
          <p:cNvSpPr/>
          <p:nvPr/>
        </p:nvSpPr>
        <p:spPr>
          <a:xfrm>
            <a:off x="8748000" y="417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40" name="Abgerundetes Rechteck 439">
            <a:hlinkClick r:id="rId144" action="ppaction://hlinksldjump"/>
          </p:cNvPr>
          <p:cNvSpPr/>
          <p:nvPr/>
        </p:nvSpPr>
        <p:spPr>
          <a:xfrm>
            <a:off x="8928000" y="417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43" name="Abgerundetes Rechteck 442">
            <a:hlinkClick r:id="rId145" action="ppaction://hlinksldjump"/>
          </p:cNvPr>
          <p:cNvSpPr/>
          <p:nvPr/>
        </p:nvSpPr>
        <p:spPr>
          <a:xfrm>
            <a:off x="8748000" y="435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44" name="Abgerundetes Rechteck 443">
            <a:hlinkClick r:id="rId146" action="ppaction://hlinksldjump"/>
          </p:cNvPr>
          <p:cNvSpPr/>
          <p:nvPr/>
        </p:nvSpPr>
        <p:spPr>
          <a:xfrm>
            <a:off x="8928000" y="435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47" name="Abgerundetes Rechteck 446">
            <a:hlinkClick r:id="rId147" action="ppaction://hlinksldjump"/>
          </p:cNvPr>
          <p:cNvSpPr/>
          <p:nvPr/>
        </p:nvSpPr>
        <p:spPr>
          <a:xfrm>
            <a:off x="8748000" y="453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48" name="Abgerundetes Rechteck 447">
            <a:hlinkClick r:id="rId148" action="ppaction://hlinksldjump"/>
          </p:cNvPr>
          <p:cNvSpPr/>
          <p:nvPr/>
        </p:nvSpPr>
        <p:spPr>
          <a:xfrm>
            <a:off x="8928000" y="453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51" name="Abgerundetes Rechteck 450">
            <a:hlinkClick r:id="rId149" action="ppaction://hlinksldjump"/>
          </p:cNvPr>
          <p:cNvSpPr/>
          <p:nvPr/>
        </p:nvSpPr>
        <p:spPr>
          <a:xfrm>
            <a:off x="8748000" y="47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52" name="Abgerundetes Rechteck 451">
            <a:hlinkClick r:id="rId150" action="ppaction://hlinksldjump"/>
          </p:cNvPr>
          <p:cNvSpPr/>
          <p:nvPr/>
        </p:nvSpPr>
        <p:spPr>
          <a:xfrm>
            <a:off x="8928000" y="47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55" name="Abgerundetes Rechteck 454">
            <a:hlinkClick r:id="rId151" action="ppaction://hlinksldjump"/>
          </p:cNvPr>
          <p:cNvSpPr/>
          <p:nvPr/>
        </p:nvSpPr>
        <p:spPr>
          <a:xfrm>
            <a:off x="8748000" y="489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56" name="Abgerundetes Rechteck 455">
            <a:hlinkClick r:id="rId152" action="ppaction://hlinksldjump"/>
          </p:cNvPr>
          <p:cNvSpPr/>
          <p:nvPr/>
        </p:nvSpPr>
        <p:spPr>
          <a:xfrm>
            <a:off x="8928000" y="489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59" name="Abgerundetes Rechteck 458">
            <a:hlinkClick r:id="rId153" action="ppaction://hlinksldjump"/>
          </p:cNvPr>
          <p:cNvSpPr/>
          <p:nvPr/>
        </p:nvSpPr>
        <p:spPr>
          <a:xfrm>
            <a:off x="8748000" y="507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60" name="Abgerundetes Rechteck 459">
            <a:hlinkClick r:id="rId154" action="ppaction://hlinksldjump"/>
          </p:cNvPr>
          <p:cNvSpPr/>
          <p:nvPr/>
        </p:nvSpPr>
        <p:spPr>
          <a:xfrm>
            <a:off x="8928000" y="507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92" name="Abgerundetes Rechteck 391">
            <a:hlinkClick r:id="rId155" action="ppaction://hlinksldjump"/>
          </p:cNvPr>
          <p:cNvSpPr/>
          <p:nvPr/>
        </p:nvSpPr>
        <p:spPr>
          <a:xfrm>
            <a:off x="8568000" y="38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31" name="Abgerundetes Rechteck 430">
            <a:hlinkClick r:id="rId156" action="ppaction://hlinksldjump"/>
          </p:cNvPr>
          <p:cNvSpPr/>
          <p:nvPr/>
        </p:nvSpPr>
        <p:spPr>
          <a:xfrm>
            <a:off x="8568000" y="543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34" name="Abgerundetes Rechteck 433">
            <a:hlinkClick r:id="rId157" action="ppaction://hlinksldjump"/>
          </p:cNvPr>
          <p:cNvSpPr/>
          <p:nvPr/>
        </p:nvSpPr>
        <p:spPr>
          <a:xfrm>
            <a:off x="8568000" y="399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38" name="Abgerundetes Rechteck 437">
            <a:hlinkClick r:id="rId158" action="ppaction://hlinksldjump"/>
          </p:cNvPr>
          <p:cNvSpPr/>
          <p:nvPr/>
        </p:nvSpPr>
        <p:spPr>
          <a:xfrm>
            <a:off x="8568000" y="417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42" name="Abgerundetes Rechteck 441">
            <a:hlinkClick r:id="rId159" action="ppaction://hlinksldjump"/>
          </p:cNvPr>
          <p:cNvSpPr/>
          <p:nvPr/>
        </p:nvSpPr>
        <p:spPr>
          <a:xfrm>
            <a:off x="8568000" y="435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46" name="Abgerundetes Rechteck 445">
            <a:hlinkClick r:id="rId160" action="ppaction://hlinksldjump"/>
          </p:cNvPr>
          <p:cNvSpPr/>
          <p:nvPr/>
        </p:nvSpPr>
        <p:spPr>
          <a:xfrm>
            <a:off x="8568000" y="453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50" name="Abgerundetes Rechteck 449">
            <a:hlinkClick r:id="rId161" action="ppaction://hlinksldjump"/>
          </p:cNvPr>
          <p:cNvSpPr/>
          <p:nvPr/>
        </p:nvSpPr>
        <p:spPr>
          <a:xfrm>
            <a:off x="8568000" y="47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54" name="Abgerundetes Rechteck 453">
            <a:hlinkClick r:id="rId162" action="ppaction://hlinksldjump"/>
          </p:cNvPr>
          <p:cNvSpPr/>
          <p:nvPr/>
        </p:nvSpPr>
        <p:spPr>
          <a:xfrm>
            <a:off x="8568000" y="489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58" name="Abgerundetes Rechteck 457">
            <a:hlinkClick r:id="rId163" action="ppaction://hlinksldjump"/>
          </p:cNvPr>
          <p:cNvSpPr/>
          <p:nvPr/>
        </p:nvSpPr>
        <p:spPr>
          <a:xfrm>
            <a:off x="8568000" y="507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62" name="Abgerundetes Rechteck 461">
            <a:hlinkClick r:id="rId164" action="ppaction://hlinksldjump"/>
          </p:cNvPr>
          <p:cNvSpPr/>
          <p:nvPr/>
        </p:nvSpPr>
        <p:spPr>
          <a:xfrm>
            <a:off x="8568000" y="525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63" name="Abgerundetes Rechteck 462">
            <a:hlinkClick r:id="rId165" action="ppaction://hlinksldjump"/>
          </p:cNvPr>
          <p:cNvSpPr/>
          <p:nvPr/>
        </p:nvSpPr>
        <p:spPr>
          <a:xfrm>
            <a:off x="8748000" y="525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64" name="Abgerundetes Rechteck 463">
            <a:hlinkClick r:id="rId166" action="ppaction://hlinksldjump"/>
          </p:cNvPr>
          <p:cNvSpPr/>
          <p:nvPr/>
        </p:nvSpPr>
        <p:spPr>
          <a:xfrm>
            <a:off x="8928000" y="525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65" name="Abgerundetes Rechteck 464">
            <a:hlinkClick r:id="rId167" action="ppaction://hlinksldjump"/>
          </p:cNvPr>
          <p:cNvSpPr/>
          <p:nvPr/>
        </p:nvSpPr>
        <p:spPr>
          <a:xfrm>
            <a:off x="1008000" y="6012000"/>
            <a:ext cx="720000" cy="360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chemeClr val="bg1">
                    <a:lumMod val="50000"/>
                  </a:schemeClr>
                </a:solidFill>
              </a:rPr>
              <a:t>WELT</a:t>
            </a:r>
          </a:p>
        </p:txBody>
      </p:sp>
      <p:sp>
        <p:nvSpPr>
          <p:cNvPr id="466" name="Textfeld 465"/>
          <p:cNvSpPr txBox="1"/>
          <p:nvPr/>
        </p:nvSpPr>
        <p:spPr>
          <a:xfrm>
            <a:off x="0" y="5940000"/>
            <a:ext cx="717679" cy="215444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>
            <a:defPPr>
              <a:defRPr lang="de-DE"/>
            </a:defPPr>
            <a:lvl1pPr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de-DE" sz="1400" dirty="0"/>
              <a:t>Flächen</a:t>
            </a:r>
            <a:endParaRPr lang="de-DE" sz="1400" b="0" dirty="0"/>
          </a:p>
        </p:txBody>
      </p:sp>
      <p:sp>
        <p:nvSpPr>
          <p:cNvPr id="467" name="Textfeld 466"/>
          <p:cNvSpPr txBox="1"/>
          <p:nvPr/>
        </p:nvSpPr>
        <p:spPr>
          <a:xfrm>
            <a:off x="36000" y="6120000"/>
            <a:ext cx="840542" cy="359517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/>
          <a:p>
            <a:r>
              <a:rPr lang="de-DE" sz="1050" b="1" i="1" dirty="0">
                <a:solidFill>
                  <a:schemeClr val="bg1"/>
                </a:solidFill>
              </a:rPr>
              <a:t>aktuelles Jahr</a:t>
            </a:r>
          </a:p>
          <a:p>
            <a:r>
              <a:rPr lang="de-DE" sz="1050" b="1" i="1" dirty="0">
                <a:solidFill>
                  <a:schemeClr val="bg1"/>
                </a:solidFill>
              </a:rPr>
              <a:t>&amp; Vorjahre </a:t>
            </a:r>
          </a:p>
        </p:txBody>
      </p:sp>
      <p:sp>
        <p:nvSpPr>
          <p:cNvPr id="468" name="Abgerundetes Rechteck 467"/>
          <p:cNvSpPr/>
          <p:nvPr/>
        </p:nvSpPr>
        <p:spPr>
          <a:xfrm>
            <a:off x="756000" y="5580000"/>
            <a:ext cx="2088000" cy="432000"/>
          </a:xfrm>
          <a:prstGeom prst="roundRect">
            <a:avLst/>
          </a:prstGeom>
          <a:solidFill>
            <a:srgbClr val="0033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lang="de-DE" sz="1100" b="1" dirty="0">
                <a:solidFill>
                  <a:schemeClr val="bg1"/>
                </a:solidFill>
              </a:rPr>
              <a:t>Mais / Weizen / Gerste / </a:t>
            </a:r>
          </a:p>
          <a:p>
            <a:r>
              <a:rPr lang="de-DE" sz="1100" b="1" dirty="0">
                <a:solidFill>
                  <a:schemeClr val="bg1"/>
                </a:solidFill>
              </a:rPr>
              <a:t>Sojabohnen / Raps / </a:t>
            </a:r>
            <a:r>
              <a:rPr lang="de-DE" sz="1100" b="1" dirty="0" err="1">
                <a:solidFill>
                  <a:schemeClr val="bg1"/>
                </a:solidFill>
              </a:rPr>
              <a:t>So.blumen</a:t>
            </a:r>
            <a:endParaRPr lang="de-DE" sz="1100" b="1" dirty="0">
              <a:solidFill>
                <a:schemeClr val="bg1"/>
              </a:solidFill>
            </a:endParaRPr>
          </a:p>
        </p:txBody>
      </p:sp>
      <p:sp>
        <p:nvSpPr>
          <p:cNvPr id="469" name="Abgerundetes Rechteck 468">
            <a:hlinkClick r:id="rId168" action="ppaction://hlinksldjump"/>
          </p:cNvPr>
          <p:cNvSpPr/>
          <p:nvPr/>
        </p:nvSpPr>
        <p:spPr>
          <a:xfrm>
            <a:off x="6336000" y="601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 USA</a:t>
            </a:r>
          </a:p>
        </p:txBody>
      </p:sp>
      <p:sp>
        <p:nvSpPr>
          <p:cNvPr id="473" name="Abgerundetes Rechteck 472">
            <a:hlinkClick r:id="rId169" action="ppaction://hlinksldjump"/>
          </p:cNvPr>
          <p:cNvSpPr/>
          <p:nvPr/>
        </p:nvSpPr>
        <p:spPr>
          <a:xfrm>
            <a:off x="1008000" y="6408000"/>
            <a:ext cx="720000" cy="360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chemeClr val="bg1">
                    <a:lumMod val="50000"/>
                  </a:schemeClr>
                </a:solidFill>
              </a:rPr>
              <a:t>EU 27</a:t>
            </a:r>
          </a:p>
        </p:txBody>
      </p:sp>
      <p:sp>
        <p:nvSpPr>
          <p:cNvPr id="257" name="Abgerundetes Rechteck 256">
            <a:hlinkClick r:id="rId170" action="ppaction://hlinksldjump"/>
          </p:cNvPr>
          <p:cNvSpPr/>
          <p:nvPr/>
        </p:nvSpPr>
        <p:spPr>
          <a:xfrm>
            <a:off x="3312000" y="601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Kanada</a:t>
            </a:r>
          </a:p>
        </p:txBody>
      </p:sp>
      <p:sp>
        <p:nvSpPr>
          <p:cNvPr id="267" name="Abgerundetes Rechteck 266">
            <a:hlinkClick r:id="rId171" action="ppaction://hlinksldjump"/>
          </p:cNvPr>
          <p:cNvSpPr/>
          <p:nvPr/>
        </p:nvSpPr>
        <p:spPr>
          <a:xfrm>
            <a:off x="1800000" y="628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Brasilien</a:t>
            </a:r>
          </a:p>
        </p:txBody>
      </p:sp>
      <p:sp>
        <p:nvSpPr>
          <p:cNvPr id="272" name="Abgerundetes Rechteck 271">
            <a:hlinkClick r:id="rId172" action="ppaction://hlinksldjump"/>
          </p:cNvPr>
          <p:cNvSpPr/>
          <p:nvPr/>
        </p:nvSpPr>
        <p:spPr>
          <a:xfrm>
            <a:off x="4824000" y="655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 Russland</a:t>
            </a:r>
          </a:p>
        </p:txBody>
      </p:sp>
      <p:sp>
        <p:nvSpPr>
          <p:cNvPr id="277" name="Abgerundetes Rechteck 276">
            <a:hlinkClick r:id="rId173" action="ppaction://hlinksldjump"/>
          </p:cNvPr>
          <p:cNvSpPr/>
          <p:nvPr/>
        </p:nvSpPr>
        <p:spPr>
          <a:xfrm>
            <a:off x="5580000" y="655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Ukraine</a:t>
            </a:r>
          </a:p>
        </p:txBody>
      </p:sp>
      <p:sp>
        <p:nvSpPr>
          <p:cNvPr id="291" name="Abgerundetes Rechteck 290">
            <a:hlinkClick r:id="rId174" action="ppaction://hlinksldjump"/>
          </p:cNvPr>
          <p:cNvSpPr/>
          <p:nvPr/>
        </p:nvSpPr>
        <p:spPr>
          <a:xfrm>
            <a:off x="1800000" y="601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Argentinien</a:t>
            </a:r>
          </a:p>
        </p:txBody>
      </p:sp>
      <p:sp>
        <p:nvSpPr>
          <p:cNvPr id="292" name="Abgerundetes Rechteck 291">
            <a:hlinkClick r:id="rId175" action="ppaction://hlinksldjump"/>
          </p:cNvPr>
          <p:cNvSpPr/>
          <p:nvPr/>
        </p:nvSpPr>
        <p:spPr>
          <a:xfrm>
            <a:off x="1800000" y="655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 Australien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980000" y="72000"/>
            <a:ext cx="5400000" cy="360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none" rtlCol="0" anchor="ctr">
            <a:noAutofit/>
          </a:bodyPr>
          <a:lstStyle/>
          <a:p>
            <a:r>
              <a:rPr lang="de-DE" sz="2800" b="1" dirty="0">
                <a:solidFill>
                  <a:schemeClr val="bg1">
                    <a:lumMod val="75000"/>
                  </a:schemeClr>
                </a:solidFill>
              </a:rPr>
              <a:t>Analyse der USDA-Zahlen (AUG26)</a:t>
            </a:r>
          </a:p>
        </p:txBody>
      </p:sp>
      <p:sp>
        <p:nvSpPr>
          <p:cNvPr id="282" name="Textfeld 281"/>
          <p:cNvSpPr txBox="1"/>
          <p:nvPr/>
        </p:nvSpPr>
        <p:spPr>
          <a:xfrm>
            <a:off x="1008000" y="990000"/>
            <a:ext cx="1000842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/>
              <a:t>20 Jahre (Grafik)</a:t>
            </a:r>
          </a:p>
        </p:txBody>
      </p:sp>
      <p:sp>
        <p:nvSpPr>
          <p:cNvPr id="287" name="Abgerundetes Rechteck 286">
            <a:hlinkClick r:id="rId176" action="ppaction://hlinksldjump"/>
          </p:cNvPr>
          <p:cNvSpPr/>
          <p:nvPr/>
        </p:nvSpPr>
        <p:spPr>
          <a:xfrm>
            <a:off x="2844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293" name="Abgerundetes Rechteck 292">
            <a:hlinkClick r:id="rId177" action="ppaction://hlinksldjump"/>
          </p:cNvPr>
          <p:cNvSpPr/>
          <p:nvPr/>
        </p:nvSpPr>
        <p:spPr>
          <a:xfrm>
            <a:off x="3348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294" name="Abgerundetes Rechteck 293">
            <a:hlinkClick r:id="rId13" action="ppaction://hlinksldjump"/>
          </p:cNvPr>
          <p:cNvSpPr/>
          <p:nvPr/>
        </p:nvSpPr>
        <p:spPr>
          <a:xfrm>
            <a:off x="2340000" y="1008000"/>
            <a:ext cx="468000" cy="216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Gesamt</a:t>
            </a:r>
          </a:p>
        </p:txBody>
      </p:sp>
      <p:sp>
        <p:nvSpPr>
          <p:cNvPr id="295" name="Abgerundetes Rechteck 294">
            <a:hlinkClick r:id="rId178" action="ppaction://hlinksldjump"/>
          </p:cNvPr>
          <p:cNvSpPr/>
          <p:nvPr/>
        </p:nvSpPr>
        <p:spPr>
          <a:xfrm>
            <a:off x="3852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296" name="Abgerundetes Rechteck 295">
            <a:hlinkClick r:id="rId179" action="ppaction://hlinksldjump"/>
          </p:cNvPr>
          <p:cNvSpPr/>
          <p:nvPr/>
        </p:nvSpPr>
        <p:spPr>
          <a:xfrm>
            <a:off x="4968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Soja</a:t>
            </a:r>
          </a:p>
        </p:txBody>
      </p:sp>
      <p:sp>
        <p:nvSpPr>
          <p:cNvPr id="297" name="Abgerundetes Rechteck 296">
            <a:hlinkClick r:id="rId14" action="ppaction://hlinksldjump"/>
          </p:cNvPr>
          <p:cNvSpPr/>
          <p:nvPr/>
        </p:nvSpPr>
        <p:spPr>
          <a:xfrm>
            <a:off x="4464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Gesamt</a:t>
            </a:r>
          </a:p>
        </p:txBody>
      </p:sp>
      <p:sp>
        <p:nvSpPr>
          <p:cNvPr id="298" name="Abgerundetes Rechteck 297">
            <a:hlinkClick r:id="rId15" action="ppaction://hlinksldjump"/>
          </p:cNvPr>
          <p:cNvSpPr/>
          <p:nvPr/>
        </p:nvSpPr>
        <p:spPr>
          <a:xfrm>
            <a:off x="6588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Gesamt</a:t>
            </a:r>
          </a:p>
        </p:txBody>
      </p:sp>
      <p:sp>
        <p:nvSpPr>
          <p:cNvPr id="299" name="Abgerundetes Rechteck 298">
            <a:hlinkClick r:id="rId180" action="ppaction://hlinksldjump"/>
          </p:cNvPr>
          <p:cNvSpPr/>
          <p:nvPr/>
        </p:nvSpPr>
        <p:spPr>
          <a:xfrm>
            <a:off x="5472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Raps</a:t>
            </a:r>
          </a:p>
        </p:txBody>
      </p:sp>
      <p:sp>
        <p:nvSpPr>
          <p:cNvPr id="300" name="Abgerundetes Rechteck 299">
            <a:hlinkClick r:id="rId181" action="ppaction://hlinksldjump"/>
          </p:cNvPr>
          <p:cNvSpPr/>
          <p:nvPr/>
        </p:nvSpPr>
        <p:spPr>
          <a:xfrm>
            <a:off x="7092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Palmöl</a:t>
            </a:r>
          </a:p>
        </p:txBody>
      </p:sp>
      <p:sp>
        <p:nvSpPr>
          <p:cNvPr id="302" name="Abgerundetes Rechteck 301">
            <a:hlinkClick r:id="rId182" action="ppaction://hlinksldjump"/>
          </p:cNvPr>
          <p:cNvSpPr/>
          <p:nvPr/>
        </p:nvSpPr>
        <p:spPr>
          <a:xfrm>
            <a:off x="7596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Sojaöl</a:t>
            </a:r>
          </a:p>
        </p:txBody>
      </p:sp>
      <p:sp>
        <p:nvSpPr>
          <p:cNvPr id="303" name="Abgerundetes Rechteck 302">
            <a:hlinkClick r:id="rId183" action="ppaction://hlinksldjump"/>
          </p:cNvPr>
          <p:cNvSpPr/>
          <p:nvPr/>
        </p:nvSpPr>
        <p:spPr>
          <a:xfrm>
            <a:off x="8100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Rapsöl</a:t>
            </a:r>
          </a:p>
        </p:txBody>
      </p:sp>
      <p:sp>
        <p:nvSpPr>
          <p:cNvPr id="304" name="Textfeld 303"/>
          <p:cNvSpPr txBox="1"/>
          <p:nvPr/>
        </p:nvSpPr>
        <p:spPr>
          <a:xfrm>
            <a:off x="0" y="1584000"/>
            <a:ext cx="899459" cy="430887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rgbClr val="00FF00"/>
                </a:solidFill>
              </a:rPr>
              <a:t>aktuelle </a:t>
            </a:r>
            <a:br>
              <a:rPr lang="de-DE" sz="1400" b="1" dirty="0">
                <a:solidFill>
                  <a:srgbClr val="00FF00"/>
                </a:solidFill>
              </a:rPr>
            </a:br>
            <a:r>
              <a:rPr lang="de-DE" sz="1400" b="1" dirty="0">
                <a:solidFill>
                  <a:srgbClr val="00FF00"/>
                </a:solidFill>
              </a:rPr>
              <a:t>Schätzung</a:t>
            </a:r>
          </a:p>
        </p:txBody>
      </p:sp>
      <p:sp>
        <p:nvSpPr>
          <p:cNvPr id="306" name="Abgerundetes Rechteck 305">
            <a:hlinkClick r:id="rId184" action="ppaction://hlinksldjump"/>
          </p:cNvPr>
          <p:cNvSpPr/>
          <p:nvPr/>
        </p:nvSpPr>
        <p:spPr>
          <a:xfrm>
            <a:off x="2340000" y="1260000"/>
            <a:ext cx="468000" cy="216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Gesamt</a:t>
            </a:r>
          </a:p>
        </p:txBody>
      </p:sp>
      <p:sp>
        <p:nvSpPr>
          <p:cNvPr id="310" name="Textfeld 309"/>
          <p:cNvSpPr txBox="1"/>
          <p:nvPr/>
        </p:nvSpPr>
        <p:spPr>
          <a:xfrm rot="900000">
            <a:off x="8412576" y="3535342"/>
            <a:ext cx="128685" cy="233521"/>
          </a:xfrm>
          <a:prstGeom prst="rect">
            <a:avLst/>
          </a:prstGeom>
          <a:noFill/>
        </p:spPr>
        <p:txBody>
          <a:bodyPr vert="vert270" wrap="none" lIns="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/>
              <a:t>Grafik</a:t>
            </a:r>
          </a:p>
        </p:txBody>
      </p:sp>
      <p:sp>
        <p:nvSpPr>
          <p:cNvPr id="311" name="Textfeld 310"/>
          <p:cNvSpPr txBox="1"/>
          <p:nvPr/>
        </p:nvSpPr>
        <p:spPr>
          <a:xfrm rot="900000">
            <a:off x="8575759" y="3462883"/>
            <a:ext cx="165036" cy="302450"/>
          </a:xfrm>
          <a:prstGeom prst="rect">
            <a:avLst/>
          </a:prstGeom>
          <a:noFill/>
        </p:spPr>
        <p:txBody>
          <a:bodyPr vert="vert270"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/>
              <a:t>20 Jahre</a:t>
            </a:r>
          </a:p>
        </p:txBody>
      </p:sp>
      <p:sp>
        <p:nvSpPr>
          <p:cNvPr id="312" name="Textfeld 311"/>
          <p:cNvSpPr txBox="1"/>
          <p:nvPr/>
        </p:nvSpPr>
        <p:spPr>
          <a:xfrm rot="900000">
            <a:off x="8938475" y="3434497"/>
            <a:ext cx="128685" cy="336114"/>
          </a:xfrm>
          <a:prstGeom prst="rect">
            <a:avLst/>
          </a:prstGeom>
          <a:noFill/>
        </p:spPr>
        <p:txBody>
          <a:bodyPr vert="vert270" wrap="none" lIns="36000" tIns="36000" rIns="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 err="1"/>
              <a:t>T.n.Arten</a:t>
            </a:r>
            <a:endParaRPr lang="de-DE" sz="600" dirty="0"/>
          </a:p>
        </p:txBody>
      </p:sp>
      <p:sp>
        <p:nvSpPr>
          <p:cNvPr id="290" name="Textfeld 289"/>
          <p:cNvSpPr txBox="1"/>
          <p:nvPr/>
        </p:nvSpPr>
        <p:spPr>
          <a:xfrm>
            <a:off x="7992000" y="1504521"/>
            <a:ext cx="813290" cy="159462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800" dirty="0"/>
              <a:t>zusätzliche Folien</a:t>
            </a:r>
          </a:p>
        </p:txBody>
      </p:sp>
      <p:sp>
        <p:nvSpPr>
          <p:cNvPr id="288" name="Abgerundetes Rechteck 287">
            <a:hlinkClick r:id="rId185" action="ppaction://hlinksldjump"/>
          </p:cNvPr>
          <p:cNvSpPr/>
          <p:nvPr/>
        </p:nvSpPr>
        <p:spPr>
          <a:xfrm>
            <a:off x="7992000" y="1674535"/>
            <a:ext cx="1080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FF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800" b="1" dirty="0">
                <a:solidFill>
                  <a:srgbClr val="CC00FF"/>
                </a:solidFill>
              </a:rPr>
              <a:t>Erzeugung. n. Arten</a:t>
            </a:r>
          </a:p>
        </p:txBody>
      </p:sp>
      <p:sp>
        <p:nvSpPr>
          <p:cNvPr id="289" name="Abgerundetes Rechteck 288">
            <a:hlinkClick r:id="rId186" action="ppaction://hlinksldjump"/>
          </p:cNvPr>
          <p:cNvSpPr/>
          <p:nvPr/>
        </p:nvSpPr>
        <p:spPr>
          <a:xfrm>
            <a:off x="7992000" y="1872535"/>
            <a:ext cx="1080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FF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800" b="1" dirty="0">
                <a:solidFill>
                  <a:srgbClr val="CC00FF"/>
                </a:solidFill>
              </a:rPr>
              <a:t>Verbrauch (ges./</a:t>
            </a:r>
            <a:r>
              <a:rPr lang="de-DE" sz="800" b="1" dirty="0" err="1">
                <a:solidFill>
                  <a:srgbClr val="CC00FF"/>
                </a:solidFill>
              </a:rPr>
              <a:t>ind</a:t>
            </a:r>
            <a:r>
              <a:rPr lang="de-DE" sz="800" b="1" dirty="0">
                <a:solidFill>
                  <a:srgbClr val="CC00FF"/>
                </a:solidFill>
              </a:rPr>
              <a:t>.)</a:t>
            </a:r>
          </a:p>
        </p:txBody>
      </p:sp>
      <p:sp>
        <p:nvSpPr>
          <p:cNvPr id="314" name="Abgerundetes Rechteck 313">
            <a:hlinkClick r:id="rId187" action="ppaction://hlinksldjump"/>
          </p:cNvPr>
          <p:cNvSpPr/>
          <p:nvPr/>
        </p:nvSpPr>
        <p:spPr>
          <a:xfrm>
            <a:off x="8388000" y="38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19" name="Abgerundetes Rechteck 318">
            <a:hlinkClick r:id="rId188" action="ppaction://hlinksldjump"/>
          </p:cNvPr>
          <p:cNvSpPr/>
          <p:nvPr/>
        </p:nvSpPr>
        <p:spPr>
          <a:xfrm>
            <a:off x="8388000" y="543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20" name="Abgerundetes Rechteck 319">
            <a:hlinkClick r:id="rId189" action="ppaction://hlinksldjump"/>
          </p:cNvPr>
          <p:cNvSpPr/>
          <p:nvPr/>
        </p:nvSpPr>
        <p:spPr>
          <a:xfrm>
            <a:off x="8388000" y="399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22" name="Abgerundetes Rechteck 321">
            <a:hlinkClick r:id="rId190" action="ppaction://hlinksldjump"/>
          </p:cNvPr>
          <p:cNvSpPr/>
          <p:nvPr/>
        </p:nvSpPr>
        <p:spPr>
          <a:xfrm>
            <a:off x="8388000" y="417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23" name="Abgerundetes Rechteck 322">
            <a:hlinkClick r:id="rId191" action="ppaction://hlinksldjump"/>
          </p:cNvPr>
          <p:cNvSpPr/>
          <p:nvPr/>
        </p:nvSpPr>
        <p:spPr>
          <a:xfrm>
            <a:off x="8388000" y="435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24" name="Abgerundetes Rechteck 323">
            <a:hlinkClick r:id="rId192" action="ppaction://hlinksldjump"/>
          </p:cNvPr>
          <p:cNvSpPr/>
          <p:nvPr/>
        </p:nvSpPr>
        <p:spPr>
          <a:xfrm>
            <a:off x="8388000" y="453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26" name="Abgerundetes Rechteck 325">
            <a:hlinkClick r:id="rId193" action="ppaction://hlinksldjump"/>
          </p:cNvPr>
          <p:cNvSpPr/>
          <p:nvPr/>
        </p:nvSpPr>
        <p:spPr>
          <a:xfrm>
            <a:off x="8388000" y="47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27" name="Abgerundetes Rechteck 326">
            <a:hlinkClick r:id="rId194" action="ppaction://hlinksldjump"/>
          </p:cNvPr>
          <p:cNvSpPr/>
          <p:nvPr/>
        </p:nvSpPr>
        <p:spPr>
          <a:xfrm>
            <a:off x="8388000" y="489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28" name="Abgerundetes Rechteck 327">
            <a:hlinkClick r:id="rId195" action="ppaction://hlinksldjump"/>
          </p:cNvPr>
          <p:cNvSpPr/>
          <p:nvPr/>
        </p:nvSpPr>
        <p:spPr>
          <a:xfrm>
            <a:off x="8388000" y="507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30" name="Abgerundetes Rechteck 329">
            <a:hlinkClick r:id="rId196" action="ppaction://hlinksldjump"/>
          </p:cNvPr>
          <p:cNvSpPr/>
          <p:nvPr/>
        </p:nvSpPr>
        <p:spPr>
          <a:xfrm>
            <a:off x="8388000" y="525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15" name="Abgerundetes Rechteck 314">
            <a:hlinkClick r:id="rId197" action="ppaction://hlinksldjump"/>
          </p:cNvPr>
          <p:cNvSpPr/>
          <p:nvPr/>
        </p:nvSpPr>
        <p:spPr>
          <a:xfrm>
            <a:off x="5976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FF0000"/>
                </a:solidFill>
              </a:rPr>
              <a:t>SoBlu</a:t>
            </a:r>
            <a:endParaRPr lang="de-DE" sz="900" b="1" dirty="0">
              <a:solidFill>
                <a:srgbClr val="FF0000"/>
              </a:solidFill>
            </a:endParaRPr>
          </a:p>
        </p:txBody>
      </p:sp>
      <p:sp>
        <p:nvSpPr>
          <p:cNvPr id="316" name="Abgerundetes Rechteck 315">
            <a:hlinkClick r:id="rId198" action="ppaction://hlinksldjump"/>
          </p:cNvPr>
          <p:cNvSpPr/>
          <p:nvPr/>
        </p:nvSpPr>
        <p:spPr>
          <a:xfrm>
            <a:off x="5976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FF0000"/>
                </a:solidFill>
              </a:rPr>
              <a:t>SoBlu</a:t>
            </a:r>
            <a:endParaRPr lang="de-DE" sz="900" b="1" dirty="0">
              <a:solidFill>
                <a:srgbClr val="FF0000"/>
              </a:solidFill>
            </a:endParaRPr>
          </a:p>
        </p:txBody>
      </p:sp>
      <p:sp>
        <p:nvSpPr>
          <p:cNvPr id="318" name="Abgerundetes Rechteck 317">
            <a:hlinkClick r:id="rId199" action="ppaction://hlinksldjump"/>
          </p:cNvPr>
          <p:cNvSpPr/>
          <p:nvPr/>
        </p:nvSpPr>
        <p:spPr>
          <a:xfrm>
            <a:off x="5976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FF0000"/>
                </a:solidFill>
              </a:rPr>
              <a:t>SoBlu</a:t>
            </a:r>
            <a:endParaRPr lang="de-DE" sz="900" b="1" dirty="0">
              <a:solidFill>
                <a:srgbClr val="FF0000"/>
              </a:solidFill>
            </a:endParaRPr>
          </a:p>
        </p:txBody>
      </p:sp>
      <p:sp>
        <p:nvSpPr>
          <p:cNvPr id="331" name="Abgerundetes Rechteck 330">
            <a:hlinkClick r:id="rId200" action="ppaction://hlinksldjump"/>
          </p:cNvPr>
          <p:cNvSpPr/>
          <p:nvPr/>
        </p:nvSpPr>
        <p:spPr>
          <a:xfrm>
            <a:off x="5976000" y="2088000"/>
            <a:ext cx="468000" cy="216000"/>
          </a:xfrm>
          <a:prstGeom prst="roundRect">
            <a:avLst/>
          </a:prstGeom>
          <a:gradFill flip="none" rotWithShape="1">
            <a:gsLst>
              <a:gs pos="77000">
                <a:srgbClr val="FFCD9B"/>
              </a:gs>
              <a:gs pos="0">
                <a:srgbClr val="FFCD9B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FF0000"/>
                </a:solidFill>
              </a:rPr>
              <a:t>SoBlu</a:t>
            </a:r>
            <a:endParaRPr lang="de-DE" sz="900" b="1" dirty="0">
              <a:solidFill>
                <a:srgbClr val="FF0000"/>
              </a:solidFill>
            </a:endParaRPr>
          </a:p>
        </p:txBody>
      </p:sp>
      <p:sp>
        <p:nvSpPr>
          <p:cNvPr id="332" name="Abgerundetes Rechteck 331">
            <a:hlinkClick r:id="rId201" action="ppaction://hlinksldjump"/>
          </p:cNvPr>
          <p:cNvSpPr/>
          <p:nvPr/>
        </p:nvSpPr>
        <p:spPr>
          <a:xfrm>
            <a:off x="5976000" y="2844000"/>
            <a:ext cx="468000" cy="180000"/>
          </a:xfrm>
          <a:prstGeom prst="roundRect">
            <a:avLst/>
          </a:prstGeom>
          <a:gradFill flip="none" rotWithShape="1">
            <a:gsLst>
              <a:gs pos="50000">
                <a:srgbClr val="FFCD9B"/>
              </a:gs>
              <a:gs pos="0">
                <a:srgbClr val="FFFF99"/>
              </a:gs>
              <a:gs pos="67000">
                <a:srgbClr val="FFCD9B"/>
              </a:gs>
              <a:gs pos="100000">
                <a:srgbClr val="ED9FFF"/>
              </a:gs>
            </a:gsLst>
            <a:path path="circle">
              <a:fillToRect l="100000" t="100000"/>
            </a:path>
            <a:tileRect r="-100000" b="-100000"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FF0000"/>
                </a:solidFill>
              </a:rPr>
              <a:t>SoBlu</a:t>
            </a:r>
            <a:endParaRPr lang="de-DE" sz="900" b="1" dirty="0">
              <a:solidFill>
                <a:srgbClr val="FF0000"/>
              </a:solidFill>
            </a:endParaRPr>
          </a:p>
        </p:txBody>
      </p:sp>
      <p:sp>
        <p:nvSpPr>
          <p:cNvPr id="334" name="Abgerundetes Rechteck 333">
            <a:hlinkClick r:id="rId202" action="ppaction://hlinksldjump"/>
          </p:cNvPr>
          <p:cNvSpPr/>
          <p:nvPr/>
        </p:nvSpPr>
        <p:spPr>
          <a:xfrm>
            <a:off x="5976000" y="3060000"/>
            <a:ext cx="468000" cy="180000"/>
          </a:xfrm>
          <a:prstGeom prst="roundRect">
            <a:avLst/>
          </a:prstGeom>
          <a:gradFill flip="none" rotWithShape="1">
            <a:gsLst>
              <a:gs pos="50000">
                <a:srgbClr val="FFCD9B"/>
              </a:gs>
              <a:gs pos="0">
                <a:srgbClr val="FFFF99"/>
              </a:gs>
              <a:gs pos="67000">
                <a:srgbClr val="FFCD9B"/>
              </a:gs>
              <a:gs pos="100000">
                <a:srgbClr val="ED9FFF"/>
              </a:gs>
            </a:gsLst>
            <a:path path="circle">
              <a:fillToRect l="100000" t="100000"/>
            </a:path>
            <a:tileRect r="-100000" b="-100000"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FF0000"/>
                </a:solidFill>
              </a:rPr>
              <a:t>SoBlu</a:t>
            </a:r>
            <a:endParaRPr lang="de-DE" sz="900" b="1" dirty="0">
              <a:solidFill>
                <a:srgbClr val="FF0000"/>
              </a:solidFill>
            </a:endParaRPr>
          </a:p>
        </p:txBody>
      </p:sp>
      <p:sp>
        <p:nvSpPr>
          <p:cNvPr id="335" name="Abgerundetes Rechteck 334">
            <a:hlinkClick r:id="rId203" action="ppaction://hlinksldjump"/>
          </p:cNvPr>
          <p:cNvSpPr/>
          <p:nvPr/>
        </p:nvSpPr>
        <p:spPr>
          <a:xfrm>
            <a:off x="5976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FF0000"/>
                </a:solidFill>
              </a:rPr>
              <a:t>SoBlu</a:t>
            </a:r>
            <a:endParaRPr lang="de-DE" sz="900" b="1" dirty="0">
              <a:solidFill>
                <a:srgbClr val="FF0000"/>
              </a:solidFill>
            </a:endParaRPr>
          </a:p>
        </p:txBody>
      </p:sp>
      <p:sp>
        <p:nvSpPr>
          <p:cNvPr id="336" name="Abgerundetes Rechteck 335">
            <a:hlinkClick r:id="rId204" action="ppaction://hlinksldjump"/>
          </p:cNvPr>
          <p:cNvSpPr/>
          <p:nvPr/>
        </p:nvSpPr>
        <p:spPr>
          <a:xfrm>
            <a:off x="8604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CC00FF"/>
                </a:solidFill>
              </a:rPr>
              <a:t>SoBluöl</a:t>
            </a:r>
            <a:endParaRPr lang="de-DE" sz="900" b="1" dirty="0">
              <a:solidFill>
                <a:srgbClr val="CC00FF"/>
              </a:solidFill>
            </a:endParaRPr>
          </a:p>
        </p:txBody>
      </p:sp>
      <p:sp>
        <p:nvSpPr>
          <p:cNvPr id="341" name="Abgerundetes Rechteck 340">
            <a:hlinkClick r:id="rId205" action="ppaction://hlinksldjump"/>
          </p:cNvPr>
          <p:cNvSpPr/>
          <p:nvPr/>
        </p:nvSpPr>
        <p:spPr>
          <a:xfrm>
            <a:off x="8604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CC00FF"/>
                </a:solidFill>
              </a:rPr>
              <a:t>SoBluöl</a:t>
            </a:r>
            <a:endParaRPr lang="de-DE" sz="900" b="1" dirty="0">
              <a:solidFill>
                <a:srgbClr val="CC00FF"/>
              </a:solidFill>
            </a:endParaRPr>
          </a:p>
        </p:txBody>
      </p:sp>
      <p:sp>
        <p:nvSpPr>
          <p:cNvPr id="342" name="Abgerundetes Rechteck 341">
            <a:hlinkClick r:id="rId206" action="ppaction://hlinksldjump"/>
          </p:cNvPr>
          <p:cNvSpPr/>
          <p:nvPr/>
        </p:nvSpPr>
        <p:spPr>
          <a:xfrm>
            <a:off x="8604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CC00FF"/>
                </a:solidFill>
              </a:rPr>
              <a:t>SoBluöl</a:t>
            </a:r>
            <a:endParaRPr lang="de-DE" sz="900" b="1" dirty="0">
              <a:solidFill>
                <a:srgbClr val="CC00FF"/>
              </a:solidFill>
            </a:endParaRPr>
          </a:p>
        </p:txBody>
      </p:sp>
      <p:sp>
        <p:nvSpPr>
          <p:cNvPr id="343" name="Abgerundetes Rechteck 342">
            <a:hlinkClick r:id="rId207" action="ppaction://hlinksldjump"/>
          </p:cNvPr>
          <p:cNvSpPr/>
          <p:nvPr/>
        </p:nvSpPr>
        <p:spPr>
          <a:xfrm>
            <a:off x="8604000" y="2844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CC00FF"/>
                </a:solidFill>
              </a:rPr>
              <a:t>SoBluöl</a:t>
            </a:r>
            <a:endParaRPr lang="de-DE" sz="900" b="1" dirty="0">
              <a:solidFill>
                <a:srgbClr val="CC00FF"/>
              </a:solidFill>
            </a:endParaRPr>
          </a:p>
        </p:txBody>
      </p:sp>
      <p:sp>
        <p:nvSpPr>
          <p:cNvPr id="344" name="Abgerundetes Rechteck 343">
            <a:hlinkClick r:id="rId208" action="ppaction://hlinksldjump"/>
          </p:cNvPr>
          <p:cNvSpPr/>
          <p:nvPr/>
        </p:nvSpPr>
        <p:spPr>
          <a:xfrm>
            <a:off x="8604000" y="3060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CC00FF"/>
                </a:solidFill>
              </a:rPr>
              <a:t>SoBluöl</a:t>
            </a:r>
            <a:endParaRPr lang="de-DE" sz="900" b="1" dirty="0">
              <a:solidFill>
                <a:srgbClr val="CC00FF"/>
              </a:solidFill>
            </a:endParaRPr>
          </a:p>
        </p:txBody>
      </p:sp>
      <p:sp>
        <p:nvSpPr>
          <p:cNvPr id="345" name="Abgerundetes Rechteck 344">
            <a:hlinkClick r:id="rId209" action="ppaction://hlinksldjump"/>
          </p:cNvPr>
          <p:cNvSpPr/>
          <p:nvPr/>
        </p:nvSpPr>
        <p:spPr>
          <a:xfrm>
            <a:off x="8604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CC00FF"/>
                </a:solidFill>
              </a:rPr>
              <a:t>SoBluöl</a:t>
            </a:r>
            <a:endParaRPr lang="de-DE" sz="900" b="1" dirty="0">
              <a:solidFill>
                <a:srgbClr val="CC00FF"/>
              </a:solidFill>
            </a:endParaRPr>
          </a:p>
        </p:txBody>
      </p:sp>
      <p:sp>
        <p:nvSpPr>
          <p:cNvPr id="346" name="Abgerundetes Rechteck 345">
            <a:hlinkClick r:id="rId210" action="ppaction://hlinksldjump"/>
          </p:cNvPr>
          <p:cNvSpPr/>
          <p:nvPr/>
        </p:nvSpPr>
        <p:spPr>
          <a:xfrm>
            <a:off x="8604000" y="208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77000">
                <a:srgbClr val="FFBEFF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CC00FF"/>
                </a:solidFill>
              </a:rPr>
              <a:t>SoBluöl</a:t>
            </a:r>
            <a:endParaRPr lang="de-DE" sz="900" b="1" dirty="0">
              <a:solidFill>
                <a:srgbClr val="CC00FF"/>
              </a:solidFill>
            </a:endParaRPr>
          </a:p>
        </p:txBody>
      </p:sp>
      <p:sp>
        <p:nvSpPr>
          <p:cNvPr id="347" name="Textfeld 346"/>
          <p:cNvSpPr txBox="1"/>
          <p:nvPr/>
        </p:nvSpPr>
        <p:spPr>
          <a:xfrm rot="900000">
            <a:off x="8775293" y="3423468"/>
            <a:ext cx="128685" cy="347334"/>
          </a:xfrm>
          <a:prstGeom prst="rect">
            <a:avLst/>
          </a:prstGeom>
          <a:noFill/>
        </p:spPr>
        <p:txBody>
          <a:bodyPr vert="vert270" wrap="none" lIns="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 err="1"/>
              <a:t>G.n.Arten</a:t>
            </a:r>
            <a:endParaRPr lang="de-DE" sz="600" dirty="0"/>
          </a:p>
        </p:txBody>
      </p:sp>
      <p:sp>
        <p:nvSpPr>
          <p:cNvPr id="348" name="Textfeld 347"/>
          <p:cNvSpPr txBox="1"/>
          <p:nvPr/>
        </p:nvSpPr>
        <p:spPr>
          <a:xfrm rot="900000">
            <a:off x="5988236" y="3535342"/>
            <a:ext cx="128685" cy="233521"/>
          </a:xfrm>
          <a:prstGeom prst="rect">
            <a:avLst/>
          </a:prstGeom>
          <a:noFill/>
        </p:spPr>
        <p:txBody>
          <a:bodyPr vert="vert270" wrap="none" lIns="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/>
              <a:t>Grafik</a:t>
            </a:r>
          </a:p>
        </p:txBody>
      </p:sp>
      <p:sp>
        <p:nvSpPr>
          <p:cNvPr id="349" name="Textfeld 348"/>
          <p:cNvSpPr txBox="1"/>
          <p:nvPr/>
        </p:nvSpPr>
        <p:spPr>
          <a:xfrm rot="900000">
            <a:off x="6134635" y="3462883"/>
            <a:ext cx="165036" cy="302450"/>
          </a:xfrm>
          <a:prstGeom prst="rect">
            <a:avLst/>
          </a:prstGeom>
          <a:noFill/>
        </p:spPr>
        <p:txBody>
          <a:bodyPr vert="vert270"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/>
              <a:t>20 Jahre</a:t>
            </a:r>
          </a:p>
        </p:txBody>
      </p:sp>
      <p:sp>
        <p:nvSpPr>
          <p:cNvPr id="350" name="Textfeld 349"/>
          <p:cNvSpPr txBox="1"/>
          <p:nvPr/>
        </p:nvSpPr>
        <p:spPr>
          <a:xfrm rot="900000">
            <a:off x="6292857" y="3482967"/>
            <a:ext cx="128685" cy="294436"/>
          </a:xfrm>
          <a:prstGeom prst="rect">
            <a:avLst/>
          </a:prstGeom>
          <a:noFill/>
        </p:spPr>
        <p:txBody>
          <a:bodyPr vert="vert270" wrap="none" lIns="36000" tIns="36000" rIns="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/>
              <a:t> </a:t>
            </a:r>
            <a:r>
              <a:rPr lang="de-DE" sz="600" dirty="0" err="1"/>
              <a:t>n.Arten</a:t>
            </a:r>
            <a:endParaRPr lang="de-DE" sz="600" dirty="0"/>
          </a:p>
        </p:txBody>
      </p:sp>
      <p:sp>
        <p:nvSpPr>
          <p:cNvPr id="307" name="Abgerundetes Rechteck 306">
            <a:hlinkClick r:id="rId211" action="ppaction://hlinksldjump"/>
          </p:cNvPr>
          <p:cNvSpPr/>
          <p:nvPr/>
        </p:nvSpPr>
        <p:spPr>
          <a:xfrm>
            <a:off x="2556000" y="601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China</a:t>
            </a:r>
          </a:p>
        </p:txBody>
      </p:sp>
      <p:sp>
        <p:nvSpPr>
          <p:cNvPr id="308" name="Abgerundetes Rechteck 307">
            <a:hlinkClick r:id="rId212" action="ppaction://hlinksldjump"/>
          </p:cNvPr>
          <p:cNvSpPr/>
          <p:nvPr/>
        </p:nvSpPr>
        <p:spPr>
          <a:xfrm>
            <a:off x="2556000" y="628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Indien</a:t>
            </a:r>
          </a:p>
        </p:txBody>
      </p:sp>
      <p:sp>
        <p:nvSpPr>
          <p:cNvPr id="351" name="Abgerundetes Rechteck 350">
            <a:hlinkClick r:id="rId213" action="ppaction://hlinksldjump"/>
          </p:cNvPr>
          <p:cNvSpPr/>
          <p:nvPr/>
        </p:nvSpPr>
        <p:spPr>
          <a:xfrm>
            <a:off x="2556000" y="655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Indonesien</a:t>
            </a:r>
          </a:p>
        </p:txBody>
      </p:sp>
      <p:sp>
        <p:nvSpPr>
          <p:cNvPr id="352" name="Abgerundetes Rechteck 351">
            <a:hlinkClick r:id="rId214" action="ppaction://hlinksldjump"/>
          </p:cNvPr>
          <p:cNvSpPr/>
          <p:nvPr/>
        </p:nvSpPr>
        <p:spPr>
          <a:xfrm>
            <a:off x="3312000" y="628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Kasachstan</a:t>
            </a:r>
          </a:p>
        </p:txBody>
      </p:sp>
      <p:sp>
        <p:nvSpPr>
          <p:cNvPr id="353" name="Abgerundetes Rechteck 352">
            <a:hlinkClick r:id="rId215" action="ppaction://hlinksldjump"/>
          </p:cNvPr>
          <p:cNvSpPr/>
          <p:nvPr/>
        </p:nvSpPr>
        <p:spPr>
          <a:xfrm>
            <a:off x="3312000" y="655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Malaysia</a:t>
            </a:r>
          </a:p>
        </p:txBody>
      </p:sp>
      <p:sp>
        <p:nvSpPr>
          <p:cNvPr id="354" name="Abgerundetes Rechteck 353">
            <a:hlinkClick r:id="rId216" action="ppaction://hlinksldjump"/>
          </p:cNvPr>
          <p:cNvSpPr/>
          <p:nvPr/>
        </p:nvSpPr>
        <p:spPr>
          <a:xfrm>
            <a:off x="4068000" y="601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Mexiko</a:t>
            </a:r>
          </a:p>
        </p:txBody>
      </p:sp>
      <p:sp>
        <p:nvSpPr>
          <p:cNvPr id="356" name="Abgerundetes Rechteck 355">
            <a:hlinkClick r:id="rId217" action="ppaction://hlinksldjump"/>
          </p:cNvPr>
          <p:cNvSpPr/>
          <p:nvPr/>
        </p:nvSpPr>
        <p:spPr>
          <a:xfrm>
            <a:off x="4068000" y="628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Nigeria</a:t>
            </a:r>
          </a:p>
        </p:txBody>
      </p:sp>
      <p:sp>
        <p:nvSpPr>
          <p:cNvPr id="357" name="Abgerundetes Rechteck 356">
            <a:hlinkClick r:id="rId218" action="ppaction://hlinksldjump"/>
          </p:cNvPr>
          <p:cNvSpPr/>
          <p:nvPr/>
        </p:nvSpPr>
        <p:spPr>
          <a:xfrm>
            <a:off x="4068000" y="655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Pakistan</a:t>
            </a:r>
          </a:p>
        </p:txBody>
      </p:sp>
      <p:sp>
        <p:nvSpPr>
          <p:cNvPr id="358" name="Abgerundetes Rechteck 357">
            <a:hlinkClick r:id="rId219" action="ppaction://hlinksldjump"/>
          </p:cNvPr>
          <p:cNvSpPr/>
          <p:nvPr/>
        </p:nvSpPr>
        <p:spPr>
          <a:xfrm>
            <a:off x="4824000" y="601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Paraguay</a:t>
            </a:r>
          </a:p>
        </p:txBody>
      </p:sp>
      <p:sp>
        <p:nvSpPr>
          <p:cNvPr id="360" name="Abgerundetes Rechteck 359">
            <a:hlinkClick r:id="rId220" action="ppaction://hlinksldjump"/>
          </p:cNvPr>
          <p:cNvSpPr/>
          <p:nvPr/>
        </p:nvSpPr>
        <p:spPr>
          <a:xfrm>
            <a:off x="4824000" y="628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Philippinen</a:t>
            </a:r>
          </a:p>
        </p:txBody>
      </p:sp>
      <p:sp>
        <p:nvSpPr>
          <p:cNvPr id="361" name="Abgerundetes Rechteck 360">
            <a:hlinkClick r:id="rId221" action="ppaction://hlinksldjump"/>
          </p:cNvPr>
          <p:cNvSpPr/>
          <p:nvPr/>
        </p:nvSpPr>
        <p:spPr>
          <a:xfrm>
            <a:off x="5580000" y="601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Thailand</a:t>
            </a:r>
          </a:p>
        </p:txBody>
      </p:sp>
      <p:sp>
        <p:nvSpPr>
          <p:cNvPr id="362" name="Abgerundetes Rechteck 361">
            <a:hlinkClick r:id="rId222" action="ppaction://hlinksldjump"/>
          </p:cNvPr>
          <p:cNvSpPr/>
          <p:nvPr/>
        </p:nvSpPr>
        <p:spPr>
          <a:xfrm>
            <a:off x="5580000" y="628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Türkei</a:t>
            </a:r>
          </a:p>
        </p:txBody>
      </p:sp>
      <p:sp>
        <p:nvSpPr>
          <p:cNvPr id="364" name="Abgerundetes Rechteck 363">
            <a:hlinkClick r:id="rId223" action="ppaction://hlinksldjump"/>
          </p:cNvPr>
          <p:cNvSpPr/>
          <p:nvPr/>
        </p:nvSpPr>
        <p:spPr>
          <a:xfrm>
            <a:off x="6336000" y="628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Uruguay</a:t>
            </a:r>
          </a:p>
        </p:txBody>
      </p:sp>
      <p:sp>
        <p:nvSpPr>
          <p:cNvPr id="365" name="Abgerundetes Rechteck 364">
            <a:hlinkClick r:id="rId224" action="ppaction://hlinksldjump"/>
          </p:cNvPr>
          <p:cNvSpPr/>
          <p:nvPr/>
        </p:nvSpPr>
        <p:spPr>
          <a:xfrm>
            <a:off x="7200000" y="6012000"/>
            <a:ext cx="1872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 LN / Land- und Ackerfläche WELT</a:t>
            </a:r>
          </a:p>
        </p:txBody>
      </p:sp>
      <p:sp>
        <p:nvSpPr>
          <p:cNvPr id="366" name="Abgerundetes Rechteck 365">
            <a:hlinkClick r:id="rId225" action="ppaction://hlinksldjump"/>
          </p:cNvPr>
          <p:cNvSpPr/>
          <p:nvPr/>
        </p:nvSpPr>
        <p:spPr>
          <a:xfrm>
            <a:off x="7200000" y="6282000"/>
            <a:ext cx="1872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Ackerfläche TOP20 (Grafik)</a:t>
            </a:r>
          </a:p>
        </p:txBody>
      </p:sp>
      <p:sp>
        <p:nvSpPr>
          <p:cNvPr id="368" name="Abgerundetes Rechteck 367">
            <a:hlinkClick r:id="rId226" action="ppaction://hlinksldjump"/>
          </p:cNvPr>
          <p:cNvSpPr/>
          <p:nvPr/>
        </p:nvSpPr>
        <p:spPr>
          <a:xfrm>
            <a:off x="7200000" y="6552000"/>
            <a:ext cx="1872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Weltbevölkerung TOP20 (Grafik)</a:t>
            </a:r>
          </a:p>
        </p:txBody>
      </p:sp>
      <p:sp>
        <p:nvSpPr>
          <p:cNvPr id="369" name="Textfeld 368"/>
          <p:cNvSpPr txBox="1"/>
          <p:nvPr/>
        </p:nvSpPr>
        <p:spPr>
          <a:xfrm>
            <a:off x="3378593" y="5580000"/>
            <a:ext cx="401319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>
                <a:solidFill>
                  <a:srgbClr val="66FFFF"/>
                </a:solidFill>
              </a:rPr>
              <a:t>China </a:t>
            </a:r>
          </a:p>
        </p:txBody>
      </p:sp>
      <p:sp>
        <p:nvSpPr>
          <p:cNvPr id="370" name="Textfeld 369"/>
          <p:cNvSpPr txBox="1"/>
          <p:nvPr/>
        </p:nvSpPr>
        <p:spPr>
          <a:xfrm>
            <a:off x="5510566" y="5580000"/>
            <a:ext cx="401319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>
                <a:solidFill>
                  <a:srgbClr val="66FFFF"/>
                </a:solidFill>
              </a:rPr>
              <a:t>China </a:t>
            </a:r>
          </a:p>
        </p:txBody>
      </p:sp>
      <p:sp>
        <p:nvSpPr>
          <p:cNvPr id="372" name="Textfeld 371"/>
          <p:cNvSpPr txBox="1"/>
          <p:nvPr/>
        </p:nvSpPr>
        <p:spPr>
          <a:xfrm>
            <a:off x="7950230" y="5580000"/>
            <a:ext cx="401319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>
                <a:solidFill>
                  <a:srgbClr val="66FFFF"/>
                </a:solidFill>
              </a:rPr>
              <a:t>China </a:t>
            </a:r>
          </a:p>
        </p:txBody>
      </p:sp>
      <p:sp>
        <p:nvSpPr>
          <p:cNvPr id="373" name="Abgerundetes Rechteck 372">
            <a:hlinkClick r:id="rId227" action="ppaction://hlinksldjump"/>
          </p:cNvPr>
          <p:cNvSpPr/>
          <p:nvPr/>
        </p:nvSpPr>
        <p:spPr>
          <a:xfrm>
            <a:off x="3816000" y="561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374" name="Abgerundetes Rechteck 373">
            <a:hlinkClick r:id="rId228" action="ppaction://hlinksldjump"/>
          </p:cNvPr>
          <p:cNvSpPr/>
          <p:nvPr/>
        </p:nvSpPr>
        <p:spPr>
          <a:xfrm>
            <a:off x="3996000" y="561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376" name="Abgerundetes Rechteck 375">
            <a:hlinkClick r:id="rId229" action="ppaction://hlinksldjump"/>
          </p:cNvPr>
          <p:cNvSpPr/>
          <p:nvPr/>
        </p:nvSpPr>
        <p:spPr>
          <a:xfrm>
            <a:off x="4176000" y="561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377" name="Abgerundetes Rechteck 376">
            <a:hlinkClick r:id="rId230" action="ppaction://hlinksldjump"/>
          </p:cNvPr>
          <p:cNvSpPr/>
          <p:nvPr/>
        </p:nvSpPr>
        <p:spPr>
          <a:xfrm>
            <a:off x="5940000" y="561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378" name="Abgerundetes Rechteck 377">
            <a:hlinkClick r:id="rId231" action="ppaction://hlinksldjump"/>
          </p:cNvPr>
          <p:cNvSpPr/>
          <p:nvPr/>
        </p:nvSpPr>
        <p:spPr>
          <a:xfrm>
            <a:off x="6120000" y="561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380" name="Abgerundetes Rechteck 379">
            <a:hlinkClick r:id="rId232" action="ppaction://hlinksldjump"/>
          </p:cNvPr>
          <p:cNvSpPr/>
          <p:nvPr/>
        </p:nvSpPr>
        <p:spPr>
          <a:xfrm>
            <a:off x="6300000" y="561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381" name="Abgerundetes Rechteck 380">
            <a:hlinkClick r:id="rId233" action="ppaction://hlinksldjump"/>
          </p:cNvPr>
          <p:cNvSpPr/>
          <p:nvPr/>
        </p:nvSpPr>
        <p:spPr>
          <a:xfrm>
            <a:off x="8748000" y="56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82" name="Abgerundetes Rechteck 381">
            <a:hlinkClick r:id="rId234" action="ppaction://hlinksldjump"/>
          </p:cNvPr>
          <p:cNvSpPr/>
          <p:nvPr/>
        </p:nvSpPr>
        <p:spPr>
          <a:xfrm>
            <a:off x="8928000" y="56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84" name="Abgerundetes Rechteck 383">
            <a:hlinkClick r:id="rId235" action="ppaction://hlinksldjump"/>
          </p:cNvPr>
          <p:cNvSpPr/>
          <p:nvPr/>
        </p:nvSpPr>
        <p:spPr>
          <a:xfrm>
            <a:off x="8568000" y="56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85" name="Abgerundetes Rechteck 384">
            <a:hlinkClick r:id="rId236" action="ppaction://hlinksldjump"/>
          </p:cNvPr>
          <p:cNvSpPr/>
          <p:nvPr/>
        </p:nvSpPr>
        <p:spPr>
          <a:xfrm>
            <a:off x="8388000" y="56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 useBgFill="1">
        <p:nvSpPr>
          <p:cNvPr id="6" name="Abgerundetes Rechteck 5"/>
          <p:cNvSpPr/>
          <p:nvPr/>
        </p:nvSpPr>
        <p:spPr>
          <a:xfrm rot="-600000">
            <a:off x="62366" y="248223"/>
            <a:ext cx="2533591" cy="588222"/>
          </a:xfrm>
          <a:prstGeom prst="round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rgbClr val="FF0000"/>
                </a:solidFill>
              </a:rPr>
              <a:t>2026/27</a:t>
            </a:r>
            <a:br>
              <a:rPr lang="de-DE" sz="1600" b="1" dirty="0">
                <a:solidFill>
                  <a:srgbClr val="FF0000"/>
                </a:solidFill>
              </a:rPr>
            </a:br>
            <a:r>
              <a:rPr lang="de-DE" sz="1600" b="1" dirty="0">
                <a:solidFill>
                  <a:srgbClr val="FF0000"/>
                </a:solidFill>
              </a:rPr>
              <a:t>(4. Schätzung / Jun26)</a:t>
            </a:r>
          </a:p>
        </p:txBody>
      </p:sp>
      <p:sp>
        <p:nvSpPr>
          <p:cNvPr id="386" name="Textfeld 385"/>
          <p:cNvSpPr txBox="1"/>
          <p:nvPr/>
        </p:nvSpPr>
        <p:spPr>
          <a:xfrm>
            <a:off x="1008000" y="2592000"/>
            <a:ext cx="652990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/>
              <a:t>Verbrauch</a:t>
            </a:r>
          </a:p>
        </p:txBody>
      </p:sp>
      <p:sp>
        <p:nvSpPr>
          <p:cNvPr id="388" name="Abgerundetes Rechteck 387">
            <a:hlinkClick r:id="rId237" action="ppaction://hlinksldjump"/>
          </p:cNvPr>
          <p:cNvSpPr/>
          <p:nvPr/>
        </p:nvSpPr>
        <p:spPr>
          <a:xfrm>
            <a:off x="2340000" y="2628000"/>
            <a:ext cx="468000" cy="180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Gesamt</a:t>
            </a:r>
          </a:p>
        </p:txBody>
      </p:sp>
      <p:sp>
        <p:nvSpPr>
          <p:cNvPr id="389" name="Abgerundetes Rechteck 388">
            <a:hlinkClick r:id="rId238" action="ppaction://hlinksldjump"/>
          </p:cNvPr>
          <p:cNvSpPr/>
          <p:nvPr/>
        </p:nvSpPr>
        <p:spPr>
          <a:xfrm>
            <a:off x="2844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390" name="Abgerundetes Rechteck 389">
            <a:hlinkClick r:id="rId239" action="ppaction://hlinksldjump"/>
          </p:cNvPr>
          <p:cNvSpPr/>
          <p:nvPr/>
        </p:nvSpPr>
        <p:spPr>
          <a:xfrm>
            <a:off x="3852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395" name="Abgerundetes Rechteck 394">
            <a:hlinkClick r:id="rId240" action="ppaction://hlinksldjump"/>
          </p:cNvPr>
          <p:cNvSpPr/>
          <p:nvPr/>
        </p:nvSpPr>
        <p:spPr>
          <a:xfrm>
            <a:off x="3348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399" name="Abgerundetes Rechteck 398">
            <a:hlinkClick r:id="rId241" action="ppaction://hlinksldjump"/>
          </p:cNvPr>
          <p:cNvSpPr/>
          <p:nvPr/>
        </p:nvSpPr>
        <p:spPr>
          <a:xfrm>
            <a:off x="4464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Gesamt</a:t>
            </a:r>
          </a:p>
        </p:txBody>
      </p:sp>
      <p:sp>
        <p:nvSpPr>
          <p:cNvPr id="407" name="Abgerundetes Rechteck 406">
            <a:hlinkClick r:id="rId242" action="ppaction://hlinksldjump"/>
          </p:cNvPr>
          <p:cNvSpPr/>
          <p:nvPr/>
        </p:nvSpPr>
        <p:spPr>
          <a:xfrm>
            <a:off x="4968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Soja</a:t>
            </a:r>
          </a:p>
        </p:txBody>
      </p:sp>
      <p:sp>
        <p:nvSpPr>
          <p:cNvPr id="411" name="Abgerundetes Rechteck 410">
            <a:hlinkClick r:id="rId243" action="ppaction://hlinksldjump"/>
          </p:cNvPr>
          <p:cNvSpPr/>
          <p:nvPr/>
        </p:nvSpPr>
        <p:spPr>
          <a:xfrm>
            <a:off x="5472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Raps</a:t>
            </a:r>
          </a:p>
        </p:txBody>
      </p:sp>
      <p:sp>
        <p:nvSpPr>
          <p:cNvPr id="415" name="Abgerundetes Rechteck 414">
            <a:hlinkClick r:id="rId244" action="ppaction://hlinksldjump"/>
          </p:cNvPr>
          <p:cNvSpPr/>
          <p:nvPr/>
        </p:nvSpPr>
        <p:spPr>
          <a:xfrm>
            <a:off x="5976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FF0000"/>
                </a:solidFill>
              </a:rPr>
              <a:t>SoBlu</a:t>
            </a:r>
            <a:endParaRPr lang="de-DE" sz="900" b="1" dirty="0">
              <a:solidFill>
                <a:srgbClr val="FF0000"/>
              </a:solidFill>
            </a:endParaRPr>
          </a:p>
        </p:txBody>
      </p:sp>
      <p:sp>
        <p:nvSpPr>
          <p:cNvPr id="419" name="Abgerundetes Rechteck 418">
            <a:hlinkClick r:id="rId245" action="ppaction://hlinksldjump"/>
          </p:cNvPr>
          <p:cNvSpPr/>
          <p:nvPr/>
        </p:nvSpPr>
        <p:spPr>
          <a:xfrm>
            <a:off x="6588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Gesamt</a:t>
            </a:r>
          </a:p>
        </p:txBody>
      </p:sp>
      <p:sp>
        <p:nvSpPr>
          <p:cNvPr id="423" name="Abgerundetes Rechteck 422">
            <a:hlinkClick r:id="rId246" action="ppaction://hlinksldjump"/>
          </p:cNvPr>
          <p:cNvSpPr/>
          <p:nvPr/>
        </p:nvSpPr>
        <p:spPr>
          <a:xfrm>
            <a:off x="7092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Palmöl</a:t>
            </a:r>
          </a:p>
        </p:txBody>
      </p:sp>
      <p:sp>
        <p:nvSpPr>
          <p:cNvPr id="427" name="Abgerundetes Rechteck 426">
            <a:hlinkClick r:id="rId247" action="ppaction://hlinksldjump"/>
          </p:cNvPr>
          <p:cNvSpPr/>
          <p:nvPr/>
        </p:nvSpPr>
        <p:spPr>
          <a:xfrm>
            <a:off x="7596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Sojaöl</a:t>
            </a:r>
          </a:p>
        </p:txBody>
      </p:sp>
      <p:sp>
        <p:nvSpPr>
          <p:cNvPr id="437" name="Abgerundetes Rechteck 436">
            <a:hlinkClick r:id="rId248" action="ppaction://hlinksldjump"/>
          </p:cNvPr>
          <p:cNvSpPr/>
          <p:nvPr/>
        </p:nvSpPr>
        <p:spPr>
          <a:xfrm>
            <a:off x="8100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Rapsöl</a:t>
            </a:r>
          </a:p>
        </p:txBody>
      </p:sp>
      <p:sp>
        <p:nvSpPr>
          <p:cNvPr id="441" name="Abgerundetes Rechteck 440">
            <a:hlinkClick r:id="rId249" action="ppaction://hlinksldjump"/>
          </p:cNvPr>
          <p:cNvSpPr/>
          <p:nvPr/>
        </p:nvSpPr>
        <p:spPr>
          <a:xfrm>
            <a:off x="8604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CC00FF"/>
                </a:solidFill>
              </a:rPr>
              <a:t>SoBluöl</a:t>
            </a:r>
            <a:endParaRPr lang="de-DE" sz="900" b="1" dirty="0">
              <a:solidFill>
                <a:srgbClr val="CC00FF"/>
              </a:solidFill>
            </a:endParaRPr>
          </a:p>
        </p:txBody>
      </p:sp>
      <p:sp>
        <p:nvSpPr>
          <p:cNvPr id="403" name="Textfeld 402"/>
          <p:cNvSpPr txBox="1"/>
          <p:nvPr/>
        </p:nvSpPr>
        <p:spPr>
          <a:xfrm>
            <a:off x="2913722" y="5760000"/>
            <a:ext cx="866190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>
                <a:solidFill>
                  <a:srgbClr val="66FFFF"/>
                </a:solidFill>
              </a:rPr>
              <a:t>Indien (No.10) </a:t>
            </a:r>
          </a:p>
        </p:txBody>
      </p:sp>
      <p:sp>
        <p:nvSpPr>
          <p:cNvPr id="445" name="Textfeld 444"/>
          <p:cNvSpPr txBox="1"/>
          <p:nvPr/>
        </p:nvSpPr>
        <p:spPr>
          <a:xfrm>
            <a:off x="5473696" y="5760000"/>
            <a:ext cx="438189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>
                <a:solidFill>
                  <a:srgbClr val="66FFFF"/>
                </a:solidFill>
              </a:rPr>
              <a:t>Indien </a:t>
            </a:r>
          </a:p>
        </p:txBody>
      </p:sp>
      <p:sp>
        <p:nvSpPr>
          <p:cNvPr id="449" name="Textfeld 448"/>
          <p:cNvSpPr txBox="1"/>
          <p:nvPr/>
        </p:nvSpPr>
        <p:spPr>
          <a:xfrm>
            <a:off x="7913360" y="5760000"/>
            <a:ext cx="438189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>
                <a:solidFill>
                  <a:srgbClr val="66FFFF"/>
                </a:solidFill>
              </a:rPr>
              <a:t>Indien </a:t>
            </a:r>
          </a:p>
        </p:txBody>
      </p:sp>
      <p:sp>
        <p:nvSpPr>
          <p:cNvPr id="453" name="Abgerundetes Rechteck 452">
            <a:hlinkClick r:id="rId250" action="ppaction://hlinksldjump"/>
          </p:cNvPr>
          <p:cNvSpPr/>
          <p:nvPr/>
        </p:nvSpPr>
        <p:spPr>
          <a:xfrm>
            <a:off x="3816000" y="580624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457" name="Abgerundetes Rechteck 456">
            <a:hlinkClick r:id="rId251" action="ppaction://hlinksldjump"/>
          </p:cNvPr>
          <p:cNvSpPr/>
          <p:nvPr/>
        </p:nvSpPr>
        <p:spPr>
          <a:xfrm>
            <a:off x="3996000" y="580624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461" name="Abgerundetes Rechteck 460">
            <a:hlinkClick r:id="rId252" action="ppaction://hlinksldjump"/>
          </p:cNvPr>
          <p:cNvSpPr/>
          <p:nvPr/>
        </p:nvSpPr>
        <p:spPr>
          <a:xfrm>
            <a:off x="4176000" y="580624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470" name="Abgerundetes Rechteck 469">
            <a:hlinkClick r:id="rId253" action="ppaction://hlinksldjump"/>
          </p:cNvPr>
          <p:cNvSpPr/>
          <p:nvPr/>
        </p:nvSpPr>
        <p:spPr>
          <a:xfrm>
            <a:off x="5940000" y="580624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71" name="Abgerundetes Rechteck 470">
            <a:hlinkClick r:id="rId254" action="ppaction://hlinksldjump"/>
          </p:cNvPr>
          <p:cNvSpPr/>
          <p:nvPr/>
        </p:nvSpPr>
        <p:spPr>
          <a:xfrm>
            <a:off x="6120000" y="580624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72" name="Abgerundetes Rechteck 471">
            <a:hlinkClick r:id="rId255" action="ppaction://hlinksldjump"/>
          </p:cNvPr>
          <p:cNvSpPr/>
          <p:nvPr/>
        </p:nvSpPr>
        <p:spPr>
          <a:xfrm>
            <a:off x="6300000" y="580624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74" name="Abgerundetes Rechteck 473">
            <a:hlinkClick r:id="rId256" action="ppaction://hlinksldjump"/>
          </p:cNvPr>
          <p:cNvSpPr/>
          <p:nvPr/>
        </p:nvSpPr>
        <p:spPr>
          <a:xfrm>
            <a:off x="8748000" y="580624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75" name="Abgerundetes Rechteck 474">
            <a:hlinkClick r:id="rId257" action="ppaction://hlinksldjump"/>
          </p:cNvPr>
          <p:cNvSpPr/>
          <p:nvPr/>
        </p:nvSpPr>
        <p:spPr>
          <a:xfrm>
            <a:off x="8928000" y="580624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76" name="Abgerundetes Rechteck 475">
            <a:hlinkClick r:id="rId258" action="ppaction://hlinksldjump"/>
          </p:cNvPr>
          <p:cNvSpPr/>
          <p:nvPr/>
        </p:nvSpPr>
        <p:spPr>
          <a:xfrm>
            <a:off x="8568000" y="580624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77" name="Abgerundetes Rechteck 476">
            <a:hlinkClick r:id="rId259" action="ppaction://hlinksldjump"/>
          </p:cNvPr>
          <p:cNvSpPr/>
          <p:nvPr/>
        </p:nvSpPr>
        <p:spPr>
          <a:xfrm>
            <a:off x="8388000" y="580624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603050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Weizen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endParaRPr lang="de-DE" sz="1200" dirty="0"/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1D393D0-CDA7-1E48-BDBF-78FA9ED66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260704"/>
      </p:ext>
    </p:extLst>
  </p:cSld>
  <p:clrMapOvr>
    <a:masterClrMapping/>
  </p:clrMapOvr>
  <p:transition spd="slow">
    <p:wipe dir="r"/>
  </p:transition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200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Rechteck 4"/>
          <p:cNvSpPr>
            <a:spLocks/>
          </p:cNvSpPr>
          <p:nvPr/>
        </p:nvSpPr>
        <p:spPr>
          <a:xfrm>
            <a:off x="437101" y="2616989"/>
            <a:ext cx="252000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7DD8C6A-82B2-3DD0-FE2B-7F49B0BA9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665403"/>
      </p:ext>
    </p:extLst>
  </p:cSld>
  <p:clrMapOvr>
    <a:masterClrMapping/>
  </p:clrMapOvr>
  <p:transition spd="slow">
    <p:wipe dir="r"/>
  </p:transition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201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85B79ED-008B-F4E1-FEDC-8B715D159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32675"/>
      </p:ext>
    </p:extLst>
  </p:cSld>
  <p:clrMapOvr>
    <a:masterClrMapping/>
  </p:clrMapOvr>
  <p:transition spd="slow">
    <p:wipe dir="r"/>
  </p:transition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202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1AB1024-69A1-52BC-739E-B9EC9930F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08697"/>
      </p:ext>
    </p:extLst>
  </p:cSld>
  <p:clrMapOvr>
    <a:masterClrMapping/>
  </p:clrMapOvr>
  <p:transition spd="slow">
    <p:wipe dir="r"/>
  </p:transition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203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F95E8A3-0A63-0BD7-549B-2C969314F0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000760"/>
      </p:ext>
    </p:extLst>
  </p:cSld>
  <p:clrMapOvr>
    <a:masterClrMapping/>
  </p:clrMapOvr>
  <p:transition spd="slow">
    <p:wipe dir="r"/>
  </p:transition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204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F301E3B-8C74-A2D3-1328-1526BC700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14190"/>
      </p:ext>
    </p:extLst>
  </p:cSld>
  <p:clrMapOvr>
    <a:masterClrMapping/>
  </p:clrMapOvr>
  <p:transition spd="slow">
    <p:wipe dir="r"/>
  </p:transition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205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8EBC178-7B1D-E900-DA6B-B3BFC2C0E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888030"/>
      </p:ext>
    </p:extLst>
  </p:cSld>
  <p:clrMapOvr>
    <a:masterClrMapping/>
  </p:clrMapOvr>
  <p:transition spd="slow">
    <p:wipe dir="r"/>
  </p:transition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206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95FDF8C-FCF2-25E7-500D-030D58ABD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583106"/>
      </p:ext>
    </p:extLst>
  </p:cSld>
  <p:clrMapOvr>
    <a:masterClrMapping/>
  </p:clrMapOvr>
  <p:transition spd="slow">
    <p:wipe dir="r"/>
  </p:transition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207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26F25E0-2FA5-A10A-4C8A-B5047FCCD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55964"/>
      </p:ext>
    </p:extLst>
  </p:cSld>
  <p:clrMapOvr>
    <a:masterClrMapping/>
  </p:clrMapOvr>
  <p:transition spd="slow">
    <p:wipe dir="r"/>
  </p:transition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208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1650D86-7182-153C-816A-9AD5D1905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65692"/>
      </p:ext>
    </p:extLst>
  </p:cSld>
  <p:clrMapOvr>
    <a:masterClrMapping/>
  </p:clrMapOvr>
  <p:transition spd="slow">
    <p:wipe dir="r"/>
  </p:transition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209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07C6979-F3C7-DAE5-B641-6455774EC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010879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6C2CA7D-6F70-AB4B-04EB-901A34B42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6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079371"/>
      </p:ext>
    </p:extLst>
  </p:cSld>
  <p:clrMapOvr>
    <a:masterClrMapping/>
  </p:clrMapOvr>
  <p:transition spd="slow">
    <p:wipe dir="r"/>
  </p:transition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210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8111F76-72D4-FDC6-C2D0-C72906F456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609963"/>
      </p:ext>
    </p:extLst>
  </p:cSld>
  <p:clrMapOvr>
    <a:masterClrMapping/>
  </p:clrMapOvr>
  <p:transition spd="slow">
    <p:wipe dir="r"/>
  </p:transition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211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6159A70-0D3C-5054-4AAC-B1BF23CB1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370882"/>
      </p:ext>
    </p:extLst>
  </p:cSld>
  <p:clrMapOvr>
    <a:masterClrMapping/>
  </p:clrMapOvr>
  <p:transition spd="slow">
    <p:wipe dir="r"/>
  </p:transition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212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FD0C1A7-6324-3CD2-DACA-0830C0C28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641636"/>
      </p:ext>
    </p:extLst>
  </p:cSld>
  <p:clrMapOvr>
    <a:masterClrMapping/>
  </p:clrMapOvr>
  <p:transition spd="slow">
    <p:wipe dir="r"/>
  </p:transition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213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DB8B921-2183-C1D0-2EAC-92EA35E3F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13323"/>
      </p:ext>
    </p:extLst>
  </p:cSld>
  <p:clrMapOvr>
    <a:masterClrMapping/>
  </p:clrMapOvr>
  <p:transition spd="slow">
    <p:wipe dir="r"/>
  </p:transition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214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8DE3F11-2BAD-321C-E303-DEBB4ED85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023651"/>
      </p:ext>
    </p:extLst>
  </p:cSld>
  <p:clrMapOvr>
    <a:masterClrMapping/>
  </p:clrMapOvr>
  <p:transition spd="slow">
    <p:wipe dir="r"/>
  </p:transition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215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464D65E-F097-776D-044F-9EE4502E7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10989"/>
      </p:ext>
    </p:extLst>
  </p:cSld>
  <p:clrMapOvr>
    <a:masterClrMapping/>
  </p:clrMapOvr>
  <p:transition spd="slow">
    <p:wipe dir="r"/>
  </p:transition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216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05C9620-EE8D-84BF-9E1C-78B6C4E4F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804497"/>
      </p:ext>
    </p:extLst>
  </p:cSld>
  <p:clrMapOvr>
    <a:masterClrMapping/>
  </p:clrMapOvr>
  <p:transition spd="slow">
    <p:wipe dir="r"/>
  </p:transition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217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4CB1704-704D-C6E9-93A3-28F4D3F1E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893522"/>
      </p:ext>
    </p:extLst>
  </p:cSld>
  <p:clrMapOvr>
    <a:masterClrMapping/>
  </p:clrMapOvr>
  <p:transition spd="slow">
    <p:wipe dir="r"/>
  </p:transition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218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57CA361-94B5-E062-B1A0-9E7203F21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63617"/>
      </p:ext>
    </p:extLst>
  </p:cSld>
  <p:clrMapOvr>
    <a:masterClrMapping/>
  </p:clrMapOvr>
  <p:transition spd="slow">
    <p:wipe dir="r"/>
  </p:transition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219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D60B97C-4B40-4892-C0DB-4302E2E00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24716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24BF7-2EB5-A86D-B0CD-D65255EC6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4F61D8D-7BB9-BA55-254A-39193D353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  <a:extLst>
              <a:ext uri="{FF2B5EF4-FFF2-40B4-BE49-F238E27FC236}">
                <a16:creationId xmlns:a16="http://schemas.microsoft.com/office/drawing/2014/main" id="{99ECB89A-D452-0EF1-2D4C-19C3B786C866}"/>
              </a:ext>
            </a:extLst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2E5054A-384B-285B-FD3F-B907B4156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285251"/>
      </p:ext>
    </p:extLst>
  </p:cSld>
  <p:clrMapOvr>
    <a:masterClrMapping/>
  </p:clrMapOvr>
  <p:transition spd="slow">
    <p:wipe dir="r"/>
  </p:transition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220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CA3D44F-F9A7-6EDA-609C-99AF892C9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91847"/>
      </p:ext>
    </p:extLst>
  </p:cSld>
  <p:clrMapOvr>
    <a:masterClrMapping/>
  </p:clrMapOvr>
  <p:transition spd="slow">
    <p:wipe dir="r"/>
  </p:transition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221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23E0E7A-0F0C-D129-5650-9880E8389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617916"/>
      </p:ext>
    </p:extLst>
  </p:cSld>
  <p:clrMapOvr>
    <a:masterClrMapping/>
  </p:clrMapOvr>
  <p:transition spd="slow">
    <p:wipe dir="r"/>
  </p:transition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222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1880000"/>
            <a:ext cx="8640000" cy="540210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98677E1-AF5E-35F3-C4C1-CA468A143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64924"/>
      </p:ext>
    </p:extLst>
  </p:cSld>
  <p:clrMapOvr>
    <a:masterClrMapping/>
  </p:clrMapOvr>
  <p:transition spd="slow">
    <p:wipe dir="r"/>
  </p:transition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223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26A3719-B1D0-4A65-5F28-7B253658A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422623"/>
      </p:ext>
    </p:extLst>
  </p:cSld>
  <p:clrMapOvr>
    <a:masterClrMapping/>
  </p:clrMapOvr>
  <p:transition spd="slow">
    <p:wipe dir="r"/>
  </p:transition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224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13320000"/>
            <a:ext cx="9000000" cy="355814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4AFD06C-7C2C-8D3F-A7D8-7261AC7F8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338802"/>
      </p:ext>
    </p:extLst>
  </p:cSld>
  <p:clrMapOvr>
    <a:masterClrMapping/>
  </p:clrMapOvr>
  <p:transition spd="slow">
    <p:wipe dir="r"/>
  </p:transition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225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5013470-1A4A-F36A-618A-8CDC96646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445537"/>
      </p:ext>
    </p:extLst>
  </p:cSld>
  <p:clrMapOvr>
    <a:masterClrMapping/>
  </p:clrMapOvr>
  <p:transition spd="slow">
    <p:wipe dir="r"/>
  </p:transition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226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83C04F9-96FF-916C-A987-42FCBAA9C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571395"/>
      </p:ext>
    </p:extLst>
  </p:cSld>
  <p:clrMapOvr>
    <a:masterClrMapping/>
  </p:clrMapOvr>
  <p:transition spd="slow">
    <p:wipe dir="r"/>
  </p:transition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227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7847C02-7FB4-622B-C4E2-CFBD8B763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245135"/>
      </p:ext>
    </p:extLst>
  </p:cSld>
  <p:clrMapOvr>
    <a:masterClrMapping/>
  </p:clrMapOvr>
  <p:transition spd="slow">
    <p:wipe dir="r"/>
  </p:transition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228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DED1B5E-DAAC-1F0C-A686-A4631FF04C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99987"/>
      </p:ext>
    </p:extLst>
  </p:cSld>
  <p:clrMapOvr>
    <a:masterClrMapping/>
  </p:clrMapOvr>
  <p:transition spd="slow">
    <p:wipe dir="r"/>
  </p:transition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229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D9C2AC3-B16F-3A6A-B06E-AB86930A56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01869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980000" y="0"/>
            <a:ext cx="5220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0000FF"/>
                </a:solidFill>
              </a:rPr>
              <a:t>Mais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E22EF30-1870-C971-DD51-A5E6C463D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29795"/>
      </p:ext>
    </p:extLst>
  </p:cSld>
  <p:clrMapOvr>
    <a:masterClrMapping/>
  </p:clrMapOvr>
  <p:transition spd="slow">
    <p:wipe dir="r"/>
  </p:transition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230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FD7EB0D-77AF-FBEF-43E9-84E9D3E31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66274"/>
      </p:ext>
    </p:extLst>
  </p:cSld>
  <p:clrMapOvr>
    <a:masterClrMapping/>
  </p:clrMapOvr>
  <p:transition spd="slow">
    <p:wipe dir="r"/>
  </p:transition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231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67A5AA2-350E-1725-FA41-257125A42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439630"/>
      </p:ext>
    </p:extLst>
  </p:cSld>
  <p:clrMapOvr>
    <a:masterClrMapping/>
  </p:clrMapOvr>
  <p:transition spd="slow">
    <p:wipe dir="r"/>
  </p:transition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232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9BE76BE-2391-CA66-B6D1-E3515E7AE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977655"/>
      </p:ext>
    </p:extLst>
  </p:cSld>
  <p:clrMapOvr>
    <a:masterClrMapping/>
  </p:clrMapOvr>
  <p:transition spd="slow">
    <p:wipe dir="r"/>
  </p:transition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233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BE7F89E-FB36-56FA-6168-D68A94E17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228216"/>
      </p:ext>
    </p:extLst>
  </p:cSld>
  <p:clrMapOvr>
    <a:masterClrMapping/>
  </p:clrMapOvr>
  <p:transition spd="slow">
    <p:wipe dir="r"/>
  </p:transition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234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4155125-B81F-F0BA-8B7A-AE605B4BA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863932"/>
      </p:ext>
    </p:extLst>
  </p:cSld>
  <p:clrMapOvr>
    <a:masterClrMapping/>
  </p:clrMapOvr>
  <p:transition spd="slow">
    <p:wipe dir="r"/>
  </p:transition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235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FE3C30D-4090-C28C-C34E-CACA21A4F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598387"/>
      </p:ext>
    </p:extLst>
  </p:cSld>
  <p:clrMapOvr>
    <a:masterClrMapping/>
  </p:clrMapOvr>
  <p:transition spd="slow">
    <p:wipe dir="r"/>
  </p:transition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236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20CB58C-8F4E-6920-D664-699F7DC85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587770"/>
      </p:ext>
    </p:extLst>
  </p:cSld>
  <p:clrMapOvr>
    <a:masterClrMapping/>
  </p:clrMapOvr>
  <p:transition spd="slow">
    <p:wipe dir="r"/>
  </p:transition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237</a:t>
            </a:fld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Welt</a:t>
            </a:r>
            <a:r>
              <a:rPr lang="de-DE" dirty="0">
                <a:solidFill>
                  <a:srgbClr val="0000FF"/>
                </a:solidFill>
              </a:rPr>
              <a:t>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FE72F78-42FD-9776-4272-4D7002A1E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412542"/>
      </p:ext>
    </p:extLst>
  </p:cSld>
  <p:clrMapOvr>
    <a:masterClrMapping/>
  </p:clrMapOvr>
  <p:transition spd="slow">
    <p:wipe dir="r"/>
  </p:transition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238</a:t>
            </a:fld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EU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  <a:endParaRPr lang="de-DE" sz="1400" dirty="0"/>
          </a:p>
        </p:txBody>
      </p:sp>
      <p:sp>
        <p:nvSpPr>
          <p:cNvPr id="8" name="Abgerundetes Rechteck 7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Rechteck 4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5</a:t>
            </a:r>
            <a:r>
              <a:rPr lang="de-DE" dirty="0"/>
              <a:t>   </a:t>
            </a:r>
            <a:r>
              <a:rPr lang="de-DE" sz="1400" dirty="0"/>
              <a:t>(ca. 97,3 Mio. ha von 1.382 Mio. ha Welt-Ackerfläche; 2022)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9E08AE6-E1C7-E344-DE3D-5198BBA3C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609917"/>
      </p:ext>
    </p:extLst>
  </p:cSld>
  <p:clrMapOvr>
    <a:masterClrMapping/>
  </p:clrMapOvr>
  <p:transition spd="slow">
    <p:wipe dir="r"/>
  </p:transition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239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Argentinien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7</a:t>
            </a:r>
            <a:r>
              <a:rPr lang="de-DE" dirty="0"/>
              <a:t>   </a:t>
            </a:r>
            <a:r>
              <a:rPr lang="de-DE" sz="1400" dirty="0"/>
              <a:t>(ca. 43,1 Mio. ha von 1.382 Mio. ha Welt-Ackerfläche; 2022)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97465D9-8E06-3B8E-FF53-B081F97D0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378238"/>
      </p:ext>
    </p:extLst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Mais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A058286-5526-E8B5-EC0D-13E240372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922"/>
      </p:ext>
    </p:extLst>
  </p:cSld>
  <p:clrMapOvr>
    <a:masterClrMapping/>
  </p:clrMapOvr>
  <p:transition spd="slow">
    <p:wipe dir="r"/>
  </p:transition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240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Australien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12</a:t>
            </a:r>
            <a:r>
              <a:rPr lang="de-DE" dirty="0"/>
              <a:t>   </a:t>
            </a:r>
            <a:r>
              <a:rPr lang="de-DE" sz="1400" dirty="0"/>
              <a:t>(ca. 31,3 Mio. ha von 1.382 Mio. ha Welt-Ackerfläche; 2022)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E939A22-915F-9FBB-74B4-205ED061C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1157"/>
      </p:ext>
    </p:extLst>
  </p:cSld>
  <p:clrMapOvr>
    <a:masterClrMapping/>
  </p:clrMapOvr>
  <p:transition spd="slow">
    <p:wipe dir="r"/>
  </p:transition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241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Brasilien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6</a:t>
            </a:r>
            <a:r>
              <a:rPr lang="de-DE" dirty="0"/>
              <a:t>   </a:t>
            </a:r>
            <a:r>
              <a:rPr lang="de-DE" sz="1400" dirty="0"/>
              <a:t>(ca. 55,6 Mio. ha von 1.382 Mio. ha Welt-Ackerfläche; 2022)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9F39F7B-AA64-D473-7681-AD8DD9B9B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50662"/>
      </p:ext>
    </p:extLst>
  </p:cSld>
  <p:clrMapOvr>
    <a:masterClrMapping/>
  </p:clrMapOvr>
  <p:transition spd="slow">
    <p:wipe dir="r"/>
  </p:transition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242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China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4</a:t>
            </a:r>
            <a:r>
              <a:rPr lang="de-DE" dirty="0"/>
              <a:t>   </a:t>
            </a:r>
            <a:r>
              <a:rPr lang="de-DE" sz="1400" dirty="0"/>
              <a:t>(ca. 121,6 Mio. ha von 1.382 Mio. ha Welt-Ackerfläche; 2022)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E82971C-1026-5DE8-AEA6-F60890256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801284"/>
      </p:ext>
    </p:extLst>
  </p:cSld>
  <p:clrMapOvr>
    <a:masterClrMapping/>
  </p:clrMapOvr>
  <p:transition spd="slow">
    <p:wipe dir="r"/>
  </p:transition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243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Indien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1</a:t>
            </a:r>
            <a:r>
              <a:rPr lang="de-DE" dirty="0"/>
              <a:t>   </a:t>
            </a:r>
            <a:r>
              <a:rPr lang="de-DE" sz="1400" dirty="0"/>
              <a:t>(ca. 154,0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9FFD238-F966-6AE2-6455-EB4A6BD4B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616903"/>
      </p:ext>
    </p:extLst>
  </p:cSld>
  <p:clrMapOvr>
    <a:masterClrMapping/>
  </p:clrMapOvr>
  <p:transition spd="slow">
    <p:wipe dir="r"/>
  </p:transition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244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Indonesien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17</a:t>
            </a:r>
            <a:r>
              <a:rPr lang="de-DE" dirty="0"/>
              <a:t>  </a:t>
            </a:r>
            <a:r>
              <a:rPr lang="de-DE" sz="1400" dirty="0"/>
              <a:t>(ca. 17,8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35FF49A-639B-323A-87CD-8C33463FA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806891"/>
      </p:ext>
    </p:extLst>
  </p:cSld>
  <p:clrMapOvr>
    <a:masterClrMapping/>
  </p:clrMapOvr>
  <p:transition spd="slow">
    <p:wipe dir="r"/>
  </p:transition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245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Kanada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8</a:t>
            </a:r>
            <a:r>
              <a:rPr lang="de-DE" dirty="0"/>
              <a:t>   </a:t>
            </a:r>
            <a:r>
              <a:rPr lang="de-DE" sz="1400" dirty="0"/>
              <a:t>(ca. 38,3 Mio. ha von 1.382 Mio. ha Welt-Ackerfläche; 2022)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DE7A411-F08E-EA8A-9734-C4BD51C3D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06758"/>
      </p:ext>
    </p:extLst>
  </p:cSld>
  <p:clrMapOvr>
    <a:masterClrMapping/>
  </p:clrMapOvr>
  <p:transition spd="slow">
    <p:wipe dir="r"/>
  </p:transition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246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Kasachstan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13</a:t>
            </a:r>
            <a:r>
              <a:rPr lang="de-DE" dirty="0"/>
              <a:t>   </a:t>
            </a:r>
            <a:r>
              <a:rPr lang="de-DE" sz="1400" dirty="0"/>
              <a:t>(ca. 29,7 Mio. ha von 1.382 Mio. ha Welt-Ackerfläche; 2022)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E4DCC59-2F0C-CCB7-C6A2-FF535CFCE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534773"/>
      </p:ext>
    </p:extLst>
  </p:cSld>
  <p:clrMapOvr>
    <a:masterClrMapping/>
  </p:clrMapOvr>
  <p:transition spd="slow">
    <p:wipe dir="r"/>
  </p:transition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247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Malaysia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115</a:t>
            </a:r>
            <a:r>
              <a:rPr lang="de-DE" dirty="0"/>
              <a:t>  </a:t>
            </a:r>
            <a:r>
              <a:rPr lang="de-DE" sz="1400" dirty="0"/>
              <a:t>(ca. 0,8 Mio. ha von 1.382 Mio. ha Welt-Ackerfläche; 2022)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16B4485-36C8-5DCF-27F7-3AE6AB27A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427579"/>
      </p:ext>
    </p:extLst>
  </p:cSld>
  <p:clrMapOvr>
    <a:masterClrMapping/>
  </p:clrMapOvr>
  <p:transition spd="slow">
    <p:wipe dir="r"/>
  </p:transition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248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Mexiko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15</a:t>
            </a:r>
            <a:r>
              <a:rPr lang="de-DE" dirty="0"/>
              <a:t>   </a:t>
            </a:r>
            <a:r>
              <a:rPr lang="de-DE" sz="1400" dirty="0"/>
              <a:t>(ca. 20,6 Mio. ha von 1.382 Mio. ha Welt-Ackerfläche; 2022)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F52F67A-4A6C-C980-F148-06FCCE859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22947"/>
      </p:ext>
    </p:extLst>
  </p:cSld>
  <p:clrMapOvr>
    <a:masterClrMapping/>
  </p:clrMapOvr>
  <p:transition spd="slow">
    <p:wipe dir="r"/>
  </p:transition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249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Nigeria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9</a:t>
            </a:r>
            <a:r>
              <a:rPr lang="de-DE" dirty="0"/>
              <a:t>   </a:t>
            </a:r>
            <a:r>
              <a:rPr lang="de-DE" sz="1400" dirty="0"/>
              <a:t>(ca. 36,9 Mio. ha von 1.382 Mio. ha Welt-Ackerfläche; 2022)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A3CF5F3-5476-EA07-4FBA-401432297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296135"/>
      </p:ext>
    </p:extLst>
  </p:cSld>
  <p:clrMapOvr>
    <a:masterClrMapping/>
  </p:clrMapOvr>
  <p:transition spd="slow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Mais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2358D56-6CC6-65F1-F43E-591305BF9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747452"/>
      </p:ext>
    </p:extLst>
  </p:cSld>
  <p:clrMapOvr>
    <a:masterClrMapping/>
  </p:clrMapOvr>
  <p:transition spd="slow">
    <p:wipe dir="r"/>
  </p:transition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250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Pakistan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12</a:t>
            </a:r>
            <a:r>
              <a:rPr lang="de-DE" dirty="0"/>
              <a:t>   </a:t>
            </a:r>
            <a:r>
              <a:rPr lang="de-DE" sz="1400" dirty="0"/>
              <a:t>(ca. 30,2 Mio. ha von 1.382 Mio. ha Welt-Ackerfläche; 2022)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EFEC532-A600-F8CF-C6C2-788D1EB520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45981"/>
      </p:ext>
    </p:extLst>
  </p:cSld>
  <p:clrMapOvr>
    <a:masterClrMapping/>
  </p:clrMapOvr>
  <p:transition spd="slow">
    <p:wipe dir="r"/>
  </p:transition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251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Paraguay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52</a:t>
            </a:r>
            <a:r>
              <a:rPr lang="de-DE" dirty="0"/>
              <a:t>   </a:t>
            </a:r>
            <a:r>
              <a:rPr lang="de-DE" sz="1400" dirty="0"/>
              <a:t>(ca. 4,6 Mio. ha von 1.382 Mio. ha Welt-Ackerfläche; 2022)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2F8BB57-FA0D-AF6B-7D9D-211E4DB55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590814"/>
      </p:ext>
    </p:extLst>
  </p:cSld>
  <p:clrMapOvr>
    <a:masterClrMapping/>
  </p:clrMapOvr>
  <p:transition spd="slow">
    <p:wipe dir="r"/>
  </p:transition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252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Philippinen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45</a:t>
            </a:r>
            <a:r>
              <a:rPr lang="de-DE" dirty="0"/>
              <a:t>   </a:t>
            </a:r>
            <a:r>
              <a:rPr lang="de-DE" sz="1400" dirty="0"/>
              <a:t>(ca. 5,6 Mio. ha von 1.382 Mio. ha Welt-Ackerfläche; 2022)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E7E9689-980B-E6D2-E3B8-0FB1D4A1E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530971"/>
      </p:ext>
    </p:extLst>
  </p:cSld>
  <p:clrMapOvr>
    <a:masterClrMapping/>
  </p:clrMapOvr>
  <p:transition spd="slow">
    <p:wipe dir="r"/>
  </p:transition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253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Russland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3</a:t>
            </a:r>
            <a:r>
              <a:rPr lang="de-DE" dirty="0"/>
              <a:t>   </a:t>
            </a:r>
            <a:r>
              <a:rPr lang="de-DE" sz="1400" dirty="0"/>
              <a:t>(ca. 121,6 Mio. ha von 1.382 Mio. ha Welt-Ackerfläche; 2022)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155CA34-2870-0312-B00F-5F05C3FC0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302640"/>
      </p:ext>
    </p:extLst>
  </p:cSld>
  <p:clrMapOvr>
    <a:masterClrMapping/>
  </p:clrMapOvr>
  <p:transition spd="slow">
    <p:wipe dir="r"/>
  </p:transition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254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Thailand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21</a:t>
            </a:r>
            <a:r>
              <a:rPr lang="de-DE" dirty="0"/>
              <a:t>   </a:t>
            </a:r>
            <a:r>
              <a:rPr lang="de-DE" sz="1400" dirty="0"/>
              <a:t>(ca. 15,9 Mio. ha von 1.382 Mio. ha Welt-Ackerfläche; 2022)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AE57C71-CE2F-5F2A-5F86-5AEC0244F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310034"/>
      </p:ext>
    </p:extLst>
  </p:cSld>
  <p:clrMapOvr>
    <a:masterClrMapping/>
  </p:clrMapOvr>
  <p:transition spd="slow">
    <p:wipe dir="r"/>
  </p:transition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255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Türkei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16</a:t>
            </a:r>
            <a:r>
              <a:rPr lang="de-DE" dirty="0"/>
              <a:t>   </a:t>
            </a:r>
            <a:r>
              <a:rPr lang="de-DE" sz="1400" dirty="0"/>
              <a:t>(ca. 20,2 Mio. ha von 1.382 Mio. ha Welt-Ackerfläche; 2022)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1C506A2-EF2D-D87C-F446-04743ACF83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932157"/>
      </p:ext>
    </p:extLst>
  </p:cSld>
  <p:clrMapOvr>
    <a:masterClrMapping/>
  </p:clrMapOvr>
  <p:transition spd="slow">
    <p:wipe dir="r"/>
  </p:transition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256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Ukraine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10</a:t>
            </a:r>
            <a:r>
              <a:rPr lang="de-DE" dirty="0"/>
              <a:t>  </a:t>
            </a:r>
            <a:r>
              <a:rPr lang="de-DE" sz="1400" dirty="0"/>
              <a:t>(ca. 32,9 Mio. ha von 1.382 Mio. ha Welt-Ackerfläche; 2022)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04ACCCC-252F-9288-1E84-B98064376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61496"/>
      </p:ext>
    </p:extLst>
  </p:cSld>
  <p:clrMapOvr>
    <a:masterClrMapping/>
  </p:clrMapOvr>
  <p:transition spd="slow">
    <p:wipe dir="r"/>
  </p:transition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257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USA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3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3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2</a:t>
            </a:r>
            <a:r>
              <a:rPr lang="de-DE" dirty="0"/>
              <a:t>   </a:t>
            </a:r>
            <a:r>
              <a:rPr lang="de-DE" sz="1400" dirty="0"/>
              <a:t>(ca. 151,6 Mio. ha von 1.382 Mio. ha Welt-Ackerfläche; 2022)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6E5B7C7-E223-F0E0-B778-0E2339625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590325"/>
      </p:ext>
    </p:extLst>
  </p:cSld>
  <p:clrMapOvr>
    <a:masterClrMapping/>
  </p:clrMapOvr>
  <p:transition spd="slow">
    <p:wipe dir="r"/>
  </p:transition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258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Uruguay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82</a:t>
            </a:r>
            <a:r>
              <a:rPr lang="de-DE" dirty="0"/>
              <a:t>  </a:t>
            </a:r>
            <a:r>
              <a:rPr lang="de-DE" sz="1400" dirty="0"/>
              <a:t>(ca. 2,1 Mio. ha von 1.382 Mio. ha Welt-Ackerfläche; 2022)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02E0635-FC20-CB9B-BCA4-22F37C853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924190"/>
      </p:ext>
    </p:extLst>
  </p:cSld>
  <p:clrMapOvr>
    <a:masterClrMapping/>
  </p:clrMapOvr>
  <p:transition spd="slow">
    <p:wipe dir="r"/>
  </p:transition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259</a:t>
            </a:fld>
            <a:endParaRPr lang="de-DE"/>
          </a:p>
        </p:txBody>
      </p:sp>
      <p:sp>
        <p:nvSpPr>
          <p:cNvPr id="4" name="Abgerundetes Rechteck 3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8CEF313-8899-4DC1-F46A-7896B2238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1260000"/>
            <a:ext cx="9000000" cy="544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382332"/>
      </p:ext>
    </p:extLst>
  </p:cSld>
  <p:clrMapOvr>
    <a:masterClrMapping/>
  </p:clrMapOvr>
  <p:transition spd="slow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26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Mais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9655BBA-4CE4-CF70-99CF-7B2E68CA8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943663"/>
      </p:ext>
    </p:extLst>
  </p:cSld>
  <p:clrMapOvr>
    <a:masterClrMapping/>
  </p:clrMapOvr>
  <p:transition spd="slow">
    <p:wipe dir="r"/>
  </p:transition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260</a:t>
            </a:fld>
            <a:endParaRPr lang="de-DE"/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20DC1B8-7BFA-3606-A30E-D0D3B9856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485815"/>
            <a:ext cx="9000000" cy="437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537389"/>
      </p:ext>
    </p:extLst>
  </p:cSld>
  <p:clrMapOvr>
    <a:masterClrMapping/>
  </p:clrMapOvr>
  <p:transition spd="slow">
    <p:wipe dir="r"/>
  </p:transition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261</a:t>
            </a:fld>
            <a:endParaRPr lang="de-DE"/>
          </a:p>
        </p:txBody>
      </p:sp>
      <p:sp>
        <p:nvSpPr>
          <p:cNvPr id="4" name="Abgerundetes Rechteck 3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DC36260-1DCF-465F-EC11-745077E7B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340000"/>
            <a:ext cx="9000000" cy="443099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6AFD57B-5883-8EE6-6FF1-1D1E9E02E0A2}"/>
              </a:ext>
            </a:extLst>
          </p:cNvPr>
          <p:cNvSpPr txBox="1"/>
          <p:nvPr/>
        </p:nvSpPr>
        <p:spPr>
          <a:xfrm>
            <a:off x="3600000" y="1260000"/>
            <a:ext cx="2808312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3200" b="1" dirty="0">
                <a:solidFill>
                  <a:srgbClr val="CC00FF"/>
                </a:solidFill>
              </a:rPr>
              <a:t>Stand 2024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534627938"/>
      </p:ext>
    </p:extLst>
  </p:cSld>
  <p:clrMapOvr>
    <a:masterClrMapping/>
  </p:clrMapOvr>
  <p:transition spd="slow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27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Mais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A11F945-1FC1-F93F-F157-56EBD7DFB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350391"/>
      </p:ext>
    </p:extLst>
  </p:cSld>
  <p:clrMapOvr>
    <a:masterClrMapping/>
  </p:clrMapOvr>
  <p:transition spd="slow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28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Mais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endParaRPr lang="de-DE" sz="1200" dirty="0"/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8240942-9500-A6BE-6B6B-3498890B5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445912"/>
      </p:ext>
    </p:extLst>
  </p:cSld>
  <p:clrMapOvr>
    <a:masterClrMapping/>
  </p:clrMapOvr>
  <p:transition spd="slow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29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4A925E8-CFE0-CDF5-9D3C-821632EB5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448272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4231ED6-FD3E-3F0B-0157-E68D9A66C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55433"/>
      </p:ext>
    </p:extLst>
  </p:cSld>
  <p:clrMapOvr>
    <a:masterClrMapping/>
  </p:clrMapOvr>
  <p:transition spd="slow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78E41EC-2C57-2212-799F-5F5C7F7EE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610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097429"/>
      </p:ext>
    </p:extLst>
  </p:cSld>
  <p:clrMapOvr>
    <a:masterClrMapping/>
  </p:clrMapOvr>
  <p:transition spd="slow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31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980000" y="0"/>
            <a:ext cx="5220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0000FF"/>
                </a:solidFill>
              </a:rPr>
              <a:t>Gerste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C93394E-895C-A739-F4FC-64C75DB519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997487"/>
      </p:ext>
    </p:extLst>
  </p:cSld>
  <p:clrMapOvr>
    <a:masterClrMapping/>
  </p:clrMapOvr>
  <p:transition spd="slow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32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Gerste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1EA4653-D8DB-9D58-968D-218700DD3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979997"/>
      </p:ext>
    </p:extLst>
  </p:cSld>
  <p:clrMapOvr>
    <a:masterClrMapping/>
  </p:clrMapOvr>
  <p:transition spd="slow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33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Gerste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680E624-4A32-2DD4-DA86-09D8E8949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829168"/>
      </p:ext>
    </p:extLst>
  </p:cSld>
  <p:clrMapOvr>
    <a:masterClrMapping/>
  </p:clrMapOvr>
  <p:transition spd="slow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34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Gerste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1FE8888-26FF-902B-95D2-31004BA41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38902"/>
      </p:ext>
    </p:extLst>
  </p:cSld>
  <p:clrMapOvr>
    <a:masterClrMapping/>
  </p:clrMapOvr>
  <p:transition spd="slow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35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Gerste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51BACE0-AE28-D730-4DC9-DE2C1C727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80265"/>
      </p:ext>
    </p:extLst>
  </p:cSld>
  <p:clrMapOvr>
    <a:masterClrMapping/>
  </p:clrMapOvr>
  <p:transition spd="slow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36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Gerste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endParaRPr lang="de-DE" sz="1200" dirty="0"/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E8B8C64-68C6-5038-AD3F-BB7E5C2A5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25436"/>
      </p:ext>
    </p:extLst>
  </p:cSld>
  <p:clrMapOvr>
    <a:masterClrMapping/>
  </p:clrMapOvr>
  <p:transition spd="slow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37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97BB301-520B-B655-0815-4E42A94D0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696790"/>
      </p:ext>
    </p:extLst>
  </p:cSld>
  <p:clrMapOvr>
    <a:masterClrMapping/>
  </p:clrMapOvr>
  <p:transition spd="slow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38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92EE7C6-061D-45B7-74E7-B8E342D08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370901"/>
      </p:ext>
    </p:extLst>
  </p:cSld>
  <p:clrMapOvr>
    <a:masterClrMapping/>
  </p:clrMapOvr>
  <p:transition spd="slow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39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Argentinien</a:t>
            </a:r>
            <a:r>
              <a:rPr lang="de-DE" sz="1600" dirty="0">
                <a:solidFill>
                  <a:srgbClr val="0000FF"/>
                </a:solidFill>
              </a:rPr>
              <a:t>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39D4CFDF-E711-3AE6-F8FD-27FA98112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211252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0E8AA4C-EFEB-573F-46AF-47F48D699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9000000" cy="604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685693"/>
      </p:ext>
    </p:extLst>
  </p:cSld>
  <p:clrMapOvr>
    <a:masterClrMapping/>
  </p:clrMapOvr>
  <p:transition spd="slow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40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C57C881-F95F-AB79-AB6C-EAA2BCDC6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370492"/>
      </p:ext>
    </p:extLst>
  </p:cSld>
  <p:clrMapOvr>
    <a:masterClrMapping/>
  </p:clrMapOvr>
  <p:transition spd="slow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41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C274B2E-FD93-E799-BEA4-A05839E526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67026"/>
      </p:ext>
    </p:extLst>
  </p:cSld>
  <p:clrMapOvr>
    <a:masterClrMapping/>
  </p:clrMapOvr>
  <p:transition spd="slow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42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Australien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0C2FF40-40B1-F2C4-8864-BE0B1B1CD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21418"/>
      </p:ext>
    </p:extLst>
  </p:cSld>
  <p:clrMapOvr>
    <a:masterClrMapping/>
  </p:clrMapOvr>
  <p:transition spd="slow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43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2B7B122-EE2C-F33B-A667-DC2CCD17F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044948"/>
      </p:ext>
    </p:extLst>
  </p:cSld>
  <p:clrMapOvr>
    <a:masterClrMapping/>
  </p:clrMapOvr>
  <p:transition spd="slow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44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B78A4AB-E291-4E45-F7C2-5F446A65A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396848"/>
      </p:ext>
    </p:extLst>
  </p:cSld>
  <p:clrMapOvr>
    <a:masterClrMapping/>
  </p:clrMapOvr>
  <p:transition spd="slow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45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88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Brasilien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24EC264-F968-1C5C-3263-643E382F9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21418"/>
      </p:ext>
    </p:extLst>
  </p:cSld>
  <p:clrMapOvr>
    <a:masterClrMapping/>
  </p:clrMapOvr>
  <p:transition spd="slow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46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869873A-F258-6C9A-C7B4-F1018DBC4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710393"/>
      </p:ext>
    </p:extLst>
  </p:cSld>
  <p:clrMapOvr>
    <a:masterClrMapping/>
  </p:clrMapOvr>
  <p:transition spd="slow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47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E02F3D6-DC34-14A3-7A94-9670DDF6E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010473"/>
      </p:ext>
    </p:extLst>
  </p:cSld>
  <p:clrMapOvr>
    <a:masterClrMapping/>
  </p:clrMapOvr>
  <p:transition spd="slow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48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EU – 27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2" name="Abgerundetes Rechteck 11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D978062-83C0-29EA-EDD0-519161F8B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21418"/>
      </p:ext>
    </p:extLst>
  </p:cSld>
  <p:clrMapOvr>
    <a:masterClrMapping/>
  </p:clrMapOvr>
  <p:transition spd="slow"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49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3A70D99-6326-B855-4BAF-0D4D3D20D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936739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Getreidebilanz </a:t>
            </a:r>
            <a:r>
              <a:rPr lang="de-DE" dirty="0">
                <a:solidFill>
                  <a:srgbClr val="008000"/>
                </a:solidFill>
              </a:rPr>
              <a:t>– </a:t>
            </a:r>
            <a:r>
              <a:rPr lang="de-DE" b="1" dirty="0">
                <a:solidFill>
                  <a:srgbClr val="008000"/>
                </a:solidFill>
              </a:rPr>
              <a:t>Veränderungen zum Vorjahr</a:t>
            </a:r>
          </a:p>
        </p:txBody>
      </p:sp>
      <p:sp>
        <p:nvSpPr>
          <p:cNvPr id="13" name="Abgerundetes Rechteck 1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DA638B1-9F87-53E8-19D5-12A97703A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638922"/>
      </p:ext>
    </p:extLst>
  </p:cSld>
  <p:clrMapOvr>
    <a:masterClrMapping/>
  </p:clrMapOvr>
  <p:transition spd="slow"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50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D9A74FF-F2AF-C36F-DD87-6CF288619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00407"/>
      </p:ext>
    </p:extLst>
  </p:cSld>
  <p:clrMapOvr>
    <a:masterClrMapping/>
  </p:clrMapOvr>
  <p:transition spd="slow">
    <p:wipe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51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Kanada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1BE1749-097D-DFE3-8AAC-BE4E60577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21418"/>
      </p:ext>
    </p:extLst>
  </p:cSld>
  <p:clrMapOvr>
    <a:masterClrMapping/>
  </p:clrMapOvr>
  <p:transition spd="slow"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52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FEBA52A-6E56-FB15-0D3C-3B60F7322E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205849"/>
      </p:ext>
    </p:extLst>
  </p:cSld>
  <p:clrMapOvr>
    <a:masterClrMapping/>
  </p:clrMapOvr>
  <p:transition spd="slow">
    <p:wipe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53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0E32C9F-387E-B8C6-C9FA-B8C6F61FD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82955"/>
      </p:ext>
    </p:extLst>
  </p:cSld>
  <p:clrMapOvr>
    <a:masterClrMapping/>
  </p:clrMapOvr>
  <p:transition spd="slow">
    <p:wipe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54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Türkei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03EC0A2-F053-4EBA-2988-5B693F87C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21418"/>
      </p:ext>
    </p:extLst>
  </p:cSld>
  <p:clrMapOvr>
    <a:masterClrMapping/>
  </p:clrMapOvr>
  <p:transition spd="slow">
    <p:wipe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55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8D9DE66-989B-3E74-4E02-120E868B2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45095"/>
      </p:ext>
    </p:extLst>
  </p:cSld>
  <p:clrMapOvr>
    <a:masterClrMapping/>
  </p:clrMapOvr>
  <p:transition spd="slow">
    <p:wipe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56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83680DF-2979-2F0F-F316-18402DE5E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926870"/>
      </p:ext>
    </p:extLst>
  </p:cSld>
  <p:clrMapOvr>
    <a:masterClrMapping/>
  </p:clrMapOvr>
  <p:transition spd="slow">
    <p:wipe dir="r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57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Kasachstan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51BA9BD-37B4-6518-490B-F73E33897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21418"/>
      </p:ext>
    </p:extLst>
  </p:cSld>
  <p:clrMapOvr>
    <a:masterClrMapping/>
  </p:clrMapOvr>
  <p:transition spd="slow">
    <p:wipe dir="r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58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7BC0401-0D84-477A-AA33-F9E39A540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300250"/>
      </p:ext>
    </p:extLst>
  </p:cSld>
  <p:clrMapOvr>
    <a:masterClrMapping/>
  </p:clrMapOvr>
  <p:transition spd="slow">
    <p:wipe dir="r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59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AD1B772-1B45-356B-34F5-214A66B01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181629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Getreidebilanz </a:t>
            </a:r>
            <a:r>
              <a:rPr lang="de-DE" dirty="0">
                <a:solidFill>
                  <a:srgbClr val="CC0000"/>
                </a:solidFill>
              </a:rPr>
              <a:t>– </a:t>
            </a:r>
            <a:r>
              <a:rPr lang="de-DE" b="1" dirty="0">
                <a:solidFill>
                  <a:srgbClr val="CC0000"/>
                </a:solidFill>
              </a:rPr>
              <a:t>Veränderungen zum Vormonat</a:t>
            </a:r>
          </a:p>
        </p:txBody>
      </p:sp>
      <p:sp>
        <p:nvSpPr>
          <p:cNvPr id="11" name="Abgerundetes Rechteck 10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9CDE092-13DC-6EE9-CFD9-05621BAD5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638922"/>
      </p:ext>
    </p:extLst>
  </p:cSld>
  <p:clrMapOvr>
    <a:masterClrMapping/>
  </p:clrMapOvr>
  <p:transition spd="slow">
    <p:wipe dir="r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60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Russland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79957F7-C0D4-640F-B917-A98A2EE9A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21418"/>
      </p:ext>
    </p:extLst>
  </p:cSld>
  <p:clrMapOvr>
    <a:masterClrMapping/>
  </p:clrMapOvr>
  <p:transition spd="slow">
    <p:wipe dir="r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61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F0E4910-007E-BF9B-9204-E117E9EBD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7596"/>
      </p:ext>
    </p:extLst>
  </p:cSld>
  <p:clrMapOvr>
    <a:masterClrMapping/>
  </p:clrMapOvr>
  <p:transition spd="slow">
    <p:wipe dir="r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62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2E6A5FE-75DF-3154-CD7F-84A10B68AA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404333"/>
      </p:ext>
    </p:extLst>
  </p:cSld>
  <p:clrMapOvr>
    <a:masterClrMapping/>
  </p:clrMapOvr>
  <p:transition spd="slow">
    <p:wipe dir="r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63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Ukraine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DA5B07F-FD25-5ADA-4ECE-D156168461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21418"/>
      </p:ext>
    </p:extLst>
  </p:cSld>
  <p:clrMapOvr>
    <a:masterClrMapping/>
  </p:clrMapOvr>
  <p:transition spd="slow">
    <p:wipe dir="r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64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415B1D0-9474-9CE0-4117-358C06225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778688"/>
      </p:ext>
    </p:extLst>
  </p:cSld>
  <p:clrMapOvr>
    <a:masterClrMapping/>
  </p:clrMapOvr>
  <p:transition spd="slow">
    <p:wipe dir="r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65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5EB159A-0466-F562-4230-E39FC521F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486377"/>
      </p:ext>
    </p:extLst>
  </p:cSld>
  <p:clrMapOvr>
    <a:masterClrMapping/>
  </p:clrMapOvr>
  <p:transition spd="slow">
    <p:wipe dir="r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66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USA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BC9C0C5-3ACA-14BA-EF6B-73AABED8A8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21418"/>
      </p:ext>
    </p:extLst>
  </p:cSld>
  <p:clrMapOvr>
    <a:masterClrMapping/>
  </p:clrMapOvr>
  <p:transition spd="slow">
    <p:wipe dir="r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67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01891E0-257D-6FB5-DC9D-6E9D3CE27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39574"/>
      </p:ext>
    </p:extLst>
  </p:cSld>
  <p:clrMapOvr>
    <a:masterClrMapping/>
  </p:clrMapOvr>
  <p:transition spd="slow">
    <p:wipe dir="r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68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D79E8FF-7703-BDFE-79A0-D814C9250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930574"/>
      </p:ext>
    </p:extLst>
  </p:cSld>
  <p:clrMapOvr>
    <a:masterClrMapping/>
  </p:clrMapOvr>
  <p:transition spd="slow">
    <p:wipe dir="r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69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China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CAE07A37-DDDB-8182-4C5E-7D538AC93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988070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1980000" y="0"/>
            <a:ext cx="5220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0000FF"/>
                </a:solidFill>
              </a:rPr>
              <a:t>Getreide </a:t>
            </a:r>
            <a:r>
              <a:rPr lang="de-DE" sz="1200" dirty="0">
                <a:solidFill>
                  <a:srgbClr val="0000FF"/>
                </a:solidFill>
              </a:rPr>
              <a:t>(o. Reis) </a:t>
            </a:r>
            <a:r>
              <a:rPr lang="de-DE" sz="2000" b="1" dirty="0">
                <a:solidFill>
                  <a:srgbClr val="0000FF"/>
                </a:solidFill>
              </a:rPr>
              <a:t>gesamt 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E6B6C48-A56F-CF9D-815F-256AA6858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787372"/>
      </p:ext>
    </p:extLst>
  </p:cSld>
  <p:clrMapOvr>
    <a:masterClrMapping/>
  </p:clrMapOvr>
  <p:transition spd="slow">
    <p:wipe dir="r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70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74C884F-E1DF-C03E-15EB-7335A2080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17663"/>
      </p:ext>
    </p:extLst>
  </p:cSld>
  <p:clrMapOvr>
    <a:masterClrMapping/>
  </p:clrMapOvr>
  <p:transition spd="slow">
    <p:wipe dir="r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71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F60FEAA-4101-9D93-842C-8E9F6DFC3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262578"/>
      </p:ext>
    </p:extLst>
  </p:cSld>
  <p:clrMapOvr>
    <a:masterClrMapping/>
  </p:clrMapOvr>
  <p:transition spd="slow">
    <p:wipe dir="r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72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India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5FD4EF9-8485-A315-B574-FEC074357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47490"/>
      </p:ext>
    </p:extLst>
  </p:cSld>
  <p:clrMapOvr>
    <a:masterClrMapping/>
  </p:clrMapOvr>
  <p:transition spd="slow">
    <p:wipe dir="r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73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7445A24-1D51-E1A5-F827-7975FDE56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74987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132589"/>
      </p:ext>
    </p:extLst>
  </p:cSld>
  <p:clrMapOvr>
    <a:masterClrMapping/>
  </p:clrMapOvr>
  <p:transition spd="slow">
    <p:wipe dir="r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74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C994D30-F104-A151-3EA7-10359F3E3C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5618"/>
      </p:ext>
    </p:extLst>
  </p:cSld>
  <p:clrMapOvr>
    <a:masterClrMapping/>
  </p:clrMapOvr>
  <p:transition spd="slow">
    <p:wipe dir="r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75</a:t>
            </a:fld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Ölsaatenbilanz </a:t>
            </a:r>
            <a:r>
              <a:rPr lang="de-DE" dirty="0">
                <a:solidFill>
                  <a:srgbClr val="008000"/>
                </a:solidFill>
              </a:rPr>
              <a:t>– </a:t>
            </a:r>
            <a:r>
              <a:rPr lang="de-DE" b="1" dirty="0">
                <a:solidFill>
                  <a:srgbClr val="008000"/>
                </a:solidFill>
              </a:rPr>
              <a:t>Veränderungen zum Vorjahr</a:t>
            </a:r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0158F2E-E523-75A6-8E83-50D65C2D7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468461"/>
      </p:ext>
    </p:extLst>
  </p:cSld>
  <p:clrMapOvr>
    <a:masterClrMapping/>
  </p:clrMapOvr>
  <p:transition spd="slow">
    <p:wipe dir="r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76</a:t>
            </a:fld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Ölsaatenbilanz </a:t>
            </a:r>
            <a:r>
              <a:rPr lang="de-DE" dirty="0">
                <a:solidFill>
                  <a:srgbClr val="CC0000"/>
                </a:solidFill>
              </a:rPr>
              <a:t>– </a:t>
            </a:r>
            <a:r>
              <a:rPr lang="de-DE" b="1" dirty="0">
                <a:solidFill>
                  <a:srgbClr val="CC0000"/>
                </a:solidFill>
              </a:rPr>
              <a:t>Veränderungen zum Vormonat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04A1B7F-8C04-66F0-16C8-0E0FBB756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46164"/>
      </p:ext>
    </p:extLst>
  </p:cSld>
  <p:clrMapOvr>
    <a:masterClrMapping/>
  </p:clrMapOvr>
  <p:transition spd="slow">
    <p:wipe dir="r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77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980000" y="0"/>
            <a:ext cx="5220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Ölsaaten gesamt</a:t>
            </a:r>
            <a:r>
              <a:rPr lang="de-DE" sz="2000" b="1" dirty="0">
                <a:solidFill>
                  <a:srgbClr val="0000FF"/>
                </a:solidFill>
              </a:rPr>
              <a:t>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856A811-1A4A-CEA6-E2F4-BE9A8D822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02144"/>
      </p:ext>
    </p:extLst>
  </p:cSld>
  <p:clrMapOvr>
    <a:masterClrMapping/>
  </p:clrMapOvr>
  <p:transition spd="slow">
    <p:wipe dir="r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78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Ölsaaten</a:t>
            </a:r>
          </a:p>
          <a:p>
            <a:r>
              <a:rPr lang="de-DE" sz="2000" b="1" dirty="0"/>
              <a:t>gesamt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750CB94-8FF2-3AED-C5B7-EB4600135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554861"/>
      </p:ext>
    </p:extLst>
  </p:cSld>
  <p:clrMapOvr>
    <a:masterClrMapping/>
  </p:clrMapOvr>
  <p:transition spd="slow">
    <p:wipe dir="r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79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Ölsaaten</a:t>
            </a:r>
          </a:p>
          <a:p>
            <a:r>
              <a:rPr lang="de-DE" sz="2000" b="1" dirty="0"/>
              <a:t>gesamt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D91906B-FA57-899D-26CB-78FC39D97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481639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Getreide</a:t>
            </a:r>
            <a:r>
              <a:rPr lang="de-DE" sz="2000" b="1" dirty="0"/>
              <a:t> </a:t>
            </a:r>
            <a:r>
              <a:rPr lang="de-DE" sz="1200" dirty="0"/>
              <a:t>(o. Reis)</a:t>
            </a:r>
            <a:br>
              <a:rPr lang="de-DE" sz="2000" b="1" dirty="0"/>
            </a:br>
            <a:r>
              <a:rPr lang="de-DE" sz="2000" b="1" dirty="0"/>
              <a:t>gesamt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746BFD7-75C3-918A-D713-C10376E8B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211252"/>
      </p:ext>
    </p:extLst>
  </p:cSld>
  <p:clrMapOvr>
    <a:masterClrMapping/>
  </p:clrMapOvr>
  <p:transition spd="slow">
    <p:wipe dir="r"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80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546112"/>
            <a:ext cx="1980000" cy="2431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Ölsaaten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Ölschrote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2000" b="1" dirty="0">
                <a:solidFill>
                  <a:srgbClr val="FF0000"/>
                </a:solidFill>
              </a:rPr>
              <a:t>Pflanzenöle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1400" b="1" dirty="0">
                <a:solidFill>
                  <a:srgbClr val="FF0000"/>
                </a:solidFill>
              </a:rPr>
              <a:t>(einschl. Palmöl)</a:t>
            </a:r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Abgerundetes Rechteck 6">
            <a:hlinkClick r:id="rId3" action="ppaction://hlinksldjump"/>
          </p:cNvPr>
          <p:cNvSpPr/>
          <p:nvPr/>
        </p:nvSpPr>
        <p:spPr>
          <a:xfrm>
            <a:off x="144000" y="5760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  zu den 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TOP 11-20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81C8F76-8450-6694-6C4F-ADA8D8BCE3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0548"/>
      </p:ext>
    </p:extLst>
  </p:cSld>
  <p:clrMapOvr>
    <a:masterClrMapping/>
  </p:clrMapOvr>
  <p:transition spd="slow">
    <p:wipe dir="r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81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546112"/>
            <a:ext cx="1980000" cy="2431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Ölsaaten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Ölschrote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2000" b="1" dirty="0">
                <a:solidFill>
                  <a:srgbClr val="FF0000"/>
                </a:solidFill>
              </a:rPr>
              <a:t>Pflanzenöle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1400" b="1" dirty="0">
                <a:solidFill>
                  <a:srgbClr val="FF0000"/>
                </a:solidFill>
              </a:rPr>
              <a:t>(einschl. Palmöl)</a:t>
            </a:r>
          </a:p>
          <a:p>
            <a:r>
              <a:rPr lang="de-DE" sz="2000" b="1" dirty="0"/>
              <a:t>TOP 11 - 20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1E9A34B-2276-0946-3C6D-42E3F7472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90093"/>
      </p:ext>
    </p:extLst>
  </p:cSld>
  <p:clrMapOvr>
    <a:masterClrMapping/>
  </p:clrMapOvr>
  <p:transition spd="slow">
    <p:wipe dir="r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82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546112"/>
            <a:ext cx="1980000" cy="2431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Ölsaaten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Ölschrote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2000" b="1" dirty="0">
                <a:solidFill>
                  <a:srgbClr val="FF0000"/>
                </a:solidFill>
              </a:rPr>
              <a:t>Pflanzenöle</a:t>
            </a:r>
          </a:p>
          <a:p>
            <a:r>
              <a:rPr lang="de-DE" sz="1400" b="1" dirty="0">
                <a:solidFill>
                  <a:srgbClr val="FF0000"/>
                </a:solidFill>
              </a:rPr>
              <a:t>(einschl. Palmöl)</a:t>
            </a:r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Abgerundetes Rechteck 6">
            <a:hlinkClick r:id="rId3" action="ppaction://hlinksldjump"/>
          </p:cNvPr>
          <p:cNvSpPr/>
          <p:nvPr/>
        </p:nvSpPr>
        <p:spPr>
          <a:xfrm>
            <a:off x="144000" y="5760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  zu den 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TOP 11-20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4010985-8BD8-A2AB-ABDA-06BB785B8E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204987"/>
      </p:ext>
    </p:extLst>
  </p:cSld>
  <p:clrMapOvr>
    <a:masterClrMapping/>
  </p:clrMapOvr>
  <p:transition spd="slow">
    <p:wipe dir="r"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83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546112"/>
            <a:ext cx="1980000" cy="2431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Ölsaaten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Ölschrote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2000" b="1" dirty="0">
                <a:solidFill>
                  <a:srgbClr val="FF0000"/>
                </a:solidFill>
              </a:rPr>
              <a:t>Pflanzenöle</a:t>
            </a:r>
          </a:p>
          <a:p>
            <a:r>
              <a:rPr lang="de-DE" sz="1400" b="1" dirty="0">
                <a:solidFill>
                  <a:srgbClr val="FF0000"/>
                </a:solidFill>
              </a:rPr>
              <a:t>(einschl. Palmöl)</a:t>
            </a:r>
          </a:p>
          <a:p>
            <a:r>
              <a:rPr lang="de-DE" sz="2000" b="1" dirty="0"/>
              <a:t>TOP 11 - 20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02E200C-59BE-136C-E9DA-AA016AB05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707772"/>
      </p:ext>
    </p:extLst>
  </p:cSld>
  <p:clrMapOvr>
    <a:masterClrMapping/>
  </p:clrMapOvr>
  <p:transition spd="slow">
    <p:wipe dir="r"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84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Ölsaaten</a:t>
            </a:r>
          </a:p>
          <a:p>
            <a:r>
              <a:rPr lang="de-DE" sz="2000" b="1" dirty="0"/>
              <a:t>gesamt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endParaRPr lang="de-DE" sz="1200" dirty="0"/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6F1D128-4A70-9D58-9FD9-56620CD6E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615017"/>
      </p:ext>
    </p:extLst>
  </p:cSld>
  <p:clrMapOvr>
    <a:masterClrMapping/>
  </p:clrMapOvr>
  <p:transition spd="slow">
    <p:wipe dir="r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85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3A5EA4B-C184-9953-6B24-D6414BE46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72182"/>
      </p:ext>
    </p:extLst>
  </p:cSld>
  <p:clrMapOvr>
    <a:masterClrMapping/>
  </p:clrMapOvr>
  <p:transition spd="slow">
    <p:wipe dir="r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86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75E358C-8F46-C32D-1803-B4940E773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12896"/>
      </p:ext>
    </p:extLst>
  </p:cSld>
  <p:clrMapOvr>
    <a:masterClrMapping/>
  </p:clrMapOvr>
  <p:transition spd="slow">
    <p:wipe dir="r"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87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980000" y="0"/>
            <a:ext cx="5220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Sojabohnen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D0C4E5C-CF01-5AC7-343F-D6B6BAA4E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054306"/>
      </p:ext>
    </p:extLst>
  </p:cSld>
  <p:clrMapOvr>
    <a:masterClrMapping/>
  </p:clrMapOvr>
  <p:transition spd="slow">
    <p:wipe dir="r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88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Sojabohnen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11160000"/>
            <a:ext cx="6480000" cy="626247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47E2D08-5C31-D37A-2E72-F6D0A7A1DF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396221"/>
      </p:ext>
    </p:extLst>
  </p:cSld>
  <p:clrMapOvr>
    <a:masterClrMapping/>
  </p:clrMapOvr>
  <p:transition spd="slow">
    <p:wipe dir="r"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89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Sojabohnen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11160000"/>
            <a:ext cx="6480000" cy="626247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0381183-B5CC-B5FD-0158-93AE612535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61667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Getreide</a:t>
            </a:r>
            <a:r>
              <a:rPr lang="de-DE" sz="2000" b="1" dirty="0"/>
              <a:t> </a:t>
            </a:r>
            <a:r>
              <a:rPr lang="de-DE" sz="1200" dirty="0"/>
              <a:t>(o. Reis)</a:t>
            </a:r>
            <a:br>
              <a:rPr lang="de-DE" sz="2000" b="1" dirty="0"/>
            </a:br>
            <a:r>
              <a:rPr lang="de-DE" sz="2000" b="1" dirty="0"/>
              <a:t>gesamt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37A2F77-28B4-A7E2-0521-552D5DB11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411632"/>
      </p:ext>
    </p:extLst>
  </p:cSld>
  <p:clrMapOvr>
    <a:masterClrMapping/>
  </p:clrMapOvr>
  <p:transition spd="slow">
    <p:wipe dir="r"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90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Sojabohnen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Sojaschrot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Sojaöl</a:t>
            </a:r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33313EE-EE73-E1CA-E4DD-438A6BEF0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96102"/>
      </p:ext>
    </p:extLst>
  </p:cSld>
  <p:clrMapOvr>
    <a:masterClrMapping/>
  </p:clrMapOvr>
  <p:transition spd="slow">
    <p:wipe dir="r"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91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699999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Sojabohnen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Sojaschrot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Sojaöl</a:t>
            </a:r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7B2CDBF-5A65-D891-DCD9-3FF579152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811733"/>
      </p:ext>
    </p:extLst>
  </p:cSld>
  <p:clrMapOvr>
    <a:masterClrMapping/>
  </p:clrMapOvr>
  <p:transition spd="slow">
    <p:wipe dir="r"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92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Sojabohnen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endParaRPr lang="de-DE" sz="1200" dirty="0"/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D6E11A0-24D6-CE18-A6C7-DA4D0BCBD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2135"/>
      </p:ext>
    </p:extLst>
  </p:cSld>
  <p:clrMapOvr>
    <a:masterClrMapping/>
  </p:clrMapOvr>
  <p:transition spd="slow">
    <p:wipe dir="r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93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9DFF25D-ADD0-D63D-D095-359E2B8D3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41380"/>
      </p:ext>
    </p:extLst>
  </p:cSld>
  <p:clrMapOvr>
    <a:masterClrMapping/>
  </p:clrMapOvr>
  <p:transition spd="slow">
    <p:wipe dir="r"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94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7AB306A-9113-D897-8979-B58C41C403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674860"/>
      </p:ext>
    </p:extLst>
  </p:cSld>
  <p:clrMapOvr>
    <a:masterClrMapping/>
  </p:clrMapOvr>
  <p:transition spd="slow">
    <p:wipe dir="r"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95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980000" y="0"/>
            <a:ext cx="5220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Raps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3CF21D1-5D6D-4722-6DA0-1B81569373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215056"/>
      </p:ext>
    </p:extLst>
  </p:cSld>
  <p:clrMapOvr>
    <a:masterClrMapping/>
  </p:clrMapOvr>
  <p:transition spd="slow">
    <p:wipe dir="r"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96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Raps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6FF3228-8722-96E7-9045-69FDAA0FB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8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396221"/>
      </p:ext>
    </p:extLst>
  </p:cSld>
  <p:clrMapOvr>
    <a:masterClrMapping/>
  </p:clrMapOvr>
  <p:transition spd="slow">
    <p:wipe dir="r"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97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Raps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8035D84-0B97-14D3-7CDE-A4189DCE7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8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132254"/>
      </p:ext>
    </p:extLst>
  </p:cSld>
  <p:clrMapOvr>
    <a:masterClrMapping/>
  </p:clrMapOvr>
  <p:transition spd="slow">
    <p:wipe dir="r"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98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Rapssaat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2000" b="1" dirty="0">
                <a:solidFill>
                  <a:srgbClr val="FF0000"/>
                </a:solidFill>
              </a:rPr>
              <a:t>Rapsschrot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Rapsöl</a:t>
            </a:r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E28F23A-045F-AC5D-15BE-8C1DAF35B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96102"/>
      </p:ext>
    </p:extLst>
  </p:cSld>
  <p:clrMapOvr>
    <a:masterClrMapping/>
  </p:clrMapOvr>
  <p:transition spd="slow">
    <p:wipe dir="r"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99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699999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Rapssaat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2000" b="1" dirty="0">
                <a:solidFill>
                  <a:srgbClr val="FF0000"/>
                </a:solidFill>
              </a:rPr>
              <a:t>Rapsschrot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Rapsöl</a:t>
            </a:r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568F0FE-FAA5-116C-30CA-9ABD0BC08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811733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Larissa">
  <a:themeElements>
    <a:clrScheme name="Benutzerdefiniert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chemeClr val="bg1"/>
            </a:gs>
            <a:gs pos="80000">
              <a:schemeClr val="bg1"/>
            </a:gs>
            <a:gs pos="100000">
              <a:schemeClr val="bg1">
                <a:lumMod val="65000"/>
              </a:schemeClr>
            </a:gs>
          </a:gsLst>
          <a:path path="rect">
            <a:fillToRect l="50000" t="50000" r="50000" b="50000"/>
          </a:path>
        </a:gradFill>
        <a:ln w="6350">
          <a:solidFill>
            <a:schemeClr val="tx1">
              <a:lumMod val="50000"/>
              <a:lumOff val="50000"/>
            </a:schemeClr>
          </a:solidFill>
        </a:ln>
      </a:spPr>
      <a:bodyPr rtlCol="0" anchor="ctr"/>
      <a:lstStyle>
        <a:defPPr algn="ctr">
          <a:defRPr sz="1400" b="1" dirty="0">
            <a:solidFill>
              <a:schemeClr val="bg1">
                <a:lumMod val="50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1400" b="1" dirty="0" smtClean="0">
            <a:solidFill>
              <a:srgbClr val="FF0000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3590</Words>
  <Application>Microsoft Office PowerPoint</Application>
  <PresentationFormat>Bildschirmpräsentation (4:3)</PresentationFormat>
  <Paragraphs>1397</Paragraphs>
  <Slides>261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261</vt:i4>
      </vt:variant>
    </vt:vector>
  </HeadingPairs>
  <TitlesOfParts>
    <vt:vector size="265" baseType="lpstr">
      <vt:lpstr>Arial</vt:lpstr>
      <vt:lpstr>Calibri</vt:lpstr>
      <vt:lpstr>Wingdings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LGL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Schmid, Werner (LEL)</dc:creator>
  <cp:lastModifiedBy>Werner Schmid</cp:lastModifiedBy>
  <cp:revision>4424</cp:revision>
  <cp:lastPrinted>2026-02-11T14:55:08Z</cp:lastPrinted>
  <dcterms:created xsi:type="dcterms:W3CDTF">2019-08-22T11:48:22Z</dcterms:created>
  <dcterms:modified xsi:type="dcterms:W3CDTF">2026-08-13T11:19:22Z</dcterms:modified>
</cp:coreProperties>
</file>