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886575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137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812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11.03.2026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6" rIns="92533" bIns="46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758139"/>
            <a:ext cx="5509260" cy="4507706"/>
          </a:xfrm>
          <a:prstGeom prst="rect">
            <a:avLst/>
          </a:prstGeom>
        </p:spPr>
        <p:txBody>
          <a:bodyPr vert="horz" lIns="92533" tIns="46266" rIns="92533" bIns="46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812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MRZ2026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(10.03.2026)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.schmid-markt@gmx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>
                <a:hlinkClick r:id="rId6"/>
              </a:rPr>
              <a:t>w.schmid-markt@gmx.de</a:t>
            </a:r>
            <a:endParaRPr lang="de-DE" sz="1200" dirty="0"/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95D3B1-0927-0CB9-80AE-C2DFC056A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3BCD2F-5EA3-1B61-F399-98AD8177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EE2A3C-FFDA-12C4-0E93-29E6BBCA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7E5FC54-34B1-9699-622D-E9FD6770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A08897-E754-CCAF-45BE-BA99A2AB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6F0648A-E926-AA7B-1522-B691166EF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8D8268-C436-6308-65C2-174ED2EC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7E28BB-BA7A-CA81-1F71-DFCE62E59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656EE0-D482-82C8-8490-60D466BE0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D44A51-F66F-43C0-11FF-D98B9640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FA2A27-3169-05D2-DDCA-91067188A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BD2C51-AB15-A5CB-7ACF-727A3163E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E43EA7-0BDE-AC38-AD2D-A5A5CCDE7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0D4744-8C8F-46FE-4BE9-D1E03F97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61A05A-E743-F6DE-462C-8027A683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E9266A-502F-36F6-5978-4BA8E83B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4FE0E7-0073-B577-2912-4E61C7C9C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7C6106-C37B-4ABE-78A0-C38E2E6B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03DBD2-2B53-FC61-5EA4-70EEA27BE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0A60D3-7E9B-7293-CE3F-102B98B1D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6F85E6-D35D-7FD6-EEB2-C248E803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7F31C0-2B88-352C-7F5F-E8C7433F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D253767-76C8-84E1-2FE1-00602CBA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0E7FAE-B04B-2BF9-FBC9-669A1DEAB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3941F8-79AB-55F0-2BD3-9D409FD2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A57950-07F0-F151-A563-0B1D3DE86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89E2F1-314F-E0E1-2C17-A7E426DA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CDBB4E-A4F4-D5B4-46C6-63937ED6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93BB01-D9E5-27B4-2AFC-1B2158E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B8DA86-FDCE-6C1D-17C1-C231E16C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4654A9-0154-9678-A4FC-975663182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CCB3B3-A1BC-CDEC-1421-D7DA959E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3E684C-422F-3C83-1D75-DFEBC833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F8446B-06A8-671F-2B6B-1E7E6720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D3CF6C-90AF-7F47-731A-7BC7CEFE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CA6437-B23C-08A9-CF53-45A1E73C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52CCD47-04C9-37D5-8B5A-F9CB8727A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51ACD5-EC1F-7B7A-4E6A-D37D3A170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0005B4-7BCE-6BF8-7D85-34D13AC6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F2263D-106F-89EB-C596-364761FB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3998DC-6777-43C6-365E-9CBD9014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4588FA-7EE4-BBF5-A4FA-04733A14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04E149-901B-B495-5317-44DE24E53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D7A2A9-4171-B0A2-404A-3331B3EC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57F1D0-753B-1AA6-04F8-740B3BBF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79BF15-1000-4362-4654-5CA7FD28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115670-1B15-5572-15D0-03A22E00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330489-A21C-A429-7B2A-BE0FE95B9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A234F2-5FF8-DC3F-AC98-6A925885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6E1DB2-1A04-AB83-5618-A16F24B7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E022AB-0870-A4E2-E843-6689ABDD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BD48FE-E008-312C-E218-92B5D1DC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EEA862-9370-EDC8-2839-A3F1D8F2E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BB7A310-E576-0EA5-5FE3-28D70777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A51F66-409A-D165-8DD0-30B91799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046989-00F8-7176-5520-A449A52D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7D3666-565F-3C1F-A776-D6D0B3DF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19A2A0-66D9-0060-ED3A-B3F9C9EC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04D596-F5EB-C767-620A-1077516A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9F6A2B-E371-793D-BFC4-8A45302C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3AAFD5-73A2-C1F6-D70C-807C77AD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1912AC-B236-4568-C099-9C4DE291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03AD38-59F6-C09C-949A-4562CD7E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DB7DA3-E28F-2DA2-0A64-1AF631B5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7B50EA-0733-C150-F38B-404AF759A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1B8F54-1374-D506-2F51-2C0A5D5C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F59FEA-2703-6DAB-058A-B9ED63B3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9CAF27-55E9-EABD-17AB-50FA645A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63B769-F0CF-5C7F-B34C-9835A0F41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EE2222-528E-F15D-86DD-29F265BDB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026476-E033-4DB1-893E-D3D7BF23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645555-31DE-C568-B417-810880A0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C2040F-4109-1850-3F23-97BAAD9E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303214-399F-22D9-BA1C-9F4ECFA8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DA416E-35AD-497F-49B5-CCFCD743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8D6BF6-21CD-A630-EEAF-AA8B6B067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C08C17-92A2-E191-AB94-A0DB1B0D2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39B3B7-3C4A-69C3-4325-02DE4B871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A35F75-53EB-381A-7786-C54039D7B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1658B0-5575-FA09-8EA3-344E7B4C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94E5F9-5372-DEE6-2A81-5115E4CD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0C69B3-237D-9B45-1186-A9BA1EDC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FB8AB6-114D-13A2-D6A3-373B97B4F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423A4D-6397-A7F4-794F-3D2859C2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90F520-9B8B-1D68-8A17-41C30029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B756D0-220D-13A3-4C42-27D2251D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772070-72FB-0F23-E8B6-4C0B270B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1A1971-F704-52F4-F85B-12F9B6E1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B70B77-B78E-5287-CF99-7991737E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AC5F8E-B085-7E33-C323-7E3230E0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DB7FEE-D6BE-E42A-D5E6-C44C0C76A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7360F6-42B3-D741-0A8B-32E5115C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032CBB-189B-FE34-D9C3-1D55FAE2B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87A75F-AA71-248F-16C4-44F6D982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031E155-FCC4-FBD9-B1F5-CE6BB3C6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0DB0AC8-9E04-BABB-FCBA-C9FF23DA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136E24-3811-D8F0-BEE5-11A0B2D1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A56356-B8E7-161A-B9AA-C3B93AF1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9C882E-973A-5F42-0A6E-63C768E6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564AB1-C8B7-4CBD-257C-F75520FF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8E3619-6D66-1EE4-A544-AB5A8AFC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DE648A-83CB-DEAA-9DB4-CE1E21B0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A2CA1E-67F8-8AA5-152A-DCCA81D14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70D34A-9BD4-F3DC-FD3C-3295CEE1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3ED8FA-8950-14DF-946B-D61C5535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D6F215-3349-9061-E830-9C9174955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473002-A967-613E-C27A-C39F60CF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3D2EF3-C92A-3ABF-6928-95D665155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483851-CF21-5BFD-F911-240B6B863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1F734D-075F-541F-CA3B-F01A064F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(MRZ26)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(10. Schätzung / Mrz26)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0E0C2B-5E7D-8C6D-2510-0D26CC28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CDF5D5-DD5F-F1ED-6BDC-CB870C15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F26CA5-DBC8-FD0A-2115-A0CE43E5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6A07C0-D7CE-E2B1-A87A-D1C130C9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F14C0C-E75F-FA17-9011-415EB8AC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13249A-8678-DB67-BE9E-787A2DA3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B8BF3F-14AA-8E66-6C17-76EC166F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922FC8-A8DF-F802-1D03-86B0A6F0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B922B7-08D8-DB42-5FDB-DE6163C4B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9EDFEC-7AF5-0347-E103-D2127864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5E2B2A-A277-3BCE-4F21-30BCA0DD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7F92E2-2499-2AE8-4A5B-9601B7C9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DC6A30-D1AB-F2D8-B9E5-4861A321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7E1566-A319-E8E3-E004-C1D75DC2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44E9C5-F25E-F1B5-382B-13387ECF6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3E3D03-3001-AF98-7FEC-E84BED7F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EEEA67-1EB8-4CDD-2E45-15C17663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559CC6-97CA-14F1-5B64-315ED731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36631D-417A-F147-7079-38D8AAEC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FF42E6-6B91-B3ED-AA24-1D8CB58BF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D27B62-748F-49B0-8A30-A9B0C78D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0B1159-B377-761C-986F-88593FFBE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0F65A6-2E36-ADCD-EF1B-49DD0297D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88385F0-01D1-2500-49F1-5D5B4B03B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7626E-6FEF-4C22-FA38-8E4ED660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5268D2C-F3F0-8127-FA6F-4BC99267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AD6152-DF41-0D95-BEA3-C8A9E77CF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C5DE0A-DA4E-71BE-80CA-4224EE8D3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FF1C32-2843-A5E0-800B-5A4BE4C6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50B111-A4FF-E391-6159-C7E119FE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5B5868-1786-38A5-2C3D-0556E130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53FB91-DAA8-4C6C-C8F0-CB48A616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B7FED-E8CC-0A52-097F-9D816048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78D91B-28D0-E61E-F452-6938A4F1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C61FE34-7881-B7F1-1B87-B178A56E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8B2E84B-49AE-5CAB-6FB2-47B2DE80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3CEC84-B48E-CE0D-8FEE-B8245FEB7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96209A1-318A-7659-720B-F074A120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EE3B23-26A6-6BA3-CEB3-8A8D1B8A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3CA80D-F909-DF25-2D03-B6093B87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C23BC6-037D-52CD-1F50-C98764ED5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DF52AB-9D63-D674-22CA-EC3C7BDF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97,3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DAF2C0-DA61-1DBB-F5D6-B8C4BA31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43,1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500CB5-571F-68A5-096D-7659E374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939D7A-938A-233F-13A3-B5FE5B2D9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31,3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7049B7-FE01-9054-BCB6-397E0DE5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9E6956-86CE-18EE-2B0A-FC8F16168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981C63-3BC7-7D16-5BCB-8E7BB7AB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154,0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7297C9-73CD-91AE-4EB2-2C7BC78E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</a:t>
            </a:r>
            <a:r>
              <a:rPr lang="de-DE" sz="1400" dirty="0"/>
              <a:t>(ca. 17,8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0FE464-9B02-EC54-C5F2-605E303F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38,3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6C68EF-0A42-0A59-1C0C-D805EABA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29,7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8DB7AD-E8E8-3E9D-1CAF-F01FEC37D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115</a:t>
            </a:r>
            <a:r>
              <a:rPr lang="de-DE" dirty="0"/>
              <a:t>  </a:t>
            </a:r>
            <a:r>
              <a:rPr lang="de-DE" sz="1400" dirty="0"/>
              <a:t>(ca. 0,8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B59B75B-8F6A-43F2-FF98-72267B1C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15</a:t>
            </a:r>
            <a:r>
              <a:rPr lang="de-DE" dirty="0"/>
              <a:t>   </a:t>
            </a:r>
            <a:r>
              <a:rPr lang="de-DE" sz="1400" dirty="0"/>
              <a:t>(ca. 20,6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F5C977-78F3-82A9-71C7-C0E55411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 </a:t>
            </a:r>
            <a:r>
              <a:rPr lang="de-DE" sz="1400" dirty="0"/>
              <a:t>(ca. 36,9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2A81B5-FC21-44B2-0587-988DE352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C143C9-3FEE-E1FF-682D-F3B0D31C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30,2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C90508-565B-5C58-5115-A05EB3CB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52</a:t>
            </a:r>
            <a:r>
              <a:rPr lang="de-DE" dirty="0"/>
              <a:t>   </a:t>
            </a:r>
            <a:r>
              <a:rPr lang="de-DE" sz="1400" dirty="0"/>
              <a:t>(ca. 4,6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CBE47A-513C-54F1-5363-B5802B0B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AD128A-9685-2EFD-67EF-4A56EE8B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47D4AF-88BD-BF47-2D07-D806D77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21</a:t>
            </a:r>
            <a:r>
              <a:rPr lang="de-DE" dirty="0"/>
              <a:t>   </a:t>
            </a:r>
            <a:r>
              <a:rPr lang="de-DE" sz="1400" dirty="0"/>
              <a:t>(ca. 15,9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7DE9B1-B997-BFD3-0230-DFF00F81A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20,2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74B30F-BFDE-B773-99A4-A8D2442B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</a:t>
            </a:r>
            <a:r>
              <a:rPr lang="de-DE" sz="1400" dirty="0"/>
              <a:t>(ca. 32,9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BBF0ED-7552-077E-5B7F-CA2BF298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6D20DD-6B8D-E5A8-1373-2AFCDE05C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82</a:t>
            </a:r>
            <a:r>
              <a:rPr lang="de-DE" dirty="0"/>
              <a:t>  </a:t>
            </a:r>
            <a:r>
              <a:rPr lang="de-DE" sz="1400" dirty="0"/>
              <a:t>(ca. 2,1 Mio. ha von 1.382 Mio. ha Welt-Ackerfläche; 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08C825-04B7-CA38-1420-3A39536ED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EF313-8899-4DC1-F46A-7896B223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758CE8-6C8E-168D-5CC5-10298DC02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4F61C5-8618-B910-44E3-B8A14B4EC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9C72CA-5612-1C75-C46D-A54B0782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37AB8-8800-80C9-337C-5B67222A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6A9081-00A3-76EE-CF25-41D54FC66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A4B11B-F2AD-DF51-4F6A-37CE4227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251060-7CE1-346D-9AD7-CC342E3D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59197F-AD61-7D93-CF8C-EDD5ABC2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190185-79A9-529A-9EEA-A65FCA516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B1C23E-E42D-099A-36B0-57C5DF28C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4EA2F9-45A2-1DB7-9667-A63DEAB8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4C1A20-4D6C-25B2-FB86-0A240AB0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09EBF3-5940-9C6A-0196-C4A4017AD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C2FE9B-E7B2-09B4-5474-1453CFF3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452F29-F85D-84A2-DABD-2CE49714A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6E424C-8C4B-C34A-1F29-6FCB69962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75706D-127E-13DD-E0AE-BE8CFCCC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A3A49C-8D91-81EC-0E23-97E03CE2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0BB64A-8C42-DBB4-915D-E58AC5F9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12333A-5943-72FE-C0C6-2A907847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12B247-E9D7-D300-77E3-52157977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DE03CC-0068-3694-A71D-019A8BDF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BECEE7-FFBD-2068-5560-91705758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456C6C-DCAD-D5BE-426E-53B69B7F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27A11-2200-5367-CE76-A7D1CB6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6D7194-14DD-0482-F58E-EB360A22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9F6C95-7C85-8C5B-49FF-2CFDF938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049D4E-E4BA-7ED5-AE29-6A586254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A165D4-AAC9-05F3-8E4D-DA928558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89E325-C9FB-2F1E-2F6D-BA176B83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D262E4-4863-612F-76ED-54173C967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BC0AF9-A201-59FC-7EB8-999BD04A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DC0758-ED89-BAF7-7FC8-794BA19A9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2A3E61-AC0E-C08D-AF4A-F8F8555B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EC1201-56C7-6CB8-507C-38FE7CF9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4B0134-F899-8CEF-B472-5F96F7AA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715FC3-1929-A1B4-18CE-DA516AEAD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21B51C-31C1-928D-B61A-F3128280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CDDFF7B-20A1-AD58-A937-07B88CA95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D1BE0B-8943-54E8-87A0-2FFB8557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4C4C4E-B4CB-459D-5205-3148B7BC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FAB0F0-592E-2C30-4602-6047E19EF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E38165-744B-FCDB-1216-E31BFD7A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812534-1E77-762C-C24E-451BAF2AE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71768-9011-E40B-1F9F-BFB7D347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DDE0FE-6628-24E9-7A5E-43DFF6FB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594748-5356-A4D2-822D-45D030CE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BCCA44-F94C-7196-1FA9-771BE1B3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57B5F9-6BAF-BEBA-3BF2-16BF46A11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3C352C-D4F5-3642-06B0-74E73AD5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9A9CE3-0992-2003-A5E9-3D4EDE27B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India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E17AFF-72E4-462A-1CFA-9FB4955F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7497DD-79A5-FEC2-943E-F5A1EB87B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44F6F9-7724-8537-D78E-0E8EC9E6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AB5B2B-F539-372B-F1F8-D74B243E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3F24DE-FBB2-56B8-30A1-E25C394A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A81325-2185-427A-8084-60FF3CE79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5614DE-0C86-CDC4-5903-A387AFCC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2EA48E-1CC8-C87D-C594-C51ECD1F8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BDA46F-C453-47ED-CC17-A0C34167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918394-AD6E-71D6-2241-4F10B99F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E01949-BAA4-E924-9B5F-24FE85D2F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38E61E-753A-21BA-22B6-15431C905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0B15CC-0656-703B-6D85-F0B6AEE6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D29603-670B-EC97-96D8-28EE4E9C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E87264-2CAF-E5EC-64F4-6C431D07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7960F9-2C41-D638-0764-5790AF053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5500D6-DE7A-143C-B60A-8FE58C577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671E919-1B31-FAEE-2BDA-D4E383CBA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7C0CE1-DADB-67C1-C89B-0C0CA1308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D2C85F-9A56-E85E-ADE6-E493E195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509D43-F7FF-439A-3B24-499477E2D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D8F5ADA-7515-3C31-86B2-FBCADE3A9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DD865E-ADB0-548E-AAC0-ED0B61C1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710014-225B-5F65-4A0F-9593B998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913F43-1790-69BD-C29B-7F434BDE4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C40452-9597-BBF4-1435-6A0326CCA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6D8C91-CE9E-78B9-2D59-4DB9ACD5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10EC36-6364-90F2-D401-DF5410DC7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DE8287-6B74-56E1-9886-C4595081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2CE0C6F-2EC4-0E12-5100-445BAE8B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3598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4243</cp:revision>
  <cp:lastPrinted>2026-02-11T14:55:08Z</cp:lastPrinted>
  <dcterms:created xsi:type="dcterms:W3CDTF">2019-08-22T11:48:22Z</dcterms:created>
  <dcterms:modified xsi:type="dcterms:W3CDTF">2026-03-11T19:06:02Z</dcterms:modified>
</cp:coreProperties>
</file>