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3"/>
  </p:notesMasterIdLst>
  <p:sldIdLst>
    <p:sldId id="347" r:id="rId2"/>
    <p:sldId id="256" r:id="rId3"/>
    <p:sldId id="348" r:id="rId4"/>
    <p:sldId id="350" r:id="rId5"/>
    <p:sldId id="257" r:id="rId6"/>
    <p:sldId id="258" r:id="rId7"/>
    <p:sldId id="309" r:id="rId8"/>
    <p:sldId id="259" r:id="rId9"/>
    <p:sldId id="516" r:id="rId10"/>
    <p:sldId id="273" r:id="rId11"/>
    <p:sldId id="276" r:id="rId12"/>
    <p:sldId id="277" r:id="rId13"/>
    <p:sldId id="351" r:id="rId14"/>
    <p:sldId id="352" r:id="rId15"/>
    <p:sldId id="310" r:id="rId16"/>
    <p:sldId id="278" r:id="rId17"/>
    <p:sldId id="517" r:id="rId18"/>
    <p:sldId id="279" r:id="rId19"/>
    <p:sldId id="280" r:id="rId20"/>
    <p:sldId id="281" r:id="rId21"/>
    <p:sldId id="353" r:id="rId22"/>
    <p:sldId id="540" r:id="rId23"/>
    <p:sldId id="311" r:id="rId24"/>
    <p:sldId id="282" r:id="rId25"/>
    <p:sldId id="518" r:id="rId26"/>
    <p:sldId id="283" r:id="rId27"/>
    <p:sldId id="284" r:id="rId28"/>
    <p:sldId id="285" r:id="rId29"/>
    <p:sldId id="355" r:id="rId30"/>
    <p:sldId id="356" r:id="rId31"/>
    <p:sldId id="357" r:id="rId32"/>
    <p:sldId id="358" r:id="rId33"/>
    <p:sldId id="519" r:id="rId34"/>
    <p:sldId id="359" r:id="rId35"/>
    <p:sldId id="360" r:id="rId36"/>
    <p:sldId id="361" r:id="rId37"/>
    <p:sldId id="369" r:id="rId38"/>
    <p:sldId id="368" r:id="rId39"/>
    <p:sldId id="260" r:id="rId40"/>
    <p:sldId id="388" r:id="rId41"/>
    <p:sldId id="389" r:id="rId42"/>
    <p:sldId id="286" r:id="rId43"/>
    <p:sldId id="370" r:id="rId44"/>
    <p:sldId id="371" r:id="rId45"/>
    <p:sldId id="288" r:id="rId46"/>
    <p:sldId id="372" r:id="rId47"/>
    <p:sldId id="373" r:id="rId48"/>
    <p:sldId id="289" r:id="rId49"/>
    <p:sldId id="374" r:id="rId50"/>
    <p:sldId id="375" r:id="rId51"/>
    <p:sldId id="290" r:id="rId52"/>
    <p:sldId id="380" r:id="rId53"/>
    <p:sldId id="381" r:id="rId54"/>
    <p:sldId id="293" r:id="rId55"/>
    <p:sldId id="376" r:id="rId56"/>
    <p:sldId id="377" r:id="rId57"/>
    <p:sldId id="291" r:id="rId58"/>
    <p:sldId id="378" r:id="rId59"/>
    <p:sldId id="379" r:id="rId60"/>
    <p:sldId id="292" r:id="rId61"/>
    <p:sldId id="382" r:id="rId62"/>
    <p:sldId id="383" r:id="rId63"/>
    <p:sldId id="294" r:id="rId64"/>
    <p:sldId id="384" r:id="rId65"/>
    <p:sldId id="385" r:id="rId66"/>
    <p:sldId id="287" r:id="rId67"/>
    <p:sldId id="506" r:id="rId68"/>
    <p:sldId id="507" r:id="rId69"/>
    <p:sldId id="508" r:id="rId70"/>
    <p:sldId id="533" r:id="rId71"/>
    <p:sldId id="534" r:id="rId72"/>
    <p:sldId id="535" r:id="rId73"/>
    <p:sldId id="349" r:id="rId74"/>
    <p:sldId id="362" r:id="rId75"/>
    <p:sldId id="312" r:id="rId76"/>
    <p:sldId id="313" r:id="rId77"/>
    <p:sldId id="314" r:id="rId78"/>
    <p:sldId id="317" r:id="rId79"/>
    <p:sldId id="520" r:id="rId80"/>
    <p:sldId id="318" r:id="rId81"/>
    <p:sldId id="488" r:id="rId82"/>
    <p:sldId id="319" r:id="rId83"/>
    <p:sldId id="489" r:id="rId84"/>
    <p:sldId id="320" r:id="rId85"/>
    <p:sldId id="363" r:id="rId86"/>
    <p:sldId id="364" r:id="rId87"/>
    <p:sldId id="315" r:id="rId88"/>
    <p:sldId id="321" r:id="rId89"/>
    <p:sldId id="521" r:id="rId90"/>
    <p:sldId id="322" r:id="rId91"/>
    <p:sldId id="323" r:id="rId92"/>
    <p:sldId id="324" r:id="rId93"/>
    <p:sldId id="365" r:id="rId94"/>
    <p:sldId id="366" r:id="rId95"/>
    <p:sldId id="316" r:id="rId96"/>
    <p:sldId id="325" r:id="rId97"/>
    <p:sldId id="522" r:id="rId98"/>
    <p:sldId id="326" r:id="rId99"/>
    <p:sldId id="327" r:id="rId100"/>
    <p:sldId id="328" r:id="rId101"/>
    <p:sldId id="444" r:id="rId102"/>
    <p:sldId id="445" r:id="rId103"/>
    <p:sldId id="446" r:id="rId104"/>
    <p:sldId id="447" r:id="rId105"/>
    <p:sldId id="523" r:id="rId106"/>
    <p:sldId id="448" r:id="rId107"/>
    <p:sldId id="539" r:id="rId108"/>
    <p:sldId id="450" r:id="rId109"/>
    <p:sldId id="390" r:id="rId110"/>
    <p:sldId id="367" r:id="rId111"/>
    <p:sldId id="329" r:id="rId112"/>
    <p:sldId id="391" r:id="rId113"/>
    <p:sldId id="392" r:id="rId114"/>
    <p:sldId id="330" r:id="rId115"/>
    <p:sldId id="393" r:id="rId116"/>
    <p:sldId id="394" r:id="rId117"/>
    <p:sldId id="331" r:id="rId118"/>
    <p:sldId id="395" r:id="rId119"/>
    <p:sldId id="396" r:id="rId120"/>
    <p:sldId id="332" r:id="rId121"/>
    <p:sldId id="397" r:id="rId122"/>
    <p:sldId id="398" r:id="rId123"/>
    <p:sldId id="333" r:id="rId124"/>
    <p:sldId id="399" r:id="rId125"/>
    <p:sldId id="400" r:id="rId126"/>
    <p:sldId id="334" r:id="rId127"/>
    <p:sldId id="401" r:id="rId128"/>
    <p:sldId id="402" r:id="rId129"/>
    <p:sldId id="335" r:id="rId130"/>
    <p:sldId id="403" r:id="rId131"/>
    <p:sldId id="404" r:id="rId132"/>
    <p:sldId id="336" r:id="rId133"/>
    <p:sldId id="405" r:id="rId134"/>
    <p:sldId id="406" r:id="rId135"/>
    <p:sldId id="337" r:id="rId136"/>
    <p:sldId id="407" r:id="rId137"/>
    <p:sldId id="408" r:id="rId138"/>
    <p:sldId id="338" r:id="rId139"/>
    <p:sldId id="509" r:id="rId140"/>
    <p:sldId id="510" r:id="rId141"/>
    <p:sldId id="511" r:id="rId142"/>
    <p:sldId id="536" r:id="rId143"/>
    <p:sldId id="537" r:id="rId144"/>
    <p:sldId id="538" r:id="rId145"/>
    <p:sldId id="409" r:id="rId146"/>
    <p:sldId id="410" r:id="rId147"/>
    <p:sldId id="341" r:id="rId148"/>
    <p:sldId id="342" r:id="rId149"/>
    <p:sldId id="413" r:id="rId150"/>
    <p:sldId id="412" r:id="rId151"/>
    <p:sldId id="343" r:id="rId152"/>
    <p:sldId id="339" r:id="rId153"/>
    <p:sldId id="524" r:id="rId154"/>
    <p:sldId id="344" r:id="rId155"/>
    <p:sldId id="345" r:id="rId156"/>
    <p:sldId id="346" r:id="rId157"/>
    <p:sldId id="411" r:id="rId158"/>
    <p:sldId id="414" r:id="rId159"/>
    <p:sldId id="415" r:id="rId160"/>
    <p:sldId id="416" r:id="rId161"/>
    <p:sldId id="525" r:id="rId162"/>
    <p:sldId id="417" r:id="rId163"/>
    <p:sldId id="418" r:id="rId164"/>
    <p:sldId id="419" r:id="rId165"/>
    <p:sldId id="420" r:id="rId166"/>
    <p:sldId id="421" r:id="rId167"/>
    <p:sldId id="422" r:id="rId168"/>
    <p:sldId id="426" r:id="rId169"/>
    <p:sldId id="526" r:id="rId170"/>
    <p:sldId id="423" r:id="rId171"/>
    <p:sldId id="424" r:id="rId172"/>
    <p:sldId id="425" r:id="rId173"/>
    <p:sldId id="427" r:id="rId174"/>
    <p:sldId id="428" r:id="rId175"/>
    <p:sldId id="429" r:id="rId176"/>
    <p:sldId id="430" r:id="rId177"/>
    <p:sldId id="527" r:id="rId178"/>
    <p:sldId id="431" r:id="rId179"/>
    <p:sldId id="432" r:id="rId180"/>
    <p:sldId id="433" r:id="rId181"/>
    <p:sldId id="434" r:id="rId182"/>
    <p:sldId id="435" r:id="rId183"/>
    <p:sldId id="436" r:id="rId184"/>
    <p:sldId id="437" r:id="rId185"/>
    <p:sldId id="528" r:id="rId186"/>
    <p:sldId id="438" r:id="rId187"/>
    <p:sldId id="439" r:id="rId188"/>
    <p:sldId id="440" r:id="rId189"/>
    <p:sldId id="441" r:id="rId190"/>
    <p:sldId id="442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8" r:id="rId199"/>
    <p:sldId id="459" r:id="rId200"/>
    <p:sldId id="460" r:id="rId201"/>
    <p:sldId id="461" r:id="rId202"/>
    <p:sldId id="462" r:id="rId203"/>
    <p:sldId id="463" r:id="rId204"/>
    <p:sldId id="464" r:id="rId205"/>
    <p:sldId id="465" r:id="rId206"/>
    <p:sldId id="466" r:id="rId207"/>
    <p:sldId id="467" r:id="rId208"/>
    <p:sldId id="468" r:id="rId209"/>
    <p:sldId id="469" r:id="rId210"/>
    <p:sldId id="470" r:id="rId211"/>
    <p:sldId id="471" r:id="rId212"/>
    <p:sldId id="472" r:id="rId213"/>
    <p:sldId id="473" r:id="rId214"/>
    <p:sldId id="474" r:id="rId215"/>
    <p:sldId id="475" r:id="rId216"/>
    <p:sldId id="476" r:id="rId217"/>
    <p:sldId id="477" r:id="rId218"/>
    <p:sldId id="478" r:id="rId219"/>
    <p:sldId id="479" r:id="rId220"/>
    <p:sldId id="480" r:id="rId221"/>
    <p:sldId id="481" r:id="rId222"/>
    <p:sldId id="482" r:id="rId223"/>
    <p:sldId id="483" r:id="rId224"/>
    <p:sldId id="484" r:id="rId225"/>
    <p:sldId id="485" r:id="rId226"/>
    <p:sldId id="486" r:id="rId227"/>
    <p:sldId id="487" r:id="rId228"/>
    <p:sldId id="443" r:id="rId229"/>
    <p:sldId id="512" r:id="rId230"/>
    <p:sldId id="513" r:id="rId231"/>
    <p:sldId id="514" r:id="rId232"/>
    <p:sldId id="515" r:id="rId233"/>
    <p:sldId id="529" r:id="rId234"/>
    <p:sldId id="530" r:id="rId235"/>
    <p:sldId id="531" r:id="rId236"/>
    <p:sldId id="532" r:id="rId237"/>
    <p:sldId id="300" r:id="rId238"/>
    <p:sldId id="305" r:id="rId239"/>
    <p:sldId id="301" r:id="rId240"/>
    <p:sldId id="302" r:id="rId241"/>
    <p:sldId id="303" r:id="rId242"/>
    <p:sldId id="304" r:id="rId243"/>
    <p:sldId id="494" r:id="rId244"/>
    <p:sldId id="495" r:id="rId245"/>
    <p:sldId id="493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306" r:id="rId254"/>
    <p:sldId id="503" r:id="rId255"/>
    <p:sldId id="504" r:id="rId256"/>
    <p:sldId id="307" r:id="rId257"/>
    <p:sldId id="308" r:id="rId258"/>
    <p:sldId id="505" r:id="rId259"/>
    <p:sldId id="490" r:id="rId260"/>
    <p:sldId id="491" r:id="rId261"/>
    <p:sldId id="492" r:id="rId262"/>
  </p:sldIdLst>
  <p:sldSz cx="9144000" cy="6858000" type="screen4x3"/>
  <p:notesSz cx="6886575" cy="100171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00FF"/>
    <a:srgbClr val="FFC1FF"/>
    <a:srgbClr val="66FFFF"/>
    <a:srgbClr val="00FF00"/>
    <a:srgbClr val="ED9FFF"/>
    <a:srgbClr val="FFCD9B"/>
    <a:srgbClr val="FFBEFF"/>
    <a:srgbClr val="CC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1" autoAdjust="0"/>
    <p:restoredTop sz="95706" autoAdjust="0"/>
  </p:normalViewPr>
  <p:slideViewPr>
    <p:cSldViewPr>
      <p:cViewPr varScale="1">
        <p:scale>
          <a:sx n="91" d="100"/>
          <a:sy n="91" d="100"/>
        </p:scale>
        <p:origin x="4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notesMaster" Target="notesMasters/notesMaster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viewProps" Target="viewProps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theme" Target="theme/theme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tableStyles" Target="tableStyle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1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0812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r">
              <a:defRPr sz="1200"/>
            </a:lvl1pPr>
          </a:lstStyle>
          <a:p>
            <a:fld id="{3055B6F0-E185-4FA5-9BA4-C07C8D92458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33" tIns="46266" rIns="92533" bIns="4626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658" y="4758139"/>
            <a:ext cx="5509260" cy="4507706"/>
          </a:xfrm>
          <a:prstGeom prst="rect">
            <a:avLst/>
          </a:prstGeom>
        </p:spPr>
        <p:txBody>
          <a:bodyPr vert="horz" lIns="92533" tIns="46266" rIns="92533" bIns="4626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1" y="9514534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0812" y="9514534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r">
              <a:defRPr sz="1200"/>
            </a:lvl1pPr>
          </a:lstStyle>
          <a:p>
            <a:fld id="{AF9A1CC9-E5E0-49FD-9AC2-325FEBAEE3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2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73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973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257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97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lel.landwirtschaft-bw.de/pb/,Lde/Startseite/Unsere+Themen/Datenanalyse+USDA_EU_D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0" y="648000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Picture 25" descr="L:\ZentraleAblage\Öffentlichkeitsarbeit\Logos\LEL-Logo neu 6_2014\LEL-Signet-201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000" y="36000"/>
            <a:ext cx="720000" cy="39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 userDrawn="1"/>
        </p:nvSpPr>
        <p:spPr>
          <a:xfrm>
            <a:off x="3996000" y="0"/>
            <a:ext cx="4356000" cy="344128"/>
          </a:xfrm>
          <a:prstGeom prst="rect">
            <a:avLst/>
          </a:prstGeom>
          <a:noFill/>
        </p:spPr>
        <p:txBody>
          <a:bodyPr wrap="none" lIns="36000" tIns="36000" rIns="36000" bIns="0" rtlCol="0" anchor="b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800"/>
              </a:lnSpc>
            </a:pP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Link:</a:t>
            </a:r>
            <a:r>
              <a:rPr lang="de-DE" sz="800" b="0" i="0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hlinkClick r:id="rId3"/>
              </a:rPr>
              <a:t>https://lel.landwirtschaft-bw.de/pb/,Lde/Startseite/Unsere+Themen/Datenanalyse+USDA_EU_D</a:t>
            </a: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r">
              <a:lnSpc>
                <a:spcPts val="800"/>
              </a:lnSpc>
            </a:pP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alle Angaben ohne Gewähr</a:t>
            </a:r>
          </a:p>
          <a:p>
            <a:pPr algn="r">
              <a:lnSpc>
                <a:spcPts val="800"/>
              </a:lnSpc>
            </a:pP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  © Werner Schmid</a:t>
            </a:r>
          </a:p>
        </p:txBody>
      </p:sp>
    </p:spTree>
    <p:extLst>
      <p:ext uri="{BB962C8B-B14F-4D97-AF65-F5344CB8AC3E}">
        <p14:creationId xmlns:p14="http://schemas.microsoft.com/office/powerpoint/2010/main" val="3877616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480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8963" cy="24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 userDrawn="1"/>
        </p:nvSpPr>
        <p:spPr>
          <a:xfrm>
            <a:off x="0" y="0"/>
            <a:ext cx="1836000" cy="2448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 anchor="t">
            <a:noAutofit/>
          </a:bodyPr>
          <a:lstStyle/>
          <a:p>
            <a:pPr algn="r"/>
            <a:r>
              <a:rPr lang="de-DE" sz="1600" b="1" dirty="0">
                <a:solidFill>
                  <a:schemeClr val="bg1"/>
                </a:solidFill>
              </a:rPr>
              <a:t>USDA</a:t>
            </a:r>
            <a:br>
              <a:rPr lang="de-DE" sz="1600" b="0" dirty="0">
                <a:solidFill>
                  <a:schemeClr val="bg1"/>
                </a:solidFill>
              </a:rPr>
            </a:br>
            <a:r>
              <a:rPr lang="de-DE" sz="1600" b="0" dirty="0">
                <a:solidFill>
                  <a:schemeClr val="bg1"/>
                </a:solidFill>
              </a:rPr>
              <a:t>SEP2026</a:t>
            </a:r>
            <a:br>
              <a:rPr lang="de-DE" sz="1600" b="0" dirty="0">
                <a:solidFill>
                  <a:schemeClr val="bg1"/>
                </a:solidFill>
              </a:rPr>
            </a:br>
            <a:r>
              <a:rPr lang="de-DE" sz="1200" b="0" dirty="0">
                <a:solidFill>
                  <a:schemeClr val="bg1"/>
                </a:solidFill>
              </a:rPr>
              <a:t>(11.09.2026)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0" y="2106659"/>
            <a:ext cx="1467192" cy="341341"/>
          </a:xfrm>
          <a:prstGeom prst="rect">
            <a:avLst/>
          </a:prstGeom>
          <a:noFill/>
        </p:spPr>
        <p:txBody>
          <a:bodyPr wrap="none" lIns="36000" bIns="18000" rtlCol="0" anchor="b">
            <a:spAutoFit/>
          </a:bodyPr>
          <a:lstStyle/>
          <a:p>
            <a:pPr algn="l"/>
            <a:r>
              <a:rPr lang="de-DE" sz="900" dirty="0">
                <a:solidFill>
                  <a:schemeClr val="bg1"/>
                </a:solidFill>
              </a:rPr>
              <a:t>© Werner Schmid</a:t>
            </a:r>
            <a:br>
              <a:rPr lang="de-DE" sz="900" dirty="0">
                <a:solidFill>
                  <a:schemeClr val="bg1"/>
                </a:solidFill>
              </a:rPr>
            </a:br>
            <a:r>
              <a:rPr lang="de-DE" sz="900" dirty="0">
                <a:solidFill>
                  <a:schemeClr val="bg1"/>
                </a:solidFill>
              </a:rPr>
              <a:t>(alle Angaben ohne Gewähr)</a:t>
            </a:r>
          </a:p>
        </p:txBody>
      </p:sp>
    </p:spTree>
    <p:extLst>
      <p:ext uri="{BB962C8B-B14F-4D97-AF65-F5344CB8AC3E}">
        <p14:creationId xmlns:p14="http://schemas.microsoft.com/office/powerpoint/2010/main" val="294369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fas.usda.gov/psdonline/app/index.html#/app/home" TargetMode="External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w.schmid-markt@gmx.de" TargetMode="External"/><Relationship Id="rId5" Type="http://schemas.openxmlformats.org/officeDocument/2006/relationships/hyperlink" Target="mailto:poststelle@lel.bwl.de" TargetMode="External"/><Relationship Id="rId4" Type="http://schemas.openxmlformats.org/officeDocument/2006/relationships/hyperlink" Target="https://lel.landwirtschaft-bw.de/pb/,Lde/Startseite/Unsere+Themen/Datenanalyse+USDA_EU_D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slide" Target="slide114.xml"/><Relationship Id="rId21" Type="http://schemas.openxmlformats.org/officeDocument/2006/relationships/slide" Target="slide148.xml"/><Relationship Id="rId42" Type="http://schemas.openxmlformats.org/officeDocument/2006/relationships/slide" Target="slide168.xml"/><Relationship Id="rId63" Type="http://schemas.openxmlformats.org/officeDocument/2006/relationships/slide" Target="slide163.xml"/><Relationship Id="rId84" Type="http://schemas.openxmlformats.org/officeDocument/2006/relationships/slide" Target="slide44.xml"/><Relationship Id="rId138" Type="http://schemas.openxmlformats.org/officeDocument/2006/relationships/slide" Target="slide135.xml"/><Relationship Id="rId159" Type="http://schemas.openxmlformats.org/officeDocument/2006/relationships/slide" Target="slide202.xml"/><Relationship Id="rId170" Type="http://schemas.openxmlformats.org/officeDocument/2006/relationships/slide" Target="slide245.xml"/><Relationship Id="rId191" Type="http://schemas.openxmlformats.org/officeDocument/2006/relationships/slide" Target="slide201.xml"/><Relationship Id="rId205" Type="http://schemas.openxmlformats.org/officeDocument/2006/relationships/slide" Target="slide182.xml"/><Relationship Id="rId226" Type="http://schemas.openxmlformats.org/officeDocument/2006/relationships/slide" Target="slide261.xml"/><Relationship Id="rId247" Type="http://schemas.openxmlformats.org/officeDocument/2006/relationships/slide" Target="slide169.xml"/><Relationship Id="rId107" Type="http://schemas.openxmlformats.org/officeDocument/2006/relationships/slide" Target="slide109.xml"/><Relationship Id="rId11" Type="http://schemas.openxmlformats.org/officeDocument/2006/relationships/slide" Target="slide166.xml"/><Relationship Id="rId32" Type="http://schemas.openxmlformats.org/officeDocument/2006/relationships/slide" Target="slide175.xml"/><Relationship Id="rId53" Type="http://schemas.openxmlformats.org/officeDocument/2006/relationships/slide" Target="slide170.xml"/><Relationship Id="rId74" Type="http://schemas.openxmlformats.org/officeDocument/2006/relationships/slide" Target="slide164.xml"/><Relationship Id="rId128" Type="http://schemas.openxmlformats.org/officeDocument/2006/relationships/slide" Target="slide125.xml"/><Relationship Id="rId149" Type="http://schemas.openxmlformats.org/officeDocument/2006/relationships/slide" Target="slide211.xml"/><Relationship Id="rId5" Type="http://schemas.openxmlformats.org/officeDocument/2006/relationships/slide" Target="slide30.xml"/><Relationship Id="rId95" Type="http://schemas.openxmlformats.org/officeDocument/2006/relationships/slide" Target="slide58.xml"/><Relationship Id="rId160" Type="http://schemas.openxmlformats.org/officeDocument/2006/relationships/slide" Target="slide206.xml"/><Relationship Id="rId181" Type="http://schemas.openxmlformats.org/officeDocument/2006/relationships/slide" Target="slide157.xml"/><Relationship Id="rId216" Type="http://schemas.openxmlformats.org/officeDocument/2006/relationships/slide" Target="slide248.xml"/><Relationship Id="rId237" Type="http://schemas.openxmlformats.org/officeDocument/2006/relationships/slide" Target="slide9.xml"/><Relationship Id="rId258" Type="http://schemas.openxmlformats.org/officeDocument/2006/relationships/slide" Target="slide234.xml"/><Relationship Id="rId22" Type="http://schemas.openxmlformats.org/officeDocument/2006/relationships/slide" Target="slide15.xml"/><Relationship Id="rId43" Type="http://schemas.openxmlformats.org/officeDocument/2006/relationships/slide" Target="slide176.xml"/><Relationship Id="rId64" Type="http://schemas.openxmlformats.org/officeDocument/2006/relationships/slide" Target="slide171.xml"/><Relationship Id="rId118" Type="http://schemas.openxmlformats.org/officeDocument/2006/relationships/slide" Target="slide115.xml"/><Relationship Id="rId139" Type="http://schemas.openxmlformats.org/officeDocument/2006/relationships/slide" Target="slide227.xml"/><Relationship Id="rId85" Type="http://schemas.openxmlformats.org/officeDocument/2006/relationships/slide" Target="slide45.xml"/><Relationship Id="rId150" Type="http://schemas.openxmlformats.org/officeDocument/2006/relationships/slide" Target="slide212.xml"/><Relationship Id="rId171" Type="http://schemas.openxmlformats.org/officeDocument/2006/relationships/slide" Target="slide241.xml"/><Relationship Id="rId192" Type="http://schemas.openxmlformats.org/officeDocument/2006/relationships/slide" Target="slide205.xml"/><Relationship Id="rId206" Type="http://schemas.openxmlformats.org/officeDocument/2006/relationships/slide" Target="slide184.xml"/><Relationship Id="rId227" Type="http://schemas.openxmlformats.org/officeDocument/2006/relationships/slide" Target="slide67.xml"/><Relationship Id="rId248" Type="http://schemas.openxmlformats.org/officeDocument/2006/relationships/slide" Target="slide177.xml"/><Relationship Id="rId12" Type="http://schemas.openxmlformats.org/officeDocument/2006/relationships/slide" Target="slide174.xml"/><Relationship Id="rId33" Type="http://schemas.openxmlformats.org/officeDocument/2006/relationships/slide" Target="slide16.xml"/><Relationship Id="rId108" Type="http://schemas.openxmlformats.org/officeDocument/2006/relationships/slide" Target="slide110.xml"/><Relationship Id="rId129" Type="http://schemas.openxmlformats.org/officeDocument/2006/relationships/slide" Target="slide126.xml"/><Relationship Id="rId54" Type="http://schemas.openxmlformats.org/officeDocument/2006/relationships/slide" Target="slide178.xml"/><Relationship Id="rId75" Type="http://schemas.openxmlformats.org/officeDocument/2006/relationships/slide" Target="slide172.xml"/><Relationship Id="rId96" Type="http://schemas.openxmlformats.org/officeDocument/2006/relationships/slide" Target="slide59.xml"/><Relationship Id="rId140" Type="http://schemas.openxmlformats.org/officeDocument/2006/relationships/slide" Target="slide228.xml"/><Relationship Id="rId161" Type="http://schemas.openxmlformats.org/officeDocument/2006/relationships/slide" Target="slide210.xml"/><Relationship Id="rId182" Type="http://schemas.openxmlformats.org/officeDocument/2006/relationships/slide" Target="slide165.xml"/><Relationship Id="rId217" Type="http://schemas.openxmlformats.org/officeDocument/2006/relationships/slide" Target="slide249.xml"/><Relationship Id="rId6" Type="http://schemas.openxmlformats.org/officeDocument/2006/relationships/slide" Target="slide86.xml"/><Relationship Id="rId238" Type="http://schemas.openxmlformats.org/officeDocument/2006/relationships/slide" Target="slide17.xml"/><Relationship Id="rId259" Type="http://schemas.openxmlformats.org/officeDocument/2006/relationships/slide" Target="slide233.xml"/><Relationship Id="rId23" Type="http://schemas.openxmlformats.org/officeDocument/2006/relationships/slide" Target="slide23.xml"/><Relationship Id="rId119" Type="http://schemas.openxmlformats.org/officeDocument/2006/relationships/slide" Target="slide116.xml"/><Relationship Id="rId44" Type="http://schemas.openxmlformats.org/officeDocument/2006/relationships/slide" Target="slide18.xml"/><Relationship Id="rId65" Type="http://schemas.openxmlformats.org/officeDocument/2006/relationships/slide" Target="slide179.xml"/><Relationship Id="rId86" Type="http://schemas.openxmlformats.org/officeDocument/2006/relationships/slide" Target="slide46.xml"/><Relationship Id="rId130" Type="http://schemas.openxmlformats.org/officeDocument/2006/relationships/slide" Target="slide127.xml"/><Relationship Id="rId151" Type="http://schemas.openxmlformats.org/officeDocument/2006/relationships/slide" Target="slide215.xml"/><Relationship Id="rId172" Type="http://schemas.openxmlformats.org/officeDocument/2006/relationships/slide" Target="slide253.xml"/><Relationship Id="rId193" Type="http://schemas.openxmlformats.org/officeDocument/2006/relationships/slide" Target="slide209.xml"/><Relationship Id="rId207" Type="http://schemas.openxmlformats.org/officeDocument/2006/relationships/slide" Target="slide186.xml"/><Relationship Id="rId228" Type="http://schemas.openxmlformats.org/officeDocument/2006/relationships/slide" Target="slide68.xml"/><Relationship Id="rId249" Type="http://schemas.openxmlformats.org/officeDocument/2006/relationships/slide" Target="slide185.xml"/><Relationship Id="rId13" Type="http://schemas.openxmlformats.org/officeDocument/2006/relationships/slide" Target="slide3.xml"/><Relationship Id="rId109" Type="http://schemas.openxmlformats.org/officeDocument/2006/relationships/slide" Target="slide111.xml"/><Relationship Id="rId34" Type="http://schemas.openxmlformats.org/officeDocument/2006/relationships/slide" Target="slide24.xml"/><Relationship Id="rId55" Type="http://schemas.openxmlformats.org/officeDocument/2006/relationships/slide" Target="slide19.xml"/><Relationship Id="rId76" Type="http://schemas.openxmlformats.org/officeDocument/2006/relationships/slide" Target="slide180.xml"/><Relationship Id="rId97" Type="http://schemas.openxmlformats.org/officeDocument/2006/relationships/slide" Target="slide60.xml"/><Relationship Id="rId120" Type="http://schemas.openxmlformats.org/officeDocument/2006/relationships/slide" Target="slide117.xml"/><Relationship Id="rId141" Type="http://schemas.openxmlformats.org/officeDocument/2006/relationships/slide" Target="slide195.xml"/><Relationship Id="rId7" Type="http://schemas.openxmlformats.org/officeDocument/2006/relationships/slide" Target="slide74.xml"/><Relationship Id="rId162" Type="http://schemas.openxmlformats.org/officeDocument/2006/relationships/slide" Target="slide214.xml"/><Relationship Id="rId183" Type="http://schemas.openxmlformats.org/officeDocument/2006/relationships/slide" Target="slide173.xml"/><Relationship Id="rId218" Type="http://schemas.openxmlformats.org/officeDocument/2006/relationships/slide" Target="slide250.xml"/><Relationship Id="rId239" Type="http://schemas.openxmlformats.org/officeDocument/2006/relationships/slide" Target="slide33.xml"/><Relationship Id="rId250" Type="http://schemas.openxmlformats.org/officeDocument/2006/relationships/slide" Target="slide70.xml"/><Relationship Id="rId24" Type="http://schemas.openxmlformats.org/officeDocument/2006/relationships/slide" Target="slide7.xml"/><Relationship Id="rId45" Type="http://schemas.openxmlformats.org/officeDocument/2006/relationships/slide" Target="slide26.xml"/><Relationship Id="rId66" Type="http://schemas.openxmlformats.org/officeDocument/2006/relationships/slide" Target="slide20.xml"/><Relationship Id="rId87" Type="http://schemas.openxmlformats.org/officeDocument/2006/relationships/slide" Target="slide47.xml"/><Relationship Id="rId110" Type="http://schemas.openxmlformats.org/officeDocument/2006/relationships/slide" Target="slide191.xml"/><Relationship Id="rId131" Type="http://schemas.openxmlformats.org/officeDocument/2006/relationships/slide" Target="slide128.xml"/><Relationship Id="rId152" Type="http://schemas.openxmlformats.org/officeDocument/2006/relationships/slide" Target="slide216.xml"/><Relationship Id="rId173" Type="http://schemas.openxmlformats.org/officeDocument/2006/relationships/slide" Target="slide256.xml"/><Relationship Id="rId194" Type="http://schemas.openxmlformats.org/officeDocument/2006/relationships/slide" Target="slide213.xml"/><Relationship Id="rId208" Type="http://schemas.openxmlformats.org/officeDocument/2006/relationships/slide" Target="slide187.xml"/><Relationship Id="rId229" Type="http://schemas.openxmlformats.org/officeDocument/2006/relationships/slide" Target="slide69.xml"/><Relationship Id="rId240" Type="http://schemas.openxmlformats.org/officeDocument/2006/relationships/slide" Target="slide25.xml"/><Relationship Id="rId14" Type="http://schemas.openxmlformats.org/officeDocument/2006/relationships/slide" Target="slide73.xml"/><Relationship Id="rId35" Type="http://schemas.openxmlformats.org/officeDocument/2006/relationships/slide" Target="slide8.xml"/><Relationship Id="rId56" Type="http://schemas.openxmlformats.org/officeDocument/2006/relationships/slide" Target="slide27.xml"/><Relationship Id="rId77" Type="http://schemas.openxmlformats.org/officeDocument/2006/relationships/slide" Target="slide37.xml"/><Relationship Id="rId100" Type="http://schemas.openxmlformats.org/officeDocument/2006/relationships/slide" Target="slide54.xml"/><Relationship Id="rId8" Type="http://schemas.openxmlformats.org/officeDocument/2006/relationships/slide" Target="slide146.xml"/><Relationship Id="rId98" Type="http://schemas.openxmlformats.org/officeDocument/2006/relationships/slide" Target="slide52.xml"/><Relationship Id="rId121" Type="http://schemas.openxmlformats.org/officeDocument/2006/relationships/slide" Target="slide118.xml"/><Relationship Id="rId142" Type="http://schemas.openxmlformats.org/officeDocument/2006/relationships/slide" Target="slide196.xml"/><Relationship Id="rId163" Type="http://schemas.openxmlformats.org/officeDocument/2006/relationships/slide" Target="slide218.xml"/><Relationship Id="rId184" Type="http://schemas.openxmlformats.org/officeDocument/2006/relationships/slide" Target="slide4.xml"/><Relationship Id="rId219" Type="http://schemas.openxmlformats.org/officeDocument/2006/relationships/slide" Target="slide251.xml"/><Relationship Id="rId230" Type="http://schemas.openxmlformats.org/officeDocument/2006/relationships/slide" Target="slide139.xml"/><Relationship Id="rId251" Type="http://schemas.openxmlformats.org/officeDocument/2006/relationships/slide" Target="slide71.xml"/><Relationship Id="rId25" Type="http://schemas.openxmlformats.org/officeDocument/2006/relationships/slide" Target="slide31.xml"/><Relationship Id="rId46" Type="http://schemas.openxmlformats.org/officeDocument/2006/relationships/slide" Target="slide10.xml"/><Relationship Id="rId67" Type="http://schemas.openxmlformats.org/officeDocument/2006/relationships/slide" Target="slide28.xml"/><Relationship Id="rId88" Type="http://schemas.openxmlformats.org/officeDocument/2006/relationships/slide" Target="slide48.xml"/><Relationship Id="rId111" Type="http://schemas.openxmlformats.org/officeDocument/2006/relationships/slide" Target="slide192.xml"/><Relationship Id="rId132" Type="http://schemas.openxmlformats.org/officeDocument/2006/relationships/slide" Target="slide129.xml"/><Relationship Id="rId153" Type="http://schemas.openxmlformats.org/officeDocument/2006/relationships/slide" Target="slide219.xml"/><Relationship Id="rId174" Type="http://schemas.openxmlformats.org/officeDocument/2006/relationships/slide" Target="slide239.xml"/><Relationship Id="rId195" Type="http://schemas.openxmlformats.org/officeDocument/2006/relationships/slide" Target="slide217.xml"/><Relationship Id="rId209" Type="http://schemas.openxmlformats.org/officeDocument/2006/relationships/slide" Target="slide188.xml"/><Relationship Id="rId220" Type="http://schemas.openxmlformats.org/officeDocument/2006/relationships/slide" Target="slide252.xml"/><Relationship Id="rId241" Type="http://schemas.openxmlformats.org/officeDocument/2006/relationships/slide" Target="slide79.xml"/><Relationship Id="rId15" Type="http://schemas.openxmlformats.org/officeDocument/2006/relationships/slide" Target="slide145.xml"/><Relationship Id="rId36" Type="http://schemas.openxmlformats.org/officeDocument/2006/relationships/slide" Target="slide32.xml"/><Relationship Id="rId57" Type="http://schemas.openxmlformats.org/officeDocument/2006/relationships/slide" Target="slide11.xml"/><Relationship Id="rId78" Type="http://schemas.openxmlformats.org/officeDocument/2006/relationships/slide" Target="slide38.xml"/><Relationship Id="rId99" Type="http://schemas.openxmlformats.org/officeDocument/2006/relationships/slide" Target="slide53.xml"/><Relationship Id="rId101" Type="http://schemas.openxmlformats.org/officeDocument/2006/relationships/slide" Target="slide61.xml"/><Relationship Id="rId122" Type="http://schemas.openxmlformats.org/officeDocument/2006/relationships/slide" Target="slide119.xml"/><Relationship Id="rId143" Type="http://schemas.openxmlformats.org/officeDocument/2006/relationships/slide" Target="slide199.xml"/><Relationship Id="rId164" Type="http://schemas.openxmlformats.org/officeDocument/2006/relationships/slide" Target="slide222.xml"/><Relationship Id="rId185" Type="http://schemas.openxmlformats.org/officeDocument/2006/relationships/slide" Target="slide149.xml"/><Relationship Id="rId9" Type="http://schemas.openxmlformats.org/officeDocument/2006/relationships/slide" Target="slide94.xml"/><Relationship Id="rId210" Type="http://schemas.openxmlformats.org/officeDocument/2006/relationships/slide" Target="slide183.xml"/><Relationship Id="rId26" Type="http://schemas.openxmlformats.org/officeDocument/2006/relationships/slide" Target="slide87.xml"/><Relationship Id="rId231" Type="http://schemas.openxmlformats.org/officeDocument/2006/relationships/slide" Target="slide140.xml"/><Relationship Id="rId252" Type="http://schemas.openxmlformats.org/officeDocument/2006/relationships/slide" Target="slide72.xml"/><Relationship Id="rId47" Type="http://schemas.openxmlformats.org/officeDocument/2006/relationships/slide" Target="slide34.xml"/><Relationship Id="rId68" Type="http://schemas.openxmlformats.org/officeDocument/2006/relationships/slide" Target="slide12.xml"/><Relationship Id="rId89" Type="http://schemas.openxmlformats.org/officeDocument/2006/relationships/slide" Target="slide49.xml"/><Relationship Id="rId112" Type="http://schemas.openxmlformats.org/officeDocument/2006/relationships/slide" Target="slide136.xml"/><Relationship Id="rId133" Type="http://schemas.openxmlformats.org/officeDocument/2006/relationships/slide" Target="slide130.xml"/><Relationship Id="rId154" Type="http://schemas.openxmlformats.org/officeDocument/2006/relationships/slide" Target="slide220.xml"/><Relationship Id="rId175" Type="http://schemas.openxmlformats.org/officeDocument/2006/relationships/slide" Target="slide240.xml"/><Relationship Id="rId196" Type="http://schemas.openxmlformats.org/officeDocument/2006/relationships/slide" Target="slide221.xml"/><Relationship Id="rId200" Type="http://schemas.openxmlformats.org/officeDocument/2006/relationships/slide" Target="slide103.xml"/><Relationship Id="rId16" Type="http://schemas.openxmlformats.org/officeDocument/2006/relationships/slide" Target="slide5.xml"/><Relationship Id="rId221" Type="http://schemas.openxmlformats.org/officeDocument/2006/relationships/slide" Target="slide254.xml"/><Relationship Id="rId242" Type="http://schemas.openxmlformats.org/officeDocument/2006/relationships/slide" Target="slide89.xml"/><Relationship Id="rId37" Type="http://schemas.openxmlformats.org/officeDocument/2006/relationships/slide" Target="slide88.xml"/><Relationship Id="rId58" Type="http://schemas.openxmlformats.org/officeDocument/2006/relationships/slide" Target="slide35.xml"/><Relationship Id="rId79" Type="http://schemas.openxmlformats.org/officeDocument/2006/relationships/slide" Target="slide39.xml"/><Relationship Id="rId102" Type="http://schemas.openxmlformats.org/officeDocument/2006/relationships/slide" Target="slide62.xml"/><Relationship Id="rId123" Type="http://schemas.openxmlformats.org/officeDocument/2006/relationships/slide" Target="slide120.xml"/><Relationship Id="rId144" Type="http://schemas.openxmlformats.org/officeDocument/2006/relationships/slide" Target="slide200.xml"/><Relationship Id="rId90" Type="http://schemas.openxmlformats.org/officeDocument/2006/relationships/slide" Target="slide50.xml"/><Relationship Id="rId165" Type="http://schemas.openxmlformats.org/officeDocument/2006/relationships/slide" Target="slide223.xml"/><Relationship Id="rId186" Type="http://schemas.openxmlformats.org/officeDocument/2006/relationships/slide" Target="slide150.xml"/><Relationship Id="rId211" Type="http://schemas.openxmlformats.org/officeDocument/2006/relationships/slide" Target="slide242.xml"/><Relationship Id="rId232" Type="http://schemas.openxmlformats.org/officeDocument/2006/relationships/slide" Target="slide141.xml"/><Relationship Id="rId253" Type="http://schemas.openxmlformats.org/officeDocument/2006/relationships/slide" Target="slide142.xml"/><Relationship Id="rId27" Type="http://schemas.openxmlformats.org/officeDocument/2006/relationships/slide" Target="slide77.xml"/><Relationship Id="rId48" Type="http://schemas.openxmlformats.org/officeDocument/2006/relationships/slide" Target="slide90.xml"/><Relationship Id="rId69" Type="http://schemas.openxmlformats.org/officeDocument/2006/relationships/slide" Target="slide36.xml"/><Relationship Id="rId113" Type="http://schemas.openxmlformats.org/officeDocument/2006/relationships/slide" Target="slide137.xml"/><Relationship Id="rId134" Type="http://schemas.openxmlformats.org/officeDocument/2006/relationships/slide" Target="slide131.xml"/><Relationship Id="rId80" Type="http://schemas.openxmlformats.org/officeDocument/2006/relationships/slide" Target="slide40.xml"/><Relationship Id="rId155" Type="http://schemas.openxmlformats.org/officeDocument/2006/relationships/slide" Target="slide190.xml"/><Relationship Id="rId176" Type="http://schemas.openxmlformats.org/officeDocument/2006/relationships/slide" Target="slide13.xml"/><Relationship Id="rId197" Type="http://schemas.openxmlformats.org/officeDocument/2006/relationships/slide" Target="slide101.xml"/><Relationship Id="rId201" Type="http://schemas.openxmlformats.org/officeDocument/2006/relationships/slide" Target="slide106.xml"/><Relationship Id="rId222" Type="http://schemas.openxmlformats.org/officeDocument/2006/relationships/slide" Target="slide255.xml"/><Relationship Id="rId243" Type="http://schemas.openxmlformats.org/officeDocument/2006/relationships/slide" Target="slide97.xml"/><Relationship Id="rId17" Type="http://schemas.openxmlformats.org/officeDocument/2006/relationships/slide" Target="slide75.xml"/><Relationship Id="rId38" Type="http://schemas.openxmlformats.org/officeDocument/2006/relationships/slide" Target="slide78.xml"/><Relationship Id="rId59" Type="http://schemas.openxmlformats.org/officeDocument/2006/relationships/slide" Target="slide91.xml"/><Relationship Id="rId103" Type="http://schemas.openxmlformats.org/officeDocument/2006/relationships/slide" Target="slide63.xml"/><Relationship Id="rId124" Type="http://schemas.openxmlformats.org/officeDocument/2006/relationships/slide" Target="slide121.xml"/><Relationship Id="rId70" Type="http://schemas.openxmlformats.org/officeDocument/2006/relationships/slide" Target="slide92.xml"/><Relationship Id="rId91" Type="http://schemas.openxmlformats.org/officeDocument/2006/relationships/slide" Target="slide51.xml"/><Relationship Id="rId145" Type="http://schemas.openxmlformats.org/officeDocument/2006/relationships/slide" Target="slide203.xml"/><Relationship Id="rId166" Type="http://schemas.openxmlformats.org/officeDocument/2006/relationships/slide" Target="slide224.xml"/><Relationship Id="rId187" Type="http://schemas.openxmlformats.org/officeDocument/2006/relationships/slide" Target="slide189.xml"/><Relationship Id="rId1" Type="http://schemas.openxmlformats.org/officeDocument/2006/relationships/slideLayout" Target="../slideLayouts/slideLayout1.xml"/><Relationship Id="rId212" Type="http://schemas.openxmlformats.org/officeDocument/2006/relationships/slide" Target="slide243.xml"/><Relationship Id="rId233" Type="http://schemas.openxmlformats.org/officeDocument/2006/relationships/slide" Target="slide231.xml"/><Relationship Id="rId254" Type="http://schemas.openxmlformats.org/officeDocument/2006/relationships/slide" Target="slide143.xml"/><Relationship Id="rId28" Type="http://schemas.openxmlformats.org/officeDocument/2006/relationships/slide" Target="slide151.xml"/><Relationship Id="rId49" Type="http://schemas.openxmlformats.org/officeDocument/2006/relationships/slide" Target="slide80.xml"/><Relationship Id="rId114" Type="http://schemas.openxmlformats.org/officeDocument/2006/relationships/slide" Target="slide138.xml"/><Relationship Id="rId60" Type="http://schemas.openxmlformats.org/officeDocument/2006/relationships/slide" Target="slide82.xml"/><Relationship Id="rId81" Type="http://schemas.openxmlformats.org/officeDocument/2006/relationships/slide" Target="slide41.xml"/><Relationship Id="rId135" Type="http://schemas.openxmlformats.org/officeDocument/2006/relationships/slide" Target="slide132.xml"/><Relationship Id="rId156" Type="http://schemas.openxmlformats.org/officeDocument/2006/relationships/slide" Target="slide226.xml"/><Relationship Id="rId177" Type="http://schemas.openxmlformats.org/officeDocument/2006/relationships/slide" Target="slide21.xml"/><Relationship Id="rId198" Type="http://schemas.openxmlformats.org/officeDocument/2006/relationships/slide" Target="slide102.xml"/><Relationship Id="rId202" Type="http://schemas.openxmlformats.org/officeDocument/2006/relationships/slide" Target="slide107.xml"/><Relationship Id="rId223" Type="http://schemas.openxmlformats.org/officeDocument/2006/relationships/slide" Target="slide258.xml"/><Relationship Id="rId244" Type="http://schemas.openxmlformats.org/officeDocument/2006/relationships/slide" Target="slide105.xml"/><Relationship Id="rId18" Type="http://schemas.openxmlformats.org/officeDocument/2006/relationships/slide" Target="slide147.xml"/><Relationship Id="rId39" Type="http://schemas.openxmlformats.org/officeDocument/2006/relationships/slide" Target="slide152.xml"/><Relationship Id="rId50" Type="http://schemas.openxmlformats.org/officeDocument/2006/relationships/slide" Target="slide154.xml"/><Relationship Id="rId104" Type="http://schemas.openxmlformats.org/officeDocument/2006/relationships/slide" Target="slide64.xml"/><Relationship Id="rId125" Type="http://schemas.openxmlformats.org/officeDocument/2006/relationships/slide" Target="slide122.xml"/><Relationship Id="rId146" Type="http://schemas.openxmlformats.org/officeDocument/2006/relationships/slide" Target="slide204.xml"/><Relationship Id="rId167" Type="http://schemas.openxmlformats.org/officeDocument/2006/relationships/slide" Target="slide237.xml"/><Relationship Id="rId188" Type="http://schemas.openxmlformats.org/officeDocument/2006/relationships/slide" Target="slide225.xml"/><Relationship Id="rId71" Type="http://schemas.openxmlformats.org/officeDocument/2006/relationships/slide" Target="slide84.xml"/><Relationship Id="rId92" Type="http://schemas.openxmlformats.org/officeDocument/2006/relationships/slide" Target="slide55.xml"/><Relationship Id="rId213" Type="http://schemas.openxmlformats.org/officeDocument/2006/relationships/slide" Target="slide244.xml"/><Relationship Id="rId234" Type="http://schemas.openxmlformats.org/officeDocument/2006/relationships/slide" Target="slide232.xml"/><Relationship Id="rId2" Type="http://schemas.openxmlformats.org/officeDocument/2006/relationships/notesSlide" Target="../notesSlides/notesSlide2.xml"/><Relationship Id="rId29" Type="http://schemas.openxmlformats.org/officeDocument/2006/relationships/slide" Target="slide95.xml"/><Relationship Id="rId255" Type="http://schemas.openxmlformats.org/officeDocument/2006/relationships/slide" Target="slide144.xml"/><Relationship Id="rId40" Type="http://schemas.openxmlformats.org/officeDocument/2006/relationships/slide" Target="slide96.xml"/><Relationship Id="rId115" Type="http://schemas.openxmlformats.org/officeDocument/2006/relationships/slide" Target="slide112.xml"/><Relationship Id="rId136" Type="http://schemas.openxmlformats.org/officeDocument/2006/relationships/slide" Target="slide133.xml"/><Relationship Id="rId157" Type="http://schemas.openxmlformats.org/officeDocument/2006/relationships/slide" Target="slide194.xml"/><Relationship Id="rId178" Type="http://schemas.openxmlformats.org/officeDocument/2006/relationships/slide" Target="slide29.xml"/><Relationship Id="rId61" Type="http://schemas.openxmlformats.org/officeDocument/2006/relationships/slide" Target="slide155.xml"/><Relationship Id="rId82" Type="http://schemas.openxmlformats.org/officeDocument/2006/relationships/slide" Target="slide42.xml"/><Relationship Id="rId199" Type="http://schemas.openxmlformats.org/officeDocument/2006/relationships/slide" Target="slide104.xml"/><Relationship Id="rId203" Type="http://schemas.openxmlformats.org/officeDocument/2006/relationships/slide" Target="slide108.xml"/><Relationship Id="rId19" Type="http://schemas.openxmlformats.org/officeDocument/2006/relationships/slide" Target="slide6.xml"/><Relationship Id="rId224" Type="http://schemas.openxmlformats.org/officeDocument/2006/relationships/slide" Target="slide259.xml"/><Relationship Id="rId245" Type="http://schemas.openxmlformats.org/officeDocument/2006/relationships/slide" Target="slide153.xml"/><Relationship Id="rId30" Type="http://schemas.openxmlformats.org/officeDocument/2006/relationships/slide" Target="slide159.xml"/><Relationship Id="rId105" Type="http://schemas.openxmlformats.org/officeDocument/2006/relationships/slide" Target="slide65.xml"/><Relationship Id="rId126" Type="http://schemas.openxmlformats.org/officeDocument/2006/relationships/slide" Target="slide123.xml"/><Relationship Id="rId147" Type="http://schemas.openxmlformats.org/officeDocument/2006/relationships/slide" Target="slide207.xml"/><Relationship Id="rId168" Type="http://schemas.openxmlformats.org/officeDocument/2006/relationships/slide" Target="slide257.xml"/><Relationship Id="rId51" Type="http://schemas.openxmlformats.org/officeDocument/2006/relationships/slide" Target="slide98.xml"/><Relationship Id="rId72" Type="http://schemas.openxmlformats.org/officeDocument/2006/relationships/slide" Target="slide156.xml"/><Relationship Id="rId93" Type="http://schemas.openxmlformats.org/officeDocument/2006/relationships/slide" Target="slide56.xml"/><Relationship Id="rId189" Type="http://schemas.openxmlformats.org/officeDocument/2006/relationships/slide" Target="slide193.xml"/><Relationship Id="rId3" Type="http://schemas.openxmlformats.org/officeDocument/2006/relationships/slide" Target="slide14.xml"/><Relationship Id="rId214" Type="http://schemas.openxmlformats.org/officeDocument/2006/relationships/slide" Target="slide246.xml"/><Relationship Id="rId235" Type="http://schemas.openxmlformats.org/officeDocument/2006/relationships/slide" Target="slide230.xml"/><Relationship Id="rId256" Type="http://schemas.openxmlformats.org/officeDocument/2006/relationships/slide" Target="slide235.xml"/><Relationship Id="rId116" Type="http://schemas.openxmlformats.org/officeDocument/2006/relationships/slide" Target="slide113.xml"/><Relationship Id="rId137" Type="http://schemas.openxmlformats.org/officeDocument/2006/relationships/slide" Target="slide134.xml"/><Relationship Id="rId158" Type="http://schemas.openxmlformats.org/officeDocument/2006/relationships/slide" Target="slide198.xml"/><Relationship Id="rId20" Type="http://schemas.openxmlformats.org/officeDocument/2006/relationships/slide" Target="slide76.xml"/><Relationship Id="rId41" Type="http://schemas.openxmlformats.org/officeDocument/2006/relationships/slide" Target="slide160.xml"/><Relationship Id="rId62" Type="http://schemas.openxmlformats.org/officeDocument/2006/relationships/slide" Target="slide99.xml"/><Relationship Id="rId83" Type="http://schemas.openxmlformats.org/officeDocument/2006/relationships/slide" Target="slide43.xml"/><Relationship Id="rId179" Type="http://schemas.openxmlformats.org/officeDocument/2006/relationships/slide" Target="slide85.xml"/><Relationship Id="rId190" Type="http://schemas.openxmlformats.org/officeDocument/2006/relationships/slide" Target="slide197.xml"/><Relationship Id="rId204" Type="http://schemas.openxmlformats.org/officeDocument/2006/relationships/slide" Target="slide181.xml"/><Relationship Id="rId225" Type="http://schemas.openxmlformats.org/officeDocument/2006/relationships/slide" Target="slide260.xml"/><Relationship Id="rId246" Type="http://schemas.openxmlformats.org/officeDocument/2006/relationships/slide" Target="slide161.xml"/><Relationship Id="rId106" Type="http://schemas.openxmlformats.org/officeDocument/2006/relationships/slide" Target="slide66.xml"/><Relationship Id="rId127" Type="http://schemas.openxmlformats.org/officeDocument/2006/relationships/slide" Target="slide124.xml"/><Relationship Id="rId10" Type="http://schemas.openxmlformats.org/officeDocument/2006/relationships/slide" Target="slide158.xml"/><Relationship Id="rId31" Type="http://schemas.openxmlformats.org/officeDocument/2006/relationships/slide" Target="slide167.xml"/><Relationship Id="rId52" Type="http://schemas.openxmlformats.org/officeDocument/2006/relationships/slide" Target="slide162.xml"/><Relationship Id="rId73" Type="http://schemas.openxmlformats.org/officeDocument/2006/relationships/slide" Target="slide100.xml"/><Relationship Id="rId94" Type="http://schemas.openxmlformats.org/officeDocument/2006/relationships/slide" Target="slide57.xml"/><Relationship Id="rId148" Type="http://schemas.openxmlformats.org/officeDocument/2006/relationships/slide" Target="slide208.xml"/><Relationship Id="rId169" Type="http://schemas.openxmlformats.org/officeDocument/2006/relationships/slide" Target="slide238.xml"/><Relationship Id="rId4" Type="http://schemas.openxmlformats.org/officeDocument/2006/relationships/slide" Target="slide22.xml"/><Relationship Id="rId180" Type="http://schemas.openxmlformats.org/officeDocument/2006/relationships/slide" Target="slide93.xml"/><Relationship Id="rId215" Type="http://schemas.openxmlformats.org/officeDocument/2006/relationships/slide" Target="slide247.xml"/><Relationship Id="rId236" Type="http://schemas.openxmlformats.org/officeDocument/2006/relationships/slide" Target="slide229.xml"/><Relationship Id="rId257" Type="http://schemas.openxmlformats.org/officeDocument/2006/relationships/slide" Target="slide2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e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e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e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0.emf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8.emf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1.emf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4.emf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160000" y="180000"/>
            <a:ext cx="389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Hinweise zur Nutzung der USDA - Analyse - Datei.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160000" y="720000"/>
            <a:ext cx="645971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rgbClr val="0000FF"/>
                </a:solidFill>
              </a:rPr>
              <a:t>Handhabung der Präsentation (PPTX):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Bei der Präsentation handelt es sich um eine nicht geschützte Microsoft-Power-Point-Datei (PPTX)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Auf FOLIE 2 finden Sie das </a:t>
            </a:r>
            <a:r>
              <a:rPr lang="de-DE" sz="1200" b="1" dirty="0">
                <a:solidFill>
                  <a:srgbClr val="0000FF"/>
                </a:solidFill>
              </a:rPr>
              <a:t>HAUPTMENÜ</a:t>
            </a:r>
            <a:r>
              <a:rPr lang="de-DE" sz="1200" dirty="0">
                <a:solidFill>
                  <a:srgbClr val="0000FF"/>
                </a:solidFill>
              </a:rPr>
              <a:t>. Es dient zur Navigation innerhalb der Datei. </a:t>
            </a:r>
            <a:br>
              <a:rPr lang="de-DE" sz="1200" dirty="0">
                <a:solidFill>
                  <a:srgbClr val="0000FF"/>
                </a:solidFill>
              </a:rPr>
            </a:br>
            <a:r>
              <a:rPr lang="de-DE" sz="1200" dirty="0">
                <a:solidFill>
                  <a:srgbClr val="0000FF"/>
                </a:solidFill>
              </a:rPr>
              <a:t>Bitte schalten Sie in den </a:t>
            </a:r>
            <a:r>
              <a:rPr lang="de-DE" sz="1200" b="1" dirty="0">
                <a:solidFill>
                  <a:srgbClr val="FF0000"/>
                </a:solidFill>
              </a:rPr>
              <a:t>Präsentationsmodus</a:t>
            </a:r>
            <a:r>
              <a:rPr lang="de-DE" sz="1200" dirty="0">
                <a:solidFill>
                  <a:srgbClr val="0000FF"/>
                </a:solidFill>
              </a:rPr>
              <a:t> !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Durch Anklicken der dort befindlichen Buttons gelangen sie jeweils zu der entsprechenden Folie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Der Rücksprung von einer Folie zum Hauptmenü erfolgt über den Button „&gt;&gt;&gt; zum Hauptmenü“.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Los geht´s    &gt;&gt;&gt; Präsentationsmodus starten   &gt;&gt;&gt; dann START klicken  (s. rechts unten)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160000" y="2171476"/>
            <a:ext cx="6916189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Haftungsausschluss:</a:t>
            </a:r>
          </a:p>
          <a:p>
            <a:r>
              <a:rPr lang="de-DE" sz="1200" dirty="0"/>
              <a:t>Die Informationen, die Sie in dieser Veröffentlichung/Datei vorfinden, wurden nach bestem Wissen und </a:t>
            </a:r>
            <a:br>
              <a:rPr lang="de-DE" sz="1200" dirty="0"/>
            </a:br>
            <a:r>
              <a:rPr lang="de-DE" sz="1200" dirty="0"/>
              <a:t>Gewissen sorgfältig zusammengestellt und geprüft. Es wird jedoch keine Gewähr - weder ausdrücklich noch </a:t>
            </a:r>
            <a:br>
              <a:rPr lang="de-DE" sz="1200" dirty="0"/>
            </a:br>
            <a:r>
              <a:rPr lang="de-DE" sz="1200" dirty="0"/>
              <a:t>stillschweigend - für die Vollständigkeit, Richtigkeit, Aktualität oder Qualität und jederzeitige Verfügbarkeit</a:t>
            </a:r>
            <a:br>
              <a:rPr lang="de-DE" sz="1200" dirty="0"/>
            </a:br>
            <a:r>
              <a:rPr lang="de-DE" sz="1200" dirty="0"/>
              <a:t>der bereit gestellten Informationen übernommen. In keinem Fall wird für Schäden, die sich aus der </a:t>
            </a:r>
            <a:br>
              <a:rPr lang="de-DE" sz="1200" dirty="0"/>
            </a:br>
            <a:r>
              <a:rPr lang="de-DE" sz="1200" dirty="0"/>
              <a:t>Verwendung der abgerufenen Informationen ergeben, eine Haftung übernommen.</a:t>
            </a:r>
            <a:br>
              <a:rPr lang="de-DE" sz="1200" dirty="0"/>
            </a:br>
            <a:endParaRPr lang="de-DE" sz="1200" dirty="0"/>
          </a:p>
          <a:p>
            <a:r>
              <a:rPr lang="de-DE" sz="1200" dirty="0"/>
              <a:t>Die Nutzung der Grafiken und Tabellen ist unter Angabe der Quelle zulässig und kostenfrei.</a:t>
            </a:r>
            <a:br>
              <a:rPr lang="de-DE" sz="1200" dirty="0"/>
            </a:br>
            <a:r>
              <a:rPr lang="de-DE" sz="1200" dirty="0"/>
              <a:t>Quellenangabe: USDA (PSD-Datenbank; </a:t>
            </a:r>
            <a:r>
              <a:rPr lang="de-DE" sz="1200" dirty="0">
                <a:solidFill>
                  <a:srgbClr val="0000FF"/>
                </a:solidFill>
                <a:hlinkClick r:id="rId3"/>
              </a:rPr>
              <a:t>https://apps.fas.usda.gov/psdonline/app/index.html#/app/home</a:t>
            </a:r>
            <a:r>
              <a:rPr lang="de-DE" sz="1200" dirty="0">
                <a:solidFill>
                  <a:srgbClr val="0000FF"/>
                </a:solidFill>
              </a:rPr>
              <a:t> </a:t>
            </a:r>
            <a:r>
              <a:rPr lang="de-DE" sz="1200" dirty="0"/>
              <a:t>)</a:t>
            </a:r>
            <a:br>
              <a:rPr lang="de-DE" sz="1200" dirty="0"/>
            </a:br>
            <a:r>
              <a:rPr lang="de-DE" sz="1200" dirty="0"/>
              <a:t>Grafik/Tabelle:   Werner Schmid</a:t>
            </a:r>
            <a:br>
              <a:rPr lang="de-DE" sz="1200" dirty="0"/>
            </a:br>
            <a:r>
              <a:rPr lang="de-DE" sz="1200" dirty="0"/>
              <a:t>Link:  </a:t>
            </a:r>
            <a:r>
              <a:rPr lang="de-DE" sz="1200" b="1" dirty="0">
                <a:solidFill>
                  <a:srgbClr val="0000FF"/>
                </a:solidFill>
                <a:hlinkClick r:id="rId4"/>
              </a:rPr>
              <a:t>https://lel.landwirtschaft-bw.de/pb/,Lde/Startseite/Unsere+Themen/Datenanalyse+USDA_EU_D</a:t>
            </a:r>
            <a:r>
              <a:rPr lang="de-DE" sz="1200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160000" y="4361616"/>
            <a:ext cx="4291881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Impressum:</a:t>
            </a:r>
          </a:p>
          <a:p>
            <a:r>
              <a:rPr lang="de-DE" sz="1200" dirty="0"/>
              <a:t>Herausgeber:</a:t>
            </a:r>
            <a:br>
              <a:rPr lang="de-DE" sz="1200" dirty="0"/>
            </a:br>
            <a:r>
              <a:rPr lang="de-DE" sz="1200" dirty="0"/>
              <a:t>Landesanstalt für Landwirtschaft, Ernährung und Ländlicher Raum</a:t>
            </a:r>
            <a:br>
              <a:rPr lang="de-DE" sz="1200" dirty="0"/>
            </a:br>
            <a:r>
              <a:rPr lang="de-DE" sz="1200" dirty="0"/>
              <a:t>Oberbettringer Straße 162</a:t>
            </a:r>
          </a:p>
          <a:p>
            <a:r>
              <a:rPr lang="de-DE" sz="1200" dirty="0"/>
              <a:t>73525 Schwäbisch Gmünd</a:t>
            </a:r>
            <a:br>
              <a:rPr lang="de-DE" sz="1200" dirty="0"/>
            </a:br>
            <a:r>
              <a:rPr lang="de-DE" sz="1200" dirty="0">
                <a:hlinkClick r:id="rId5"/>
              </a:rPr>
              <a:t>poststelle@lel.bwl.de</a:t>
            </a:r>
            <a:br>
              <a:rPr lang="de-DE" sz="1200" dirty="0"/>
            </a:br>
            <a:r>
              <a:rPr lang="de-DE" sz="1200" dirty="0"/>
              <a:t>Tel.: 07171 / 917 100</a:t>
            </a:r>
          </a:p>
          <a:p>
            <a:endParaRPr lang="de-DE" sz="1200" dirty="0"/>
          </a:p>
          <a:p>
            <a:r>
              <a:rPr lang="de-DE" sz="1200" dirty="0"/>
              <a:t>bei fachlichen Fragen und Anregungen wenden Sie sich bitte an:</a:t>
            </a:r>
          </a:p>
          <a:p>
            <a:r>
              <a:rPr lang="de-DE" sz="1200" dirty="0"/>
              <a:t>Werner Schmid</a:t>
            </a:r>
          </a:p>
          <a:p>
            <a:r>
              <a:rPr lang="de-DE" sz="1200" dirty="0">
                <a:hlinkClick r:id="rId6"/>
              </a:rPr>
              <a:t>w.schmid-markt@gmx.de</a:t>
            </a:r>
            <a:endParaRPr lang="de-DE" sz="1200" dirty="0"/>
          </a:p>
        </p:txBody>
      </p:sp>
      <p:sp>
        <p:nvSpPr>
          <p:cNvPr id="8" name="Ellipse 7">
            <a:hlinkClick r:id="rId7" action="ppaction://hlinksldjump"/>
          </p:cNvPr>
          <p:cNvSpPr>
            <a:spLocks noChangeAspect="1"/>
          </p:cNvSpPr>
          <p:nvPr/>
        </p:nvSpPr>
        <p:spPr>
          <a:xfrm>
            <a:off x="6840000" y="4500000"/>
            <a:ext cx="1800000" cy="1800000"/>
          </a:xfrm>
          <a:prstGeom prst="ellipse">
            <a:avLst/>
          </a:prstGeom>
          <a:solidFill>
            <a:srgbClr val="FFFF00"/>
          </a:solidFill>
          <a:ln w="38100" cmpd="dbl">
            <a:solidFill>
              <a:srgbClr val="FF0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rgbClr val="0000FF"/>
                </a:solidFill>
              </a:rPr>
              <a:t>START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B856D59-6B2D-0E2E-0E78-EFF4E911EC6F}"/>
              </a:ext>
            </a:extLst>
          </p:cNvPr>
          <p:cNvSpPr/>
          <p:nvPr/>
        </p:nvSpPr>
        <p:spPr>
          <a:xfrm>
            <a:off x="18000" y="2484000"/>
            <a:ext cx="1800000" cy="4356000"/>
          </a:xfrm>
          <a:prstGeom prst="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persönlicher </a:t>
            </a: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Hinweis des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Autors</a:t>
            </a: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de-DE" sz="11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Werner Schmid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Meine berufliche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Tätigkeit bei der LEL Schwäbisch Gmünd endet am 30.04.2025, da ich zum 01.05. in Pension gehe.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Dennoch werde ich dem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Thema Agrarmärkte auch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meinem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„(</a:t>
            </a:r>
            <a:r>
              <a:rPr lang="de-DE" sz="1100" b="0" baseline="0" dirty="0" err="1">
                <a:solidFill>
                  <a:schemeClr val="bg1">
                    <a:lumMod val="50000"/>
                  </a:schemeClr>
                </a:solidFill>
              </a:rPr>
              <a:t>Un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-)“ Ruhestand treu bleiben. Geplant ist insbesondere die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USDA-Analyse sowie die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Analyse der EU-Daten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weiterzuführen.</a:t>
            </a:r>
          </a:p>
          <a:p>
            <a:pPr algn="l"/>
            <a:endParaRPr lang="de-DE" sz="1100" b="0" baseline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Für Interessierte hier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meine (vorläufige) Kontakt-E-Mail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Sachen Märkte: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w.schmid-markt@gmx.de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7601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-2361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5887" y="534390"/>
            <a:ext cx="9144000" cy="6300000"/>
          </a:xfrm>
          <a:prstGeom prst="rect">
            <a:avLst/>
          </a:prstGeom>
          <a:solidFill>
            <a:srgbClr val="003300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6000" y="1512000"/>
            <a:ext cx="9072000" cy="864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Textfeld 36"/>
          <p:cNvSpPr txBox="1"/>
          <p:nvPr/>
        </p:nvSpPr>
        <p:spPr>
          <a:xfrm>
            <a:off x="0" y="1008000"/>
            <a:ext cx="982046" cy="43088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Bilanzen &amp; 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400" b="1" dirty="0">
                <a:solidFill>
                  <a:schemeClr val="bg1"/>
                </a:solidFill>
              </a:rPr>
              <a:t>Bestände</a:t>
            </a:r>
          </a:p>
        </p:txBody>
      </p:sp>
      <p:sp>
        <p:nvSpPr>
          <p:cNvPr id="95" name="Textfeld 94"/>
          <p:cNvSpPr txBox="1"/>
          <p:nvPr/>
        </p:nvSpPr>
        <p:spPr>
          <a:xfrm>
            <a:off x="0" y="3780000"/>
            <a:ext cx="1123238" cy="1246495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Bilanzen</a:t>
            </a:r>
          </a:p>
          <a:p>
            <a:r>
              <a:rPr lang="de-DE" sz="1100" dirty="0">
                <a:solidFill>
                  <a:schemeClr val="bg1"/>
                </a:solidFill>
              </a:rPr>
              <a:t>der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400" b="1" dirty="0">
                <a:solidFill>
                  <a:schemeClr val="bg1"/>
                </a:solidFill>
              </a:rPr>
              <a:t>TOP 10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400" b="1" dirty="0">
                <a:solidFill>
                  <a:schemeClr val="bg1"/>
                </a:solidFill>
              </a:rPr>
              <a:t>Exporteure</a:t>
            </a:r>
          </a:p>
          <a:p>
            <a:r>
              <a:rPr lang="de-DE" sz="1400" b="1" dirty="0">
                <a:solidFill>
                  <a:srgbClr val="66FFFF"/>
                </a:solidFill>
              </a:rPr>
              <a:t>&amp;</a:t>
            </a:r>
          </a:p>
          <a:p>
            <a:r>
              <a:rPr lang="de-DE" sz="1400" b="1" dirty="0">
                <a:solidFill>
                  <a:srgbClr val="66FFFF"/>
                </a:solidFill>
              </a:rPr>
              <a:t>China, Indien</a:t>
            </a:r>
          </a:p>
        </p:txBody>
      </p:sp>
      <p:sp>
        <p:nvSpPr>
          <p:cNvPr id="107" name="Textfeld 106"/>
          <p:cNvSpPr txBox="1"/>
          <p:nvPr/>
        </p:nvSpPr>
        <p:spPr>
          <a:xfrm>
            <a:off x="0" y="2412000"/>
            <a:ext cx="66958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TOP 10</a:t>
            </a:r>
          </a:p>
        </p:txBody>
      </p:sp>
      <p:sp>
        <p:nvSpPr>
          <p:cNvPr id="111" name="Textfeld 110"/>
          <p:cNvSpPr txBox="1"/>
          <p:nvPr/>
        </p:nvSpPr>
        <p:spPr>
          <a:xfrm>
            <a:off x="1008000" y="1242000"/>
            <a:ext cx="1061756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20 Jahre (Tabelle)</a:t>
            </a:r>
          </a:p>
        </p:txBody>
      </p:sp>
      <p:sp>
        <p:nvSpPr>
          <p:cNvPr id="116" name="Abgerundetes Rechteck 115">
            <a:hlinkClick r:id="rId3" action="ppaction://hlinksldjump"/>
          </p:cNvPr>
          <p:cNvSpPr/>
          <p:nvPr/>
        </p:nvSpPr>
        <p:spPr>
          <a:xfrm>
            <a:off x="2844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17" name="Abgerundetes Rechteck 116">
            <a:hlinkClick r:id="rId4" action="ppaction://hlinksldjump"/>
          </p:cNvPr>
          <p:cNvSpPr/>
          <p:nvPr/>
        </p:nvSpPr>
        <p:spPr>
          <a:xfrm>
            <a:off x="3348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19" name="Abgerundetes Rechteck 118">
            <a:hlinkClick r:id="rId5" action="ppaction://hlinksldjump"/>
          </p:cNvPr>
          <p:cNvSpPr/>
          <p:nvPr/>
        </p:nvSpPr>
        <p:spPr>
          <a:xfrm>
            <a:off x="3852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20" name="Abgerundetes Rechteck 119">
            <a:hlinkClick r:id="rId6" action="ppaction://hlinksldjump"/>
          </p:cNvPr>
          <p:cNvSpPr/>
          <p:nvPr/>
        </p:nvSpPr>
        <p:spPr>
          <a:xfrm>
            <a:off x="4968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22" name="Abgerundetes Rechteck 121">
            <a:hlinkClick r:id="rId7" action="ppaction://hlinksldjump"/>
          </p:cNvPr>
          <p:cNvSpPr/>
          <p:nvPr/>
        </p:nvSpPr>
        <p:spPr>
          <a:xfrm>
            <a:off x="4464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24" name="Abgerundetes Rechteck 123">
            <a:hlinkClick r:id="rId8" action="ppaction://hlinksldjump"/>
          </p:cNvPr>
          <p:cNvSpPr/>
          <p:nvPr/>
        </p:nvSpPr>
        <p:spPr>
          <a:xfrm>
            <a:off x="6588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27" name="Abgerundetes Rechteck 126">
            <a:hlinkClick r:id="rId9" action="ppaction://hlinksldjump"/>
          </p:cNvPr>
          <p:cNvSpPr/>
          <p:nvPr/>
        </p:nvSpPr>
        <p:spPr>
          <a:xfrm>
            <a:off x="5472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128" name="Abgerundetes Rechteck 127">
            <a:hlinkClick r:id="rId10" action="ppaction://hlinksldjump"/>
          </p:cNvPr>
          <p:cNvSpPr/>
          <p:nvPr/>
        </p:nvSpPr>
        <p:spPr>
          <a:xfrm>
            <a:off x="7092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129" name="Abgerundetes Rechteck 128">
            <a:hlinkClick r:id="rId11" action="ppaction://hlinksldjump"/>
          </p:cNvPr>
          <p:cNvSpPr/>
          <p:nvPr/>
        </p:nvSpPr>
        <p:spPr>
          <a:xfrm>
            <a:off x="7596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130" name="Abgerundetes Rechteck 129">
            <a:hlinkClick r:id="rId12" action="ppaction://hlinksldjump"/>
          </p:cNvPr>
          <p:cNvSpPr/>
          <p:nvPr/>
        </p:nvSpPr>
        <p:spPr>
          <a:xfrm>
            <a:off x="8100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5" name="Abgerundetes Rechteck 4">
            <a:hlinkClick r:id="rId13" action="ppaction://hlinksldjump"/>
          </p:cNvPr>
          <p:cNvSpPr/>
          <p:nvPr/>
        </p:nvSpPr>
        <p:spPr>
          <a:xfrm>
            <a:off x="2340000" y="612000"/>
            <a:ext cx="1980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b="1" dirty="0">
                <a:solidFill>
                  <a:srgbClr val="0000FF"/>
                </a:solidFill>
              </a:rPr>
              <a:t>Getreide</a:t>
            </a:r>
            <a:r>
              <a:rPr lang="de-DE" sz="1200" dirty="0">
                <a:solidFill>
                  <a:srgbClr val="0000FF"/>
                </a:solidFill>
              </a:rPr>
              <a:t> (ohne Reis)</a:t>
            </a:r>
          </a:p>
        </p:txBody>
      </p:sp>
      <p:sp>
        <p:nvSpPr>
          <p:cNvPr id="131" name="Abgerundetes Rechteck 130">
            <a:hlinkClick r:id="rId14" action="ppaction://hlinksldjump"/>
          </p:cNvPr>
          <p:cNvSpPr/>
          <p:nvPr/>
        </p:nvSpPr>
        <p:spPr>
          <a:xfrm>
            <a:off x="4464000" y="612000"/>
            <a:ext cx="1980000" cy="288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Ölsaaten</a:t>
            </a:r>
          </a:p>
        </p:txBody>
      </p:sp>
      <p:sp>
        <p:nvSpPr>
          <p:cNvPr id="151" name="Abgerundetes Rechteck 150">
            <a:hlinkClick r:id="rId15" action="ppaction://hlinksldjump"/>
          </p:cNvPr>
          <p:cNvSpPr/>
          <p:nvPr/>
        </p:nvSpPr>
        <p:spPr>
          <a:xfrm>
            <a:off x="6588000" y="612000"/>
            <a:ext cx="2484000" cy="288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b="1" dirty="0">
                <a:solidFill>
                  <a:srgbClr val="CC00FF"/>
                </a:solidFill>
              </a:rPr>
              <a:t>Pflanzenöle</a:t>
            </a:r>
          </a:p>
        </p:txBody>
      </p:sp>
      <p:sp>
        <p:nvSpPr>
          <p:cNvPr id="104" name="Textfeld 103"/>
          <p:cNvSpPr txBox="1"/>
          <p:nvPr/>
        </p:nvSpPr>
        <p:spPr>
          <a:xfrm>
            <a:off x="1008000" y="1584000"/>
            <a:ext cx="1053741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 err="1">
                <a:solidFill>
                  <a:srgbClr val="00FF00"/>
                </a:solidFill>
              </a:rPr>
              <a:t>Veränd</a:t>
            </a:r>
            <a:r>
              <a:rPr lang="de-DE" sz="1050" dirty="0">
                <a:solidFill>
                  <a:srgbClr val="00FF00"/>
                </a:solidFill>
              </a:rPr>
              <a:t>. </a:t>
            </a:r>
            <a:r>
              <a:rPr lang="de-DE" sz="1050" dirty="0" err="1">
                <a:solidFill>
                  <a:srgbClr val="00FF00"/>
                </a:solidFill>
              </a:rPr>
              <a:t>z.Vorjahr</a:t>
            </a:r>
            <a:endParaRPr lang="de-DE" sz="1050" dirty="0">
              <a:solidFill>
                <a:srgbClr val="00FF00"/>
              </a:solidFill>
            </a:endParaRPr>
          </a:p>
        </p:txBody>
      </p:sp>
      <p:sp>
        <p:nvSpPr>
          <p:cNvPr id="109" name="Abgerundetes Rechteck 108">
            <a:hlinkClick r:id="rId16" action="ppaction://hlinksldjump"/>
          </p:cNvPr>
          <p:cNvSpPr/>
          <p:nvPr/>
        </p:nvSpPr>
        <p:spPr>
          <a:xfrm>
            <a:off x="2340000" y="1584000"/>
            <a:ext cx="1980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Gesamt &amp; nach Getreidearten</a:t>
            </a:r>
          </a:p>
        </p:txBody>
      </p:sp>
      <p:sp>
        <p:nvSpPr>
          <p:cNvPr id="114" name="Abgerundetes Rechteck 113">
            <a:hlinkClick r:id="rId17" action="ppaction://hlinksldjump"/>
          </p:cNvPr>
          <p:cNvSpPr/>
          <p:nvPr/>
        </p:nvSpPr>
        <p:spPr>
          <a:xfrm>
            <a:off x="4464000" y="1584000"/>
            <a:ext cx="1980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FF0000"/>
                </a:solidFill>
              </a:rPr>
              <a:t>Gesamt &amp; nach Arten</a:t>
            </a:r>
          </a:p>
        </p:txBody>
      </p:sp>
      <p:sp>
        <p:nvSpPr>
          <p:cNvPr id="115" name="Abgerundetes Rechteck 114">
            <a:hlinkClick r:id="rId18" action="ppaction://hlinksldjump"/>
          </p:cNvPr>
          <p:cNvSpPr/>
          <p:nvPr/>
        </p:nvSpPr>
        <p:spPr>
          <a:xfrm>
            <a:off x="6588000" y="1584000"/>
            <a:ext cx="1332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CC00FF"/>
                </a:solidFill>
              </a:rPr>
              <a:t>Gesamt &amp; nach Arten</a:t>
            </a:r>
          </a:p>
        </p:txBody>
      </p:sp>
      <p:sp>
        <p:nvSpPr>
          <p:cNvPr id="133" name="Textfeld 132"/>
          <p:cNvSpPr txBox="1"/>
          <p:nvPr/>
        </p:nvSpPr>
        <p:spPr>
          <a:xfrm>
            <a:off x="1008000" y="1836000"/>
            <a:ext cx="1198011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 err="1">
                <a:solidFill>
                  <a:srgbClr val="00FF00"/>
                </a:solidFill>
              </a:rPr>
              <a:t>Veränd</a:t>
            </a:r>
            <a:r>
              <a:rPr lang="de-DE" sz="1050" dirty="0">
                <a:solidFill>
                  <a:srgbClr val="00FF00"/>
                </a:solidFill>
              </a:rPr>
              <a:t>. </a:t>
            </a:r>
            <a:r>
              <a:rPr lang="de-DE" sz="1050" dirty="0" err="1">
                <a:solidFill>
                  <a:srgbClr val="00FF00"/>
                </a:solidFill>
              </a:rPr>
              <a:t>z.Vormonat</a:t>
            </a:r>
            <a:endParaRPr lang="de-DE" sz="1050" dirty="0">
              <a:solidFill>
                <a:srgbClr val="00FF00"/>
              </a:solidFill>
            </a:endParaRPr>
          </a:p>
        </p:txBody>
      </p:sp>
      <p:sp>
        <p:nvSpPr>
          <p:cNvPr id="141" name="Abgerundetes Rechteck 140">
            <a:hlinkClick r:id="rId19" action="ppaction://hlinksldjump"/>
          </p:cNvPr>
          <p:cNvSpPr/>
          <p:nvPr/>
        </p:nvSpPr>
        <p:spPr>
          <a:xfrm>
            <a:off x="2340000" y="1836000"/>
            <a:ext cx="1980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Gesamt &amp; nach Getreidearten</a:t>
            </a:r>
          </a:p>
        </p:txBody>
      </p:sp>
      <p:sp>
        <p:nvSpPr>
          <p:cNvPr id="144" name="Abgerundetes Rechteck 143">
            <a:hlinkClick r:id="rId20" action="ppaction://hlinksldjump"/>
          </p:cNvPr>
          <p:cNvSpPr/>
          <p:nvPr/>
        </p:nvSpPr>
        <p:spPr>
          <a:xfrm>
            <a:off x="4464000" y="1836000"/>
            <a:ext cx="1980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FF0000"/>
                </a:solidFill>
              </a:rPr>
              <a:t>Gesamt &amp; nach Arten</a:t>
            </a:r>
          </a:p>
        </p:txBody>
      </p:sp>
      <p:sp>
        <p:nvSpPr>
          <p:cNvPr id="145" name="Abgerundetes Rechteck 144">
            <a:hlinkClick r:id="rId21" action="ppaction://hlinksldjump"/>
          </p:cNvPr>
          <p:cNvSpPr/>
          <p:nvPr/>
        </p:nvSpPr>
        <p:spPr>
          <a:xfrm>
            <a:off x="6588000" y="1836000"/>
            <a:ext cx="1332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CC00FF"/>
                </a:solidFill>
              </a:rPr>
              <a:t>Gesamt &amp; nach Arten</a:t>
            </a:r>
          </a:p>
        </p:txBody>
      </p:sp>
      <p:sp>
        <p:nvSpPr>
          <p:cNvPr id="152" name="Textfeld 151"/>
          <p:cNvSpPr txBox="1"/>
          <p:nvPr/>
        </p:nvSpPr>
        <p:spPr>
          <a:xfrm>
            <a:off x="1008000" y="2088000"/>
            <a:ext cx="1287779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>
                <a:solidFill>
                  <a:srgbClr val="00FF00"/>
                </a:solidFill>
              </a:rPr>
              <a:t>Verlauf  Schätzungen</a:t>
            </a:r>
          </a:p>
        </p:txBody>
      </p:sp>
      <p:sp>
        <p:nvSpPr>
          <p:cNvPr id="153" name="Abgerundetes Rechteck 152">
            <a:hlinkClick r:id="rId22" action="ppaction://hlinksldjump"/>
          </p:cNvPr>
          <p:cNvSpPr/>
          <p:nvPr/>
        </p:nvSpPr>
        <p:spPr>
          <a:xfrm>
            <a:off x="2844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54" name="Abgerundetes Rechteck 153">
            <a:hlinkClick r:id="rId23" action="ppaction://hlinksldjump"/>
          </p:cNvPr>
          <p:cNvSpPr/>
          <p:nvPr/>
        </p:nvSpPr>
        <p:spPr>
          <a:xfrm>
            <a:off x="3348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55" name="Abgerundetes Rechteck 154">
            <a:hlinkClick r:id="rId24" action="ppaction://hlinksldjump"/>
          </p:cNvPr>
          <p:cNvSpPr/>
          <p:nvPr/>
        </p:nvSpPr>
        <p:spPr>
          <a:xfrm>
            <a:off x="2340000" y="2088000"/>
            <a:ext cx="468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156" name="Abgerundetes Rechteck 155">
            <a:hlinkClick r:id="rId25" action="ppaction://hlinksldjump"/>
          </p:cNvPr>
          <p:cNvSpPr/>
          <p:nvPr/>
        </p:nvSpPr>
        <p:spPr>
          <a:xfrm>
            <a:off x="3852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57" name="Abgerundetes Rechteck 156">
            <a:hlinkClick r:id="rId26" action="ppaction://hlinksldjump"/>
          </p:cNvPr>
          <p:cNvSpPr/>
          <p:nvPr/>
        </p:nvSpPr>
        <p:spPr>
          <a:xfrm>
            <a:off x="4968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58" name="Abgerundetes Rechteck 157">
            <a:hlinkClick r:id="rId27" action="ppaction://hlinksldjump"/>
          </p:cNvPr>
          <p:cNvSpPr/>
          <p:nvPr/>
        </p:nvSpPr>
        <p:spPr>
          <a:xfrm>
            <a:off x="4464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59" name="Abgerundetes Rechteck 158">
            <a:hlinkClick r:id="rId28" action="ppaction://hlinksldjump"/>
          </p:cNvPr>
          <p:cNvSpPr/>
          <p:nvPr/>
        </p:nvSpPr>
        <p:spPr>
          <a:xfrm>
            <a:off x="6588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60" name="Abgerundetes Rechteck 159">
            <a:hlinkClick r:id="rId29" action="ppaction://hlinksldjump"/>
          </p:cNvPr>
          <p:cNvSpPr/>
          <p:nvPr/>
        </p:nvSpPr>
        <p:spPr>
          <a:xfrm>
            <a:off x="5472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161" name="Abgerundetes Rechteck 160">
            <a:hlinkClick r:id="rId30" action="ppaction://hlinksldjump"/>
          </p:cNvPr>
          <p:cNvSpPr/>
          <p:nvPr/>
        </p:nvSpPr>
        <p:spPr>
          <a:xfrm>
            <a:off x="7092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162" name="Abgerundetes Rechteck 161">
            <a:hlinkClick r:id="rId31" action="ppaction://hlinksldjump"/>
          </p:cNvPr>
          <p:cNvSpPr/>
          <p:nvPr/>
        </p:nvSpPr>
        <p:spPr>
          <a:xfrm>
            <a:off x="7596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163" name="Abgerundetes Rechteck 162">
            <a:hlinkClick r:id="rId32" action="ppaction://hlinksldjump"/>
          </p:cNvPr>
          <p:cNvSpPr/>
          <p:nvPr/>
        </p:nvSpPr>
        <p:spPr>
          <a:xfrm>
            <a:off x="8100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178" name="Textfeld 177"/>
          <p:cNvSpPr txBox="1"/>
          <p:nvPr/>
        </p:nvSpPr>
        <p:spPr>
          <a:xfrm>
            <a:off x="1008000" y="2376000"/>
            <a:ext cx="657800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Erzeugung</a:t>
            </a:r>
          </a:p>
        </p:txBody>
      </p:sp>
      <p:sp>
        <p:nvSpPr>
          <p:cNvPr id="179" name="Abgerundetes Rechteck 178">
            <a:hlinkClick r:id="rId33" action="ppaction://hlinksldjump"/>
          </p:cNvPr>
          <p:cNvSpPr/>
          <p:nvPr/>
        </p:nvSpPr>
        <p:spPr>
          <a:xfrm>
            <a:off x="2844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80" name="Abgerundetes Rechteck 179">
            <a:hlinkClick r:id="rId34" action="ppaction://hlinksldjump"/>
          </p:cNvPr>
          <p:cNvSpPr/>
          <p:nvPr/>
        </p:nvSpPr>
        <p:spPr>
          <a:xfrm>
            <a:off x="3348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81" name="Abgerundetes Rechteck 180">
            <a:hlinkClick r:id="rId35" action="ppaction://hlinksldjump"/>
          </p:cNvPr>
          <p:cNvSpPr/>
          <p:nvPr/>
        </p:nvSpPr>
        <p:spPr>
          <a:xfrm>
            <a:off x="2340000" y="2412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182" name="Abgerundetes Rechteck 181">
            <a:hlinkClick r:id="rId36" action="ppaction://hlinksldjump"/>
          </p:cNvPr>
          <p:cNvSpPr/>
          <p:nvPr/>
        </p:nvSpPr>
        <p:spPr>
          <a:xfrm>
            <a:off x="3852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83" name="Abgerundetes Rechteck 182">
            <a:hlinkClick r:id="rId37" action="ppaction://hlinksldjump"/>
          </p:cNvPr>
          <p:cNvSpPr/>
          <p:nvPr/>
        </p:nvSpPr>
        <p:spPr>
          <a:xfrm>
            <a:off x="4968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84" name="Abgerundetes Rechteck 183">
            <a:hlinkClick r:id="rId38" action="ppaction://hlinksldjump"/>
          </p:cNvPr>
          <p:cNvSpPr/>
          <p:nvPr/>
        </p:nvSpPr>
        <p:spPr>
          <a:xfrm>
            <a:off x="4464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85" name="Abgerundetes Rechteck 184">
            <a:hlinkClick r:id="rId39" action="ppaction://hlinksldjump"/>
          </p:cNvPr>
          <p:cNvSpPr/>
          <p:nvPr/>
        </p:nvSpPr>
        <p:spPr>
          <a:xfrm>
            <a:off x="6588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86" name="Abgerundetes Rechteck 185">
            <a:hlinkClick r:id="rId40" action="ppaction://hlinksldjump"/>
          </p:cNvPr>
          <p:cNvSpPr/>
          <p:nvPr/>
        </p:nvSpPr>
        <p:spPr>
          <a:xfrm>
            <a:off x="5472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187" name="Abgerundetes Rechteck 186">
            <a:hlinkClick r:id="rId41" action="ppaction://hlinksldjump"/>
          </p:cNvPr>
          <p:cNvSpPr/>
          <p:nvPr/>
        </p:nvSpPr>
        <p:spPr>
          <a:xfrm>
            <a:off x="7092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188" name="Abgerundetes Rechteck 187">
            <a:hlinkClick r:id="rId42" action="ppaction://hlinksldjump"/>
          </p:cNvPr>
          <p:cNvSpPr/>
          <p:nvPr/>
        </p:nvSpPr>
        <p:spPr>
          <a:xfrm>
            <a:off x="7596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189" name="Abgerundetes Rechteck 188">
            <a:hlinkClick r:id="rId43" action="ppaction://hlinksldjump"/>
          </p:cNvPr>
          <p:cNvSpPr/>
          <p:nvPr/>
        </p:nvSpPr>
        <p:spPr>
          <a:xfrm>
            <a:off x="8100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191" name="Textfeld 190"/>
          <p:cNvSpPr txBox="1"/>
          <p:nvPr/>
        </p:nvSpPr>
        <p:spPr>
          <a:xfrm>
            <a:off x="1008000" y="2808000"/>
            <a:ext cx="502308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Exporte</a:t>
            </a:r>
          </a:p>
        </p:txBody>
      </p:sp>
      <p:sp>
        <p:nvSpPr>
          <p:cNvPr id="192" name="Abgerundetes Rechteck 191">
            <a:hlinkClick r:id="rId44" action="ppaction://hlinksldjump"/>
          </p:cNvPr>
          <p:cNvSpPr/>
          <p:nvPr/>
        </p:nvSpPr>
        <p:spPr>
          <a:xfrm>
            <a:off x="2844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93" name="Abgerundetes Rechteck 192">
            <a:hlinkClick r:id="rId45" action="ppaction://hlinksldjump"/>
          </p:cNvPr>
          <p:cNvSpPr/>
          <p:nvPr/>
        </p:nvSpPr>
        <p:spPr>
          <a:xfrm>
            <a:off x="3348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94" name="Abgerundetes Rechteck 193">
            <a:hlinkClick r:id="rId46" action="ppaction://hlinksldjump"/>
          </p:cNvPr>
          <p:cNvSpPr/>
          <p:nvPr/>
        </p:nvSpPr>
        <p:spPr>
          <a:xfrm>
            <a:off x="2340000" y="2844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195" name="Abgerundetes Rechteck 194">
            <a:hlinkClick r:id="rId47" action="ppaction://hlinksldjump"/>
          </p:cNvPr>
          <p:cNvSpPr/>
          <p:nvPr/>
        </p:nvSpPr>
        <p:spPr>
          <a:xfrm>
            <a:off x="3852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96" name="Abgerundetes Rechteck 195">
            <a:hlinkClick r:id="rId48" action="ppaction://hlinksldjump"/>
          </p:cNvPr>
          <p:cNvSpPr/>
          <p:nvPr/>
        </p:nvSpPr>
        <p:spPr>
          <a:xfrm>
            <a:off x="4968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97" name="Abgerundetes Rechteck 196">
            <a:hlinkClick r:id="rId49" action="ppaction://hlinksldjump"/>
          </p:cNvPr>
          <p:cNvSpPr/>
          <p:nvPr/>
        </p:nvSpPr>
        <p:spPr>
          <a:xfrm>
            <a:off x="4464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98" name="Abgerundetes Rechteck 197">
            <a:hlinkClick r:id="rId50" action="ppaction://hlinksldjump"/>
          </p:cNvPr>
          <p:cNvSpPr/>
          <p:nvPr/>
        </p:nvSpPr>
        <p:spPr>
          <a:xfrm>
            <a:off x="6588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99" name="Abgerundetes Rechteck 198">
            <a:hlinkClick r:id="rId51" action="ppaction://hlinksldjump"/>
          </p:cNvPr>
          <p:cNvSpPr/>
          <p:nvPr/>
        </p:nvSpPr>
        <p:spPr>
          <a:xfrm>
            <a:off x="5472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200" name="Abgerundetes Rechteck 199">
            <a:hlinkClick r:id="rId52" action="ppaction://hlinksldjump"/>
          </p:cNvPr>
          <p:cNvSpPr/>
          <p:nvPr/>
        </p:nvSpPr>
        <p:spPr>
          <a:xfrm>
            <a:off x="7092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201" name="Abgerundetes Rechteck 200">
            <a:hlinkClick r:id="rId53" action="ppaction://hlinksldjump"/>
          </p:cNvPr>
          <p:cNvSpPr/>
          <p:nvPr/>
        </p:nvSpPr>
        <p:spPr>
          <a:xfrm>
            <a:off x="7596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202" name="Abgerundetes Rechteck 201">
            <a:hlinkClick r:id="rId54" action="ppaction://hlinksldjump"/>
          </p:cNvPr>
          <p:cNvSpPr/>
          <p:nvPr/>
        </p:nvSpPr>
        <p:spPr>
          <a:xfrm>
            <a:off x="8100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205" name="Textfeld 204"/>
          <p:cNvSpPr txBox="1"/>
          <p:nvPr/>
        </p:nvSpPr>
        <p:spPr>
          <a:xfrm>
            <a:off x="1008000" y="3024000"/>
            <a:ext cx="518338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Importe</a:t>
            </a:r>
          </a:p>
        </p:txBody>
      </p:sp>
      <p:sp>
        <p:nvSpPr>
          <p:cNvPr id="206" name="Abgerundetes Rechteck 205">
            <a:hlinkClick r:id="rId55" action="ppaction://hlinksldjump"/>
          </p:cNvPr>
          <p:cNvSpPr/>
          <p:nvPr/>
        </p:nvSpPr>
        <p:spPr>
          <a:xfrm>
            <a:off x="2844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207" name="Abgerundetes Rechteck 206">
            <a:hlinkClick r:id="rId56" action="ppaction://hlinksldjump"/>
          </p:cNvPr>
          <p:cNvSpPr/>
          <p:nvPr/>
        </p:nvSpPr>
        <p:spPr>
          <a:xfrm>
            <a:off x="3348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208" name="Abgerundetes Rechteck 207">
            <a:hlinkClick r:id="rId57" action="ppaction://hlinksldjump"/>
          </p:cNvPr>
          <p:cNvSpPr/>
          <p:nvPr/>
        </p:nvSpPr>
        <p:spPr>
          <a:xfrm>
            <a:off x="2340000" y="3060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209" name="Abgerundetes Rechteck 208">
            <a:hlinkClick r:id="rId58" action="ppaction://hlinksldjump"/>
          </p:cNvPr>
          <p:cNvSpPr/>
          <p:nvPr/>
        </p:nvSpPr>
        <p:spPr>
          <a:xfrm>
            <a:off x="3852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210" name="Abgerundetes Rechteck 209">
            <a:hlinkClick r:id="rId59" action="ppaction://hlinksldjump"/>
          </p:cNvPr>
          <p:cNvSpPr/>
          <p:nvPr/>
        </p:nvSpPr>
        <p:spPr>
          <a:xfrm>
            <a:off x="4968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211" name="Abgerundetes Rechteck 210">
            <a:hlinkClick r:id="rId60" action="ppaction://hlinksldjump"/>
          </p:cNvPr>
          <p:cNvSpPr/>
          <p:nvPr/>
        </p:nvSpPr>
        <p:spPr>
          <a:xfrm>
            <a:off x="4464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212" name="Abgerundetes Rechteck 211">
            <a:hlinkClick r:id="rId61" action="ppaction://hlinksldjump"/>
          </p:cNvPr>
          <p:cNvSpPr/>
          <p:nvPr/>
        </p:nvSpPr>
        <p:spPr>
          <a:xfrm>
            <a:off x="6588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213" name="Abgerundetes Rechteck 212">
            <a:hlinkClick r:id="rId62" action="ppaction://hlinksldjump"/>
          </p:cNvPr>
          <p:cNvSpPr/>
          <p:nvPr/>
        </p:nvSpPr>
        <p:spPr>
          <a:xfrm>
            <a:off x="5472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214" name="Abgerundetes Rechteck 213">
            <a:hlinkClick r:id="rId63" action="ppaction://hlinksldjump"/>
          </p:cNvPr>
          <p:cNvSpPr/>
          <p:nvPr/>
        </p:nvSpPr>
        <p:spPr>
          <a:xfrm>
            <a:off x="7092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215" name="Abgerundetes Rechteck 214">
            <a:hlinkClick r:id="rId64" action="ppaction://hlinksldjump"/>
          </p:cNvPr>
          <p:cNvSpPr/>
          <p:nvPr/>
        </p:nvSpPr>
        <p:spPr>
          <a:xfrm>
            <a:off x="7596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216" name="Abgerundetes Rechteck 215">
            <a:hlinkClick r:id="rId65" action="ppaction://hlinksldjump"/>
          </p:cNvPr>
          <p:cNvSpPr/>
          <p:nvPr/>
        </p:nvSpPr>
        <p:spPr>
          <a:xfrm>
            <a:off x="8100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218" name="Textfeld 217"/>
          <p:cNvSpPr txBox="1"/>
          <p:nvPr/>
        </p:nvSpPr>
        <p:spPr>
          <a:xfrm>
            <a:off x="1008000" y="3240000"/>
            <a:ext cx="792452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Endbestände</a:t>
            </a:r>
          </a:p>
        </p:txBody>
      </p:sp>
      <p:sp>
        <p:nvSpPr>
          <p:cNvPr id="219" name="Abgerundetes Rechteck 218">
            <a:hlinkClick r:id="rId66" action="ppaction://hlinksldjump"/>
          </p:cNvPr>
          <p:cNvSpPr/>
          <p:nvPr/>
        </p:nvSpPr>
        <p:spPr>
          <a:xfrm>
            <a:off x="2844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220" name="Abgerundetes Rechteck 219">
            <a:hlinkClick r:id="rId67" action="ppaction://hlinksldjump"/>
          </p:cNvPr>
          <p:cNvSpPr/>
          <p:nvPr/>
        </p:nvSpPr>
        <p:spPr>
          <a:xfrm>
            <a:off x="3348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221" name="Abgerundetes Rechteck 220">
            <a:hlinkClick r:id="rId68" action="ppaction://hlinksldjump"/>
          </p:cNvPr>
          <p:cNvSpPr/>
          <p:nvPr/>
        </p:nvSpPr>
        <p:spPr>
          <a:xfrm>
            <a:off x="2340000" y="3276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222" name="Abgerundetes Rechteck 221">
            <a:hlinkClick r:id="rId69" action="ppaction://hlinksldjump"/>
          </p:cNvPr>
          <p:cNvSpPr/>
          <p:nvPr/>
        </p:nvSpPr>
        <p:spPr>
          <a:xfrm>
            <a:off x="3852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223" name="Abgerundetes Rechteck 222">
            <a:hlinkClick r:id="rId70" action="ppaction://hlinksldjump"/>
          </p:cNvPr>
          <p:cNvSpPr/>
          <p:nvPr/>
        </p:nvSpPr>
        <p:spPr>
          <a:xfrm>
            <a:off x="4968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224" name="Abgerundetes Rechteck 223">
            <a:hlinkClick r:id="rId71" action="ppaction://hlinksldjump"/>
          </p:cNvPr>
          <p:cNvSpPr/>
          <p:nvPr/>
        </p:nvSpPr>
        <p:spPr>
          <a:xfrm>
            <a:off x="4464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225" name="Abgerundetes Rechteck 224">
            <a:hlinkClick r:id="rId72" action="ppaction://hlinksldjump"/>
          </p:cNvPr>
          <p:cNvSpPr/>
          <p:nvPr/>
        </p:nvSpPr>
        <p:spPr>
          <a:xfrm>
            <a:off x="6588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226" name="Abgerundetes Rechteck 225">
            <a:hlinkClick r:id="rId73" action="ppaction://hlinksldjump"/>
          </p:cNvPr>
          <p:cNvSpPr/>
          <p:nvPr/>
        </p:nvSpPr>
        <p:spPr>
          <a:xfrm>
            <a:off x="5472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227" name="Abgerundetes Rechteck 226">
            <a:hlinkClick r:id="rId74" action="ppaction://hlinksldjump"/>
          </p:cNvPr>
          <p:cNvSpPr/>
          <p:nvPr/>
        </p:nvSpPr>
        <p:spPr>
          <a:xfrm>
            <a:off x="7092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228" name="Abgerundetes Rechteck 227">
            <a:hlinkClick r:id="rId75" action="ppaction://hlinksldjump"/>
          </p:cNvPr>
          <p:cNvSpPr/>
          <p:nvPr/>
        </p:nvSpPr>
        <p:spPr>
          <a:xfrm>
            <a:off x="7596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229" name="Abgerundetes Rechteck 228">
            <a:hlinkClick r:id="rId76" action="ppaction://hlinksldjump"/>
          </p:cNvPr>
          <p:cNvSpPr/>
          <p:nvPr/>
        </p:nvSpPr>
        <p:spPr>
          <a:xfrm>
            <a:off x="8100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237" name="Textfeld 236"/>
          <p:cNvSpPr txBox="1"/>
          <p:nvPr/>
        </p:nvSpPr>
        <p:spPr>
          <a:xfrm rot="900000">
            <a:off x="3861591" y="3535342"/>
            <a:ext cx="128685" cy="233521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Grafik</a:t>
            </a:r>
          </a:p>
        </p:txBody>
      </p:sp>
      <p:sp>
        <p:nvSpPr>
          <p:cNvPr id="238" name="Textfeld 237"/>
          <p:cNvSpPr txBox="1"/>
          <p:nvPr/>
        </p:nvSpPr>
        <p:spPr>
          <a:xfrm rot="900000">
            <a:off x="4007990" y="3462883"/>
            <a:ext cx="165036" cy="302450"/>
          </a:xfrm>
          <a:prstGeom prst="rect">
            <a:avLst/>
          </a:prstGeom>
          <a:noFill/>
        </p:spPr>
        <p:txBody>
          <a:bodyPr vert="vert270"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20 Jahre</a:t>
            </a:r>
          </a:p>
        </p:txBody>
      </p:sp>
      <p:sp>
        <p:nvSpPr>
          <p:cNvPr id="239" name="Textfeld 238"/>
          <p:cNvSpPr txBox="1"/>
          <p:nvPr/>
        </p:nvSpPr>
        <p:spPr>
          <a:xfrm rot="900000">
            <a:off x="4190740" y="3479815"/>
            <a:ext cx="128685" cy="297642"/>
          </a:xfrm>
          <a:prstGeom prst="rect">
            <a:avLst/>
          </a:prstGeom>
          <a:noFill/>
        </p:spPr>
        <p:txBody>
          <a:bodyPr vert="vert270" wrap="none" lIns="36000" tIns="36000" rIns="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.</a:t>
            </a:r>
            <a:r>
              <a:rPr lang="de-DE" sz="600" dirty="0" err="1"/>
              <a:t>n.Arten</a:t>
            </a:r>
            <a:endParaRPr lang="de-DE" sz="600" dirty="0"/>
          </a:p>
        </p:txBody>
      </p:sp>
      <p:sp>
        <p:nvSpPr>
          <p:cNvPr id="231" name="Textfeld 230"/>
          <p:cNvSpPr txBox="1"/>
          <p:nvPr/>
        </p:nvSpPr>
        <p:spPr>
          <a:xfrm>
            <a:off x="2689302" y="3780000"/>
            <a:ext cx="109061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Argentinien (</a:t>
            </a:r>
            <a:r>
              <a:rPr lang="de-DE" sz="1000" i="0" dirty="0" err="1"/>
              <a:t>No</a:t>
            </a:r>
            <a:r>
              <a:rPr lang="de-DE" sz="1000" i="0" dirty="0"/>
              <a:t>. 3)</a:t>
            </a:r>
          </a:p>
        </p:txBody>
      </p:sp>
      <p:sp>
        <p:nvSpPr>
          <p:cNvPr id="9" name="Abgerundetes Rechteck 8">
            <a:hlinkClick r:id="rId77" action="ppaction://hlinksldjump"/>
          </p:cNvPr>
          <p:cNvSpPr/>
          <p:nvPr/>
        </p:nvSpPr>
        <p:spPr>
          <a:xfrm>
            <a:off x="3816000" y="38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0" name="Abgerundetes Rechteck 239">
            <a:hlinkClick r:id="rId78" action="ppaction://hlinksldjump"/>
          </p:cNvPr>
          <p:cNvSpPr/>
          <p:nvPr/>
        </p:nvSpPr>
        <p:spPr>
          <a:xfrm>
            <a:off x="3996000" y="38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1" name="Abgerundetes Rechteck 240">
            <a:hlinkClick r:id="rId79" action="ppaction://hlinksldjump"/>
          </p:cNvPr>
          <p:cNvSpPr/>
          <p:nvPr/>
        </p:nvSpPr>
        <p:spPr>
          <a:xfrm>
            <a:off x="4176000" y="38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3" name="Textfeld 242"/>
          <p:cNvSpPr txBox="1"/>
          <p:nvPr/>
        </p:nvSpPr>
        <p:spPr>
          <a:xfrm>
            <a:off x="2769453" y="3960000"/>
            <a:ext cx="101045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Australien (</a:t>
            </a:r>
            <a:r>
              <a:rPr lang="de-DE" sz="1000" i="0" dirty="0" err="1"/>
              <a:t>No</a:t>
            </a:r>
            <a:r>
              <a:rPr lang="de-DE" sz="1000" i="0" dirty="0"/>
              <a:t>. 8)</a:t>
            </a:r>
          </a:p>
        </p:txBody>
      </p:sp>
      <p:sp>
        <p:nvSpPr>
          <p:cNvPr id="244" name="Abgerundetes Rechteck 243">
            <a:hlinkClick r:id="rId80" action="ppaction://hlinksldjump"/>
          </p:cNvPr>
          <p:cNvSpPr/>
          <p:nvPr/>
        </p:nvSpPr>
        <p:spPr>
          <a:xfrm>
            <a:off x="3816000" y="39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5" name="Abgerundetes Rechteck 244">
            <a:hlinkClick r:id="rId81" action="ppaction://hlinksldjump"/>
          </p:cNvPr>
          <p:cNvSpPr/>
          <p:nvPr/>
        </p:nvSpPr>
        <p:spPr>
          <a:xfrm>
            <a:off x="3996000" y="39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6" name="Abgerundetes Rechteck 245">
            <a:hlinkClick r:id="rId82" action="ppaction://hlinksldjump"/>
          </p:cNvPr>
          <p:cNvSpPr/>
          <p:nvPr/>
        </p:nvSpPr>
        <p:spPr>
          <a:xfrm>
            <a:off x="4176000" y="39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8" name="Textfeld 247"/>
          <p:cNvSpPr txBox="1"/>
          <p:nvPr/>
        </p:nvSpPr>
        <p:spPr>
          <a:xfrm>
            <a:off x="2856015" y="4140000"/>
            <a:ext cx="92389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Brasilien (</a:t>
            </a:r>
            <a:r>
              <a:rPr lang="de-DE" sz="1000" i="0" dirty="0" err="1"/>
              <a:t>No</a:t>
            </a:r>
            <a:r>
              <a:rPr lang="de-DE" sz="1000" i="0" dirty="0"/>
              <a:t>. 6)</a:t>
            </a:r>
          </a:p>
        </p:txBody>
      </p:sp>
      <p:sp>
        <p:nvSpPr>
          <p:cNvPr id="249" name="Abgerundetes Rechteck 248">
            <a:hlinkClick r:id="rId83" action="ppaction://hlinksldjump"/>
          </p:cNvPr>
          <p:cNvSpPr/>
          <p:nvPr/>
        </p:nvSpPr>
        <p:spPr>
          <a:xfrm>
            <a:off x="3816000" y="41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0" name="Abgerundetes Rechteck 249">
            <a:hlinkClick r:id="rId84" action="ppaction://hlinksldjump"/>
          </p:cNvPr>
          <p:cNvSpPr/>
          <p:nvPr/>
        </p:nvSpPr>
        <p:spPr>
          <a:xfrm>
            <a:off x="3996000" y="41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1" name="Abgerundetes Rechteck 250">
            <a:hlinkClick r:id="rId85" action="ppaction://hlinksldjump"/>
          </p:cNvPr>
          <p:cNvSpPr/>
          <p:nvPr/>
        </p:nvSpPr>
        <p:spPr>
          <a:xfrm>
            <a:off x="4176000" y="41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3" name="Textfeld 252"/>
          <p:cNvSpPr txBox="1"/>
          <p:nvPr/>
        </p:nvSpPr>
        <p:spPr>
          <a:xfrm>
            <a:off x="2971430" y="4320000"/>
            <a:ext cx="808482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EU -27 (</a:t>
            </a:r>
            <a:r>
              <a:rPr lang="de-DE" sz="1000" i="0" dirty="0" err="1"/>
              <a:t>No</a:t>
            </a:r>
            <a:r>
              <a:rPr lang="de-DE" sz="1000" i="0" dirty="0"/>
              <a:t>. 5)</a:t>
            </a:r>
          </a:p>
        </p:txBody>
      </p:sp>
      <p:sp>
        <p:nvSpPr>
          <p:cNvPr id="254" name="Abgerundetes Rechteck 253">
            <a:hlinkClick r:id="rId86" action="ppaction://hlinksldjump"/>
          </p:cNvPr>
          <p:cNvSpPr/>
          <p:nvPr/>
        </p:nvSpPr>
        <p:spPr>
          <a:xfrm>
            <a:off x="3816000" y="43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5" name="Abgerundetes Rechteck 254">
            <a:hlinkClick r:id="rId87" action="ppaction://hlinksldjump"/>
          </p:cNvPr>
          <p:cNvSpPr/>
          <p:nvPr/>
        </p:nvSpPr>
        <p:spPr>
          <a:xfrm>
            <a:off x="3996000" y="43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6" name="Abgerundetes Rechteck 255">
            <a:hlinkClick r:id="rId88" action="ppaction://hlinksldjump"/>
          </p:cNvPr>
          <p:cNvSpPr/>
          <p:nvPr/>
        </p:nvSpPr>
        <p:spPr>
          <a:xfrm>
            <a:off x="4176000" y="43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8" name="Textfeld 257"/>
          <p:cNvSpPr txBox="1"/>
          <p:nvPr/>
        </p:nvSpPr>
        <p:spPr>
          <a:xfrm>
            <a:off x="2920134" y="4500000"/>
            <a:ext cx="85977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Kanada (</a:t>
            </a:r>
            <a:r>
              <a:rPr lang="de-DE" sz="1000" i="0" dirty="0" err="1"/>
              <a:t>No</a:t>
            </a:r>
            <a:r>
              <a:rPr lang="de-DE" sz="1000" i="0" dirty="0"/>
              <a:t>. 7)</a:t>
            </a:r>
          </a:p>
        </p:txBody>
      </p:sp>
      <p:sp>
        <p:nvSpPr>
          <p:cNvPr id="259" name="Abgerundetes Rechteck 258">
            <a:hlinkClick r:id="rId89" action="ppaction://hlinksldjump"/>
          </p:cNvPr>
          <p:cNvSpPr/>
          <p:nvPr/>
        </p:nvSpPr>
        <p:spPr>
          <a:xfrm>
            <a:off x="3816000" y="45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0" name="Abgerundetes Rechteck 259">
            <a:hlinkClick r:id="rId90" action="ppaction://hlinksldjump"/>
          </p:cNvPr>
          <p:cNvSpPr/>
          <p:nvPr/>
        </p:nvSpPr>
        <p:spPr>
          <a:xfrm>
            <a:off x="3996000" y="45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1" name="Abgerundetes Rechteck 260">
            <a:hlinkClick r:id="rId91" action="ppaction://hlinksldjump"/>
          </p:cNvPr>
          <p:cNvSpPr/>
          <p:nvPr/>
        </p:nvSpPr>
        <p:spPr>
          <a:xfrm>
            <a:off x="4176000" y="45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3" name="Textfeld 262"/>
          <p:cNvSpPr txBox="1"/>
          <p:nvPr/>
        </p:nvSpPr>
        <p:spPr>
          <a:xfrm>
            <a:off x="2719759" y="4680000"/>
            <a:ext cx="1060153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Kasachstan (</a:t>
            </a:r>
            <a:r>
              <a:rPr lang="de-DE" sz="1000" i="0" dirty="0" err="1"/>
              <a:t>No</a:t>
            </a:r>
            <a:r>
              <a:rPr lang="de-DE" sz="1000" i="0" dirty="0"/>
              <a:t>. 9)</a:t>
            </a:r>
          </a:p>
        </p:txBody>
      </p:sp>
      <p:sp>
        <p:nvSpPr>
          <p:cNvPr id="264" name="Abgerundetes Rechteck 263">
            <a:hlinkClick r:id="rId92" action="ppaction://hlinksldjump"/>
          </p:cNvPr>
          <p:cNvSpPr/>
          <p:nvPr/>
        </p:nvSpPr>
        <p:spPr>
          <a:xfrm>
            <a:off x="3816000" y="47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5" name="Abgerundetes Rechteck 264">
            <a:hlinkClick r:id="rId93" action="ppaction://hlinksldjump"/>
          </p:cNvPr>
          <p:cNvSpPr/>
          <p:nvPr/>
        </p:nvSpPr>
        <p:spPr>
          <a:xfrm>
            <a:off x="3996000" y="47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6" name="Abgerundetes Rechteck 265">
            <a:hlinkClick r:id="rId94" action="ppaction://hlinksldjump"/>
          </p:cNvPr>
          <p:cNvSpPr/>
          <p:nvPr/>
        </p:nvSpPr>
        <p:spPr>
          <a:xfrm>
            <a:off x="4176000" y="47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8" name="Textfeld 267"/>
          <p:cNvSpPr txBox="1"/>
          <p:nvPr/>
        </p:nvSpPr>
        <p:spPr>
          <a:xfrm>
            <a:off x="2808000" y="486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Russland (</a:t>
            </a:r>
            <a:r>
              <a:rPr lang="de-DE" sz="1000" i="0" dirty="0" err="1"/>
              <a:t>No</a:t>
            </a:r>
            <a:r>
              <a:rPr lang="de-DE" sz="1000" i="0" dirty="0"/>
              <a:t>. 4)</a:t>
            </a:r>
          </a:p>
        </p:txBody>
      </p:sp>
      <p:sp>
        <p:nvSpPr>
          <p:cNvPr id="269" name="Abgerundetes Rechteck 268">
            <a:hlinkClick r:id="rId95" action="ppaction://hlinksldjump"/>
          </p:cNvPr>
          <p:cNvSpPr/>
          <p:nvPr/>
        </p:nvSpPr>
        <p:spPr>
          <a:xfrm>
            <a:off x="3816000" y="48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0" name="Abgerundetes Rechteck 269">
            <a:hlinkClick r:id="rId96" action="ppaction://hlinksldjump"/>
          </p:cNvPr>
          <p:cNvSpPr/>
          <p:nvPr/>
        </p:nvSpPr>
        <p:spPr>
          <a:xfrm>
            <a:off x="3996000" y="48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1" name="Abgerundetes Rechteck 270">
            <a:hlinkClick r:id="rId97" action="ppaction://hlinksldjump"/>
          </p:cNvPr>
          <p:cNvSpPr/>
          <p:nvPr/>
        </p:nvSpPr>
        <p:spPr>
          <a:xfrm>
            <a:off x="4176000" y="48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3" name="Textfeld 272"/>
          <p:cNvSpPr txBox="1"/>
          <p:nvPr/>
        </p:nvSpPr>
        <p:spPr>
          <a:xfrm>
            <a:off x="2915325" y="5040000"/>
            <a:ext cx="86458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Türkei (</a:t>
            </a:r>
            <a:r>
              <a:rPr lang="de-DE" sz="1000" i="0" dirty="0" err="1"/>
              <a:t>No</a:t>
            </a:r>
            <a:r>
              <a:rPr lang="de-DE" sz="1000" i="0" dirty="0"/>
              <a:t>. 11)</a:t>
            </a:r>
          </a:p>
        </p:txBody>
      </p:sp>
      <p:sp>
        <p:nvSpPr>
          <p:cNvPr id="274" name="Abgerundetes Rechteck 273">
            <a:hlinkClick r:id="rId98" action="ppaction://hlinksldjump"/>
          </p:cNvPr>
          <p:cNvSpPr/>
          <p:nvPr/>
        </p:nvSpPr>
        <p:spPr>
          <a:xfrm>
            <a:off x="3816000" y="50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5" name="Abgerundetes Rechteck 274">
            <a:hlinkClick r:id="rId99" action="ppaction://hlinksldjump"/>
          </p:cNvPr>
          <p:cNvSpPr/>
          <p:nvPr/>
        </p:nvSpPr>
        <p:spPr>
          <a:xfrm>
            <a:off x="3996000" y="50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6" name="Abgerundetes Rechteck 275">
            <a:hlinkClick r:id="rId100" action="ppaction://hlinksldjump"/>
          </p:cNvPr>
          <p:cNvSpPr/>
          <p:nvPr/>
        </p:nvSpPr>
        <p:spPr>
          <a:xfrm>
            <a:off x="4176000" y="50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8" name="Textfeld 277"/>
          <p:cNvSpPr txBox="1"/>
          <p:nvPr/>
        </p:nvSpPr>
        <p:spPr>
          <a:xfrm>
            <a:off x="2899294" y="5220000"/>
            <a:ext cx="88061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Ukraine (</a:t>
            </a:r>
            <a:r>
              <a:rPr lang="de-DE" sz="1000" i="0" dirty="0" err="1"/>
              <a:t>No</a:t>
            </a:r>
            <a:r>
              <a:rPr lang="de-DE" sz="1000" i="0" dirty="0"/>
              <a:t>. 2)</a:t>
            </a:r>
          </a:p>
        </p:txBody>
      </p:sp>
      <p:sp>
        <p:nvSpPr>
          <p:cNvPr id="279" name="Abgerundetes Rechteck 278">
            <a:hlinkClick r:id="rId101" action="ppaction://hlinksldjump"/>
          </p:cNvPr>
          <p:cNvSpPr/>
          <p:nvPr/>
        </p:nvSpPr>
        <p:spPr>
          <a:xfrm>
            <a:off x="3816000" y="52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0" name="Abgerundetes Rechteck 279">
            <a:hlinkClick r:id="rId102" action="ppaction://hlinksldjump"/>
          </p:cNvPr>
          <p:cNvSpPr/>
          <p:nvPr/>
        </p:nvSpPr>
        <p:spPr>
          <a:xfrm>
            <a:off x="3996000" y="52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1" name="Abgerundetes Rechteck 280">
            <a:hlinkClick r:id="rId103" action="ppaction://hlinksldjump"/>
          </p:cNvPr>
          <p:cNvSpPr/>
          <p:nvPr/>
        </p:nvSpPr>
        <p:spPr>
          <a:xfrm>
            <a:off x="4176000" y="52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3" name="Textfeld 282"/>
          <p:cNvSpPr txBox="1"/>
          <p:nvPr/>
        </p:nvSpPr>
        <p:spPr>
          <a:xfrm>
            <a:off x="3094862" y="5400000"/>
            <a:ext cx="68505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USA (</a:t>
            </a:r>
            <a:r>
              <a:rPr lang="de-DE" sz="1000" i="0" dirty="0" err="1"/>
              <a:t>No</a:t>
            </a:r>
            <a:r>
              <a:rPr lang="de-DE" sz="1000" i="0" dirty="0"/>
              <a:t>. 1)</a:t>
            </a:r>
          </a:p>
        </p:txBody>
      </p:sp>
      <p:sp>
        <p:nvSpPr>
          <p:cNvPr id="284" name="Abgerundetes Rechteck 283">
            <a:hlinkClick r:id="rId104" action="ppaction://hlinksldjump"/>
          </p:cNvPr>
          <p:cNvSpPr/>
          <p:nvPr/>
        </p:nvSpPr>
        <p:spPr>
          <a:xfrm>
            <a:off x="3816000" y="54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5" name="Abgerundetes Rechteck 284">
            <a:hlinkClick r:id="rId105" action="ppaction://hlinksldjump"/>
          </p:cNvPr>
          <p:cNvSpPr/>
          <p:nvPr/>
        </p:nvSpPr>
        <p:spPr>
          <a:xfrm>
            <a:off x="3996000" y="54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6" name="Abgerundetes Rechteck 285">
            <a:hlinkClick r:id="rId106" action="ppaction://hlinksldjump"/>
          </p:cNvPr>
          <p:cNvSpPr/>
          <p:nvPr/>
        </p:nvSpPr>
        <p:spPr>
          <a:xfrm>
            <a:off x="4176000" y="54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37" name="Textfeld 336"/>
          <p:cNvSpPr txBox="1"/>
          <p:nvPr/>
        </p:nvSpPr>
        <p:spPr>
          <a:xfrm>
            <a:off x="4821276" y="3780000"/>
            <a:ext cx="109060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Argentinien (</a:t>
            </a:r>
            <a:r>
              <a:rPr lang="de-DE" sz="1000" i="0" dirty="0" err="1"/>
              <a:t>No</a:t>
            </a:r>
            <a:r>
              <a:rPr lang="de-DE" sz="1000" i="0" dirty="0"/>
              <a:t>. 3)</a:t>
            </a:r>
          </a:p>
        </p:txBody>
      </p:sp>
      <p:sp>
        <p:nvSpPr>
          <p:cNvPr id="338" name="Abgerundetes Rechteck 337">
            <a:hlinkClick r:id="rId107" action="ppaction://hlinksldjump"/>
          </p:cNvPr>
          <p:cNvSpPr/>
          <p:nvPr/>
        </p:nvSpPr>
        <p:spPr>
          <a:xfrm>
            <a:off x="5940000" y="38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39" name="Abgerundetes Rechteck 338">
            <a:hlinkClick r:id="rId108" action="ppaction://hlinksldjump"/>
          </p:cNvPr>
          <p:cNvSpPr/>
          <p:nvPr/>
        </p:nvSpPr>
        <p:spPr>
          <a:xfrm>
            <a:off x="6120000" y="38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40" name="Abgerundetes Rechteck 339">
            <a:hlinkClick r:id="rId109" action="ppaction://hlinksldjump"/>
          </p:cNvPr>
          <p:cNvSpPr/>
          <p:nvPr/>
        </p:nvSpPr>
        <p:spPr>
          <a:xfrm>
            <a:off x="6300000" y="38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33" name="Textfeld 332"/>
          <p:cNvSpPr txBox="1"/>
          <p:nvPr/>
        </p:nvSpPr>
        <p:spPr>
          <a:xfrm>
            <a:off x="4987988" y="3960000"/>
            <a:ext cx="92389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Brasilien (</a:t>
            </a:r>
            <a:r>
              <a:rPr lang="de-DE" sz="1000" i="0" dirty="0" err="1"/>
              <a:t>No</a:t>
            </a:r>
            <a:r>
              <a:rPr lang="de-DE" sz="1000" i="0" dirty="0"/>
              <a:t>. 1)</a:t>
            </a:r>
          </a:p>
        </p:txBody>
      </p:sp>
      <p:sp>
        <p:nvSpPr>
          <p:cNvPr id="329" name="Textfeld 328"/>
          <p:cNvSpPr txBox="1"/>
          <p:nvPr/>
        </p:nvSpPr>
        <p:spPr>
          <a:xfrm>
            <a:off x="5066534" y="4140000"/>
            <a:ext cx="845351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EU-27 (</a:t>
            </a:r>
            <a:r>
              <a:rPr lang="de-DE" sz="1000" i="0" dirty="0" err="1"/>
              <a:t>No</a:t>
            </a:r>
            <a:r>
              <a:rPr lang="de-DE" sz="1000" i="0" dirty="0"/>
              <a:t>. 10)</a:t>
            </a:r>
          </a:p>
        </p:txBody>
      </p:sp>
      <p:sp>
        <p:nvSpPr>
          <p:cNvPr id="325" name="Textfeld 324"/>
          <p:cNvSpPr txBox="1"/>
          <p:nvPr/>
        </p:nvSpPr>
        <p:spPr>
          <a:xfrm>
            <a:off x="4858144" y="4320000"/>
            <a:ext cx="1053741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Indonesien (</a:t>
            </a:r>
            <a:r>
              <a:rPr lang="de-DE" sz="1000" i="0" dirty="0" err="1"/>
              <a:t>No</a:t>
            </a:r>
            <a:r>
              <a:rPr lang="de-DE" sz="1000" i="0" dirty="0"/>
              <a:t>. 4)</a:t>
            </a:r>
          </a:p>
        </p:txBody>
      </p:sp>
      <p:sp>
        <p:nvSpPr>
          <p:cNvPr id="321" name="Textfeld 320"/>
          <p:cNvSpPr txBox="1"/>
          <p:nvPr/>
        </p:nvSpPr>
        <p:spPr>
          <a:xfrm>
            <a:off x="5052107" y="4500000"/>
            <a:ext cx="85977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Kanada (</a:t>
            </a:r>
            <a:r>
              <a:rPr lang="de-DE" sz="1000" i="0" dirty="0" err="1"/>
              <a:t>No</a:t>
            </a:r>
            <a:r>
              <a:rPr lang="de-DE" sz="1000" i="0" dirty="0"/>
              <a:t>. 5)</a:t>
            </a:r>
          </a:p>
        </p:txBody>
      </p:sp>
      <p:sp>
        <p:nvSpPr>
          <p:cNvPr id="317" name="Textfeld 316"/>
          <p:cNvSpPr txBox="1"/>
          <p:nvPr/>
        </p:nvSpPr>
        <p:spPr>
          <a:xfrm>
            <a:off x="4971958" y="468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Malaysia (</a:t>
            </a:r>
            <a:r>
              <a:rPr lang="de-DE" sz="1000" i="0" dirty="0" err="1"/>
              <a:t>No</a:t>
            </a:r>
            <a:r>
              <a:rPr lang="de-DE" sz="1000" i="0" dirty="0"/>
              <a:t>. 6)</a:t>
            </a:r>
          </a:p>
        </p:txBody>
      </p:sp>
      <p:sp>
        <p:nvSpPr>
          <p:cNvPr id="313" name="Textfeld 312"/>
          <p:cNvSpPr txBox="1"/>
          <p:nvPr/>
        </p:nvSpPr>
        <p:spPr>
          <a:xfrm>
            <a:off x="4955928" y="4860000"/>
            <a:ext cx="95595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Paraguay (</a:t>
            </a:r>
            <a:r>
              <a:rPr lang="de-DE" sz="1000" i="0" dirty="0" err="1"/>
              <a:t>No</a:t>
            </a:r>
            <a:r>
              <a:rPr lang="de-DE" sz="1000" i="0" dirty="0"/>
              <a:t>. 9)</a:t>
            </a:r>
          </a:p>
        </p:txBody>
      </p:sp>
      <p:sp>
        <p:nvSpPr>
          <p:cNvPr id="309" name="Textfeld 308"/>
          <p:cNvSpPr txBox="1"/>
          <p:nvPr/>
        </p:nvSpPr>
        <p:spPr>
          <a:xfrm>
            <a:off x="4971958" y="504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Russland (</a:t>
            </a:r>
            <a:r>
              <a:rPr lang="de-DE" sz="1000" i="0" dirty="0" err="1"/>
              <a:t>No</a:t>
            </a:r>
            <a:r>
              <a:rPr lang="de-DE" sz="1000" i="0" dirty="0"/>
              <a:t>. 8)</a:t>
            </a:r>
          </a:p>
        </p:txBody>
      </p:sp>
      <p:sp>
        <p:nvSpPr>
          <p:cNvPr id="305" name="Textfeld 304"/>
          <p:cNvSpPr txBox="1"/>
          <p:nvPr/>
        </p:nvSpPr>
        <p:spPr>
          <a:xfrm>
            <a:off x="5031267" y="5220000"/>
            <a:ext cx="88061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Ukraine (</a:t>
            </a:r>
            <a:r>
              <a:rPr lang="de-DE" sz="1000" i="0" dirty="0" err="1"/>
              <a:t>No</a:t>
            </a:r>
            <a:r>
              <a:rPr lang="de-DE" sz="1000" i="0" dirty="0"/>
              <a:t>. 7)</a:t>
            </a:r>
          </a:p>
        </p:txBody>
      </p:sp>
      <p:sp>
        <p:nvSpPr>
          <p:cNvPr id="301" name="Textfeld 300"/>
          <p:cNvSpPr txBox="1"/>
          <p:nvPr/>
        </p:nvSpPr>
        <p:spPr>
          <a:xfrm>
            <a:off x="5226835" y="5400000"/>
            <a:ext cx="68505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USA (</a:t>
            </a:r>
            <a:r>
              <a:rPr lang="de-DE" sz="1000" i="0" dirty="0" err="1"/>
              <a:t>No</a:t>
            </a:r>
            <a:r>
              <a:rPr lang="de-DE" sz="1000" i="0" dirty="0"/>
              <a:t>. 2)</a:t>
            </a:r>
          </a:p>
        </p:txBody>
      </p:sp>
      <p:sp>
        <p:nvSpPr>
          <p:cNvPr id="391" name="Textfeld 390"/>
          <p:cNvSpPr txBox="1"/>
          <p:nvPr/>
        </p:nvSpPr>
        <p:spPr>
          <a:xfrm>
            <a:off x="7260939" y="3780000"/>
            <a:ext cx="109061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Argentinien (</a:t>
            </a:r>
            <a:r>
              <a:rPr lang="de-DE" sz="1000" i="0" dirty="0" err="1"/>
              <a:t>No</a:t>
            </a:r>
            <a:r>
              <a:rPr lang="de-DE" sz="1000" i="0" dirty="0"/>
              <a:t>. 3)</a:t>
            </a:r>
          </a:p>
        </p:txBody>
      </p:sp>
      <p:sp>
        <p:nvSpPr>
          <p:cNvPr id="393" name="Abgerundetes Rechteck 392">
            <a:hlinkClick r:id="rId110" action="ppaction://hlinksldjump"/>
          </p:cNvPr>
          <p:cNvSpPr/>
          <p:nvPr/>
        </p:nvSpPr>
        <p:spPr>
          <a:xfrm>
            <a:off x="874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94" name="Abgerundetes Rechteck 393">
            <a:hlinkClick r:id="rId111" action="ppaction://hlinksldjump"/>
          </p:cNvPr>
          <p:cNvSpPr/>
          <p:nvPr/>
        </p:nvSpPr>
        <p:spPr>
          <a:xfrm>
            <a:off x="892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7" name="Textfeld 386"/>
          <p:cNvSpPr txBox="1"/>
          <p:nvPr/>
        </p:nvSpPr>
        <p:spPr>
          <a:xfrm>
            <a:off x="7427652" y="3960000"/>
            <a:ext cx="92389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Brasilien (</a:t>
            </a:r>
            <a:r>
              <a:rPr lang="de-DE" sz="1000" i="0" dirty="0" err="1"/>
              <a:t>No</a:t>
            </a:r>
            <a:r>
              <a:rPr lang="de-DE" sz="1000" i="0" dirty="0"/>
              <a:t>. 8)</a:t>
            </a:r>
          </a:p>
        </p:txBody>
      </p:sp>
      <p:sp>
        <p:nvSpPr>
          <p:cNvPr id="383" name="Textfeld 382"/>
          <p:cNvSpPr txBox="1"/>
          <p:nvPr/>
        </p:nvSpPr>
        <p:spPr>
          <a:xfrm>
            <a:off x="7571921" y="4140000"/>
            <a:ext cx="77962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EU-27 (</a:t>
            </a:r>
            <a:r>
              <a:rPr lang="de-DE" sz="1000" i="0" dirty="0" err="1"/>
              <a:t>No</a:t>
            </a:r>
            <a:r>
              <a:rPr lang="de-DE" sz="1000" i="0" dirty="0"/>
              <a:t>. 7)</a:t>
            </a:r>
          </a:p>
        </p:txBody>
      </p:sp>
      <p:sp>
        <p:nvSpPr>
          <p:cNvPr id="379" name="Textfeld 378"/>
          <p:cNvSpPr txBox="1"/>
          <p:nvPr/>
        </p:nvSpPr>
        <p:spPr>
          <a:xfrm>
            <a:off x="7297808" y="4320000"/>
            <a:ext cx="1053741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Indonesien (</a:t>
            </a:r>
            <a:r>
              <a:rPr lang="de-DE" sz="1000" i="0" dirty="0" err="1"/>
              <a:t>No</a:t>
            </a:r>
            <a:r>
              <a:rPr lang="de-DE" sz="1000" i="0" dirty="0"/>
              <a:t>. 1)</a:t>
            </a:r>
          </a:p>
        </p:txBody>
      </p:sp>
      <p:sp>
        <p:nvSpPr>
          <p:cNvPr id="375" name="Textfeld 374"/>
          <p:cNvSpPr txBox="1"/>
          <p:nvPr/>
        </p:nvSpPr>
        <p:spPr>
          <a:xfrm>
            <a:off x="7491771" y="4500000"/>
            <a:ext cx="85977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Kanada (</a:t>
            </a:r>
            <a:r>
              <a:rPr lang="de-DE" sz="1000" i="0" dirty="0" err="1"/>
              <a:t>No</a:t>
            </a:r>
            <a:r>
              <a:rPr lang="de-DE" sz="1000" i="0" dirty="0"/>
              <a:t>. 6)</a:t>
            </a:r>
          </a:p>
        </p:txBody>
      </p:sp>
      <p:sp>
        <p:nvSpPr>
          <p:cNvPr id="371" name="Textfeld 370"/>
          <p:cNvSpPr txBox="1"/>
          <p:nvPr/>
        </p:nvSpPr>
        <p:spPr>
          <a:xfrm>
            <a:off x="7411622" y="468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Malaysia (</a:t>
            </a:r>
            <a:r>
              <a:rPr lang="de-DE" sz="1000" i="0" dirty="0" err="1"/>
              <a:t>No</a:t>
            </a:r>
            <a:r>
              <a:rPr lang="de-DE" sz="1000" i="0" dirty="0"/>
              <a:t>. 2)</a:t>
            </a:r>
          </a:p>
        </p:txBody>
      </p:sp>
      <p:sp>
        <p:nvSpPr>
          <p:cNvPr id="367" name="Textfeld 366"/>
          <p:cNvSpPr txBox="1"/>
          <p:nvPr/>
        </p:nvSpPr>
        <p:spPr>
          <a:xfrm>
            <a:off x="7183994" y="4860000"/>
            <a:ext cx="1167555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Philippinen (</a:t>
            </a:r>
            <a:r>
              <a:rPr lang="de-DE" sz="1000" i="0" dirty="0" err="1"/>
              <a:t>No</a:t>
            </a:r>
            <a:r>
              <a:rPr lang="de-DE" sz="1000" i="0" dirty="0"/>
              <a:t>. 10)</a:t>
            </a:r>
          </a:p>
        </p:txBody>
      </p:sp>
      <p:sp>
        <p:nvSpPr>
          <p:cNvPr id="363" name="Textfeld 362"/>
          <p:cNvSpPr txBox="1"/>
          <p:nvPr/>
        </p:nvSpPr>
        <p:spPr>
          <a:xfrm>
            <a:off x="7411622" y="504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Russland (</a:t>
            </a:r>
            <a:r>
              <a:rPr lang="de-DE" sz="1000" i="0" dirty="0" err="1"/>
              <a:t>No</a:t>
            </a:r>
            <a:r>
              <a:rPr lang="de-DE" sz="1000" i="0" dirty="0"/>
              <a:t>. 5)</a:t>
            </a:r>
          </a:p>
        </p:txBody>
      </p:sp>
      <p:sp>
        <p:nvSpPr>
          <p:cNvPr id="359" name="Textfeld 358"/>
          <p:cNvSpPr txBox="1"/>
          <p:nvPr/>
        </p:nvSpPr>
        <p:spPr>
          <a:xfrm>
            <a:off x="7470932" y="5220000"/>
            <a:ext cx="88061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Ukraine (</a:t>
            </a:r>
            <a:r>
              <a:rPr lang="de-DE" sz="1000" i="0" dirty="0" err="1"/>
              <a:t>No</a:t>
            </a:r>
            <a:r>
              <a:rPr lang="de-DE" sz="1000" i="0" dirty="0"/>
              <a:t>. 4)</a:t>
            </a:r>
          </a:p>
        </p:txBody>
      </p:sp>
      <p:sp>
        <p:nvSpPr>
          <p:cNvPr id="355" name="Textfeld 354"/>
          <p:cNvSpPr txBox="1"/>
          <p:nvPr/>
        </p:nvSpPr>
        <p:spPr>
          <a:xfrm>
            <a:off x="7666499" y="5400000"/>
            <a:ext cx="68505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USA (</a:t>
            </a:r>
            <a:r>
              <a:rPr lang="de-DE" sz="1000" i="0" dirty="0" err="1"/>
              <a:t>No</a:t>
            </a:r>
            <a:r>
              <a:rPr lang="de-DE" sz="1000" i="0" dirty="0"/>
              <a:t>. 9)</a:t>
            </a:r>
          </a:p>
        </p:txBody>
      </p:sp>
      <p:sp>
        <p:nvSpPr>
          <p:cNvPr id="396" name="Abgerundetes Rechteck 395">
            <a:hlinkClick r:id="rId112" action="ppaction://hlinksldjump"/>
          </p:cNvPr>
          <p:cNvSpPr/>
          <p:nvPr/>
        </p:nvSpPr>
        <p:spPr>
          <a:xfrm>
            <a:off x="5940000" y="54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97" name="Abgerundetes Rechteck 396">
            <a:hlinkClick r:id="rId113" action="ppaction://hlinksldjump"/>
          </p:cNvPr>
          <p:cNvSpPr/>
          <p:nvPr/>
        </p:nvSpPr>
        <p:spPr>
          <a:xfrm>
            <a:off x="6120000" y="54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98" name="Abgerundetes Rechteck 397">
            <a:hlinkClick r:id="rId114" action="ppaction://hlinksldjump"/>
          </p:cNvPr>
          <p:cNvSpPr/>
          <p:nvPr/>
        </p:nvSpPr>
        <p:spPr>
          <a:xfrm>
            <a:off x="6300000" y="54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0" name="Abgerundetes Rechteck 399">
            <a:hlinkClick r:id="rId115" action="ppaction://hlinksldjump"/>
          </p:cNvPr>
          <p:cNvSpPr/>
          <p:nvPr/>
        </p:nvSpPr>
        <p:spPr>
          <a:xfrm>
            <a:off x="5940000" y="39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1" name="Abgerundetes Rechteck 400">
            <a:hlinkClick r:id="rId116" action="ppaction://hlinksldjump"/>
          </p:cNvPr>
          <p:cNvSpPr/>
          <p:nvPr/>
        </p:nvSpPr>
        <p:spPr>
          <a:xfrm>
            <a:off x="6120000" y="39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2" name="Abgerundetes Rechteck 401">
            <a:hlinkClick r:id="rId117" action="ppaction://hlinksldjump"/>
          </p:cNvPr>
          <p:cNvSpPr/>
          <p:nvPr/>
        </p:nvSpPr>
        <p:spPr>
          <a:xfrm>
            <a:off x="6300000" y="39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4" name="Abgerundetes Rechteck 403">
            <a:hlinkClick r:id="rId118" action="ppaction://hlinksldjump"/>
          </p:cNvPr>
          <p:cNvSpPr/>
          <p:nvPr/>
        </p:nvSpPr>
        <p:spPr>
          <a:xfrm>
            <a:off x="5940000" y="41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5" name="Abgerundetes Rechteck 404">
            <a:hlinkClick r:id="rId119" action="ppaction://hlinksldjump"/>
          </p:cNvPr>
          <p:cNvSpPr/>
          <p:nvPr/>
        </p:nvSpPr>
        <p:spPr>
          <a:xfrm>
            <a:off x="6120000" y="41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6" name="Abgerundetes Rechteck 405">
            <a:hlinkClick r:id="rId120" action="ppaction://hlinksldjump"/>
          </p:cNvPr>
          <p:cNvSpPr/>
          <p:nvPr/>
        </p:nvSpPr>
        <p:spPr>
          <a:xfrm>
            <a:off x="6300000" y="41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8" name="Abgerundetes Rechteck 407">
            <a:hlinkClick r:id="rId121" action="ppaction://hlinksldjump"/>
          </p:cNvPr>
          <p:cNvSpPr/>
          <p:nvPr/>
        </p:nvSpPr>
        <p:spPr>
          <a:xfrm>
            <a:off x="5940000" y="43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9" name="Abgerundetes Rechteck 408">
            <a:hlinkClick r:id="rId122" action="ppaction://hlinksldjump"/>
          </p:cNvPr>
          <p:cNvSpPr/>
          <p:nvPr/>
        </p:nvSpPr>
        <p:spPr>
          <a:xfrm>
            <a:off x="6120000" y="43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0" name="Abgerundetes Rechteck 409">
            <a:hlinkClick r:id="rId123" action="ppaction://hlinksldjump"/>
          </p:cNvPr>
          <p:cNvSpPr/>
          <p:nvPr/>
        </p:nvSpPr>
        <p:spPr>
          <a:xfrm>
            <a:off x="6300000" y="43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2" name="Abgerundetes Rechteck 411">
            <a:hlinkClick r:id="rId124" action="ppaction://hlinksldjump"/>
          </p:cNvPr>
          <p:cNvSpPr/>
          <p:nvPr/>
        </p:nvSpPr>
        <p:spPr>
          <a:xfrm>
            <a:off x="5940000" y="45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3" name="Abgerundetes Rechteck 412">
            <a:hlinkClick r:id="rId125" action="ppaction://hlinksldjump"/>
          </p:cNvPr>
          <p:cNvSpPr/>
          <p:nvPr/>
        </p:nvSpPr>
        <p:spPr>
          <a:xfrm>
            <a:off x="6120000" y="45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4" name="Abgerundetes Rechteck 413">
            <a:hlinkClick r:id="rId126" action="ppaction://hlinksldjump"/>
          </p:cNvPr>
          <p:cNvSpPr/>
          <p:nvPr/>
        </p:nvSpPr>
        <p:spPr>
          <a:xfrm>
            <a:off x="6300000" y="45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6" name="Abgerundetes Rechteck 415">
            <a:hlinkClick r:id="rId127" action="ppaction://hlinksldjump"/>
          </p:cNvPr>
          <p:cNvSpPr/>
          <p:nvPr/>
        </p:nvSpPr>
        <p:spPr>
          <a:xfrm>
            <a:off x="5940000" y="47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7" name="Abgerundetes Rechteck 416">
            <a:hlinkClick r:id="rId128" action="ppaction://hlinksldjump"/>
          </p:cNvPr>
          <p:cNvSpPr/>
          <p:nvPr/>
        </p:nvSpPr>
        <p:spPr>
          <a:xfrm>
            <a:off x="6120000" y="47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8" name="Abgerundetes Rechteck 417">
            <a:hlinkClick r:id="rId129" action="ppaction://hlinksldjump"/>
          </p:cNvPr>
          <p:cNvSpPr/>
          <p:nvPr/>
        </p:nvSpPr>
        <p:spPr>
          <a:xfrm>
            <a:off x="6300000" y="47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0" name="Abgerundetes Rechteck 419">
            <a:hlinkClick r:id="rId130" action="ppaction://hlinksldjump"/>
          </p:cNvPr>
          <p:cNvSpPr/>
          <p:nvPr/>
        </p:nvSpPr>
        <p:spPr>
          <a:xfrm>
            <a:off x="5940000" y="48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1" name="Abgerundetes Rechteck 420">
            <a:hlinkClick r:id="rId131" action="ppaction://hlinksldjump"/>
          </p:cNvPr>
          <p:cNvSpPr/>
          <p:nvPr/>
        </p:nvSpPr>
        <p:spPr>
          <a:xfrm>
            <a:off x="6120000" y="48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2" name="Abgerundetes Rechteck 421">
            <a:hlinkClick r:id="rId132" action="ppaction://hlinksldjump"/>
          </p:cNvPr>
          <p:cNvSpPr/>
          <p:nvPr/>
        </p:nvSpPr>
        <p:spPr>
          <a:xfrm>
            <a:off x="6300000" y="48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4" name="Abgerundetes Rechteck 423">
            <a:hlinkClick r:id="rId133" action="ppaction://hlinksldjump"/>
          </p:cNvPr>
          <p:cNvSpPr/>
          <p:nvPr/>
        </p:nvSpPr>
        <p:spPr>
          <a:xfrm>
            <a:off x="5940000" y="50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5" name="Abgerundetes Rechteck 424">
            <a:hlinkClick r:id="rId134" action="ppaction://hlinksldjump"/>
          </p:cNvPr>
          <p:cNvSpPr/>
          <p:nvPr/>
        </p:nvSpPr>
        <p:spPr>
          <a:xfrm>
            <a:off x="6120000" y="50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6" name="Abgerundetes Rechteck 425">
            <a:hlinkClick r:id="rId135" action="ppaction://hlinksldjump"/>
          </p:cNvPr>
          <p:cNvSpPr/>
          <p:nvPr/>
        </p:nvSpPr>
        <p:spPr>
          <a:xfrm>
            <a:off x="6300000" y="50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8" name="Abgerundetes Rechteck 427">
            <a:hlinkClick r:id="rId136" action="ppaction://hlinksldjump"/>
          </p:cNvPr>
          <p:cNvSpPr/>
          <p:nvPr/>
        </p:nvSpPr>
        <p:spPr>
          <a:xfrm>
            <a:off x="5940000" y="52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9" name="Abgerundetes Rechteck 428">
            <a:hlinkClick r:id="rId137" action="ppaction://hlinksldjump"/>
          </p:cNvPr>
          <p:cNvSpPr/>
          <p:nvPr/>
        </p:nvSpPr>
        <p:spPr>
          <a:xfrm>
            <a:off x="6120000" y="52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30" name="Abgerundetes Rechteck 429">
            <a:hlinkClick r:id="rId138" action="ppaction://hlinksldjump"/>
          </p:cNvPr>
          <p:cNvSpPr/>
          <p:nvPr/>
        </p:nvSpPr>
        <p:spPr>
          <a:xfrm>
            <a:off x="6300000" y="52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32" name="Abgerundetes Rechteck 431">
            <a:hlinkClick r:id="rId139" action="ppaction://hlinksldjump"/>
          </p:cNvPr>
          <p:cNvSpPr/>
          <p:nvPr/>
        </p:nvSpPr>
        <p:spPr>
          <a:xfrm>
            <a:off x="874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3" name="Abgerundetes Rechteck 432">
            <a:hlinkClick r:id="rId140" action="ppaction://hlinksldjump"/>
          </p:cNvPr>
          <p:cNvSpPr/>
          <p:nvPr/>
        </p:nvSpPr>
        <p:spPr>
          <a:xfrm>
            <a:off x="892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5" name="Abgerundetes Rechteck 434">
            <a:hlinkClick r:id="rId141" action="ppaction://hlinksldjump"/>
          </p:cNvPr>
          <p:cNvSpPr/>
          <p:nvPr/>
        </p:nvSpPr>
        <p:spPr>
          <a:xfrm>
            <a:off x="874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6" name="Abgerundetes Rechteck 435">
            <a:hlinkClick r:id="rId142" action="ppaction://hlinksldjump"/>
          </p:cNvPr>
          <p:cNvSpPr/>
          <p:nvPr/>
        </p:nvSpPr>
        <p:spPr>
          <a:xfrm>
            <a:off x="892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9" name="Abgerundetes Rechteck 438">
            <a:hlinkClick r:id="rId143" action="ppaction://hlinksldjump"/>
          </p:cNvPr>
          <p:cNvSpPr/>
          <p:nvPr/>
        </p:nvSpPr>
        <p:spPr>
          <a:xfrm>
            <a:off x="874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0" name="Abgerundetes Rechteck 439">
            <a:hlinkClick r:id="rId144" action="ppaction://hlinksldjump"/>
          </p:cNvPr>
          <p:cNvSpPr/>
          <p:nvPr/>
        </p:nvSpPr>
        <p:spPr>
          <a:xfrm>
            <a:off x="892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3" name="Abgerundetes Rechteck 442">
            <a:hlinkClick r:id="rId145" action="ppaction://hlinksldjump"/>
          </p:cNvPr>
          <p:cNvSpPr/>
          <p:nvPr/>
        </p:nvSpPr>
        <p:spPr>
          <a:xfrm>
            <a:off x="874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4" name="Abgerundetes Rechteck 443">
            <a:hlinkClick r:id="rId146" action="ppaction://hlinksldjump"/>
          </p:cNvPr>
          <p:cNvSpPr/>
          <p:nvPr/>
        </p:nvSpPr>
        <p:spPr>
          <a:xfrm>
            <a:off x="892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7" name="Abgerundetes Rechteck 446">
            <a:hlinkClick r:id="rId147" action="ppaction://hlinksldjump"/>
          </p:cNvPr>
          <p:cNvSpPr/>
          <p:nvPr/>
        </p:nvSpPr>
        <p:spPr>
          <a:xfrm>
            <a:off x="874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8" name="Abgerundetes Rechteck 447">
            <a:hlinkClick r:id="rId148" action="ppaction://hlinksldjump"/>
          </p:cNvPr>
          <p:cNvSpPr/>
          <p:nvPr/>
        </p:nvSpPr>
        <p:spPr>
          <a:xfrm>
            <a:off x="892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1" name="Abgerundetes Rechteck 450">
            <a:hlinkClick r:id="rId149" action="ppaction://hlinksldjump"/>
          </p:cNvPr>
          <p:cNvSpPr/>
          <p:nvPr/>
        </p:nvSpPr>
        <p:spPr>
          <a:xfrm>
            <a:off x="874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2" name="Abgerundetes Rechteck 451">
            <a:hlinkClick r:id="rId150" action="ppaction://hlinksldjump"/>
          </p:cNvPr>
          <p:cNvSpPr/>
          <p:nvPr/>
        </p:nvSpPr>
        <p:spPr>
          <a:xfrm>
            <a:off x="892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5" name="Abgerundetes Rechteck 454">
            <a:hlinkClick r:id="rId151" action="ppaction://hlinksldjump"/>
          </p:cNvPr>
          <p:cNvSpPr/>
          <p:nvPr/>
        </p:nvSpPr>
        <p:spPr>
          <a:xfrm>
            <a:off x="874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6" name="Abgerundetes Rechteck 455">
            <a:hlinkClick r:id="rId152" action="ppaction://hlinksldjump"/>
          </p:cNvPr>
          <p:cNvSpPr/>
          <p:nvPr/>
        </p:nvSpPr>
        <p:spPr>
          <a:xfrm>
            <a:off x="892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9" name="Abgerundetes Rechteck 458">
            <a:hlinkClick r:id="rId153" action="ppaction://hlinksldjump"/>
          </p:cNvPr>
          <p:cNvSpPr/>
          <p:nvPr/>
        </p:nvSpPr>
        <p:spPr>
          <a:xfrm>
            <a:off x="874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0" name="Abgerundetes Rechteck 459">
            <a:hlinkClick r:id="rId154" action="ppaction://hlinksldjump"/>
          </p:cNvPr>
          <p:cNvSpPr/>
          <p:nvPr/>
        </p:nvSpPr>
        <p:spPr>
          <a:xfrm>
            <a:off x="892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92" name="Abgerundetes Rechteck 391">
            <a:hlinkClick r:id="rId155" action="ppaction://hlinksldjump"/>
          </p:cNvPr>
          <p:cNvSpPr/>
          <p:nvPr/>
        </p:nvSpPr>
        <p:spPr>
          <a:xfrm>
            <a:off x="856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1" name="Abgerundetes Rechteck 430">
            <a:hlinkClick r:id="rId156" action="ppaction://hlinksldjump"/>
          </p:cNvPr>
          <p:cNvSpPr/>
          <p:nvPr/>
        </p:nvSpPr>
        <p:spPr>
          <a:xfrm>
            <a:off x="856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4" name="Abgerundetes Rechteck 433">
            <a:hlinkClick r:id="rId157" action="ppaction://hlinksldjump"/>
          </p:cNvPr>
          <p:cNvSpPr/>
          <p:nvPr/>
        </p:nvSpPr>
        <p:spPr>
          <a:xfrm>
            <a:off x="856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8" name="Abgerundetes Rechteck 437">
            <a:hlinkClick r:id="rId158" action="ppaction://hlinksldjump"/>
          </p:cNvPr>
          <p:cNvSpPr/>
          <p:nvPr/>
        </p:nvSpPr>
        <p:spPr>
          <a:xfrm>
            <a:off x="856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2" name="Abgerundetes Rechteck 441">
            <a:hlinkClick r:id="rId159" action="ppaction://hlinksldjump"/>
          </p:cNvPr>
          <p:cNvSpPr/>
          <p:nvPr/>
        </p:nvSpPr>
        <p:spPr>
          <a:xfrm>
            <a:off x="856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6" name="Abgerundetes Rechteck 445">
            <a:hlinkClick r:id="rId160" action="ppaction://hlinksldjump"/>
          </p:cNvPr>
          <p:cNvSpPr/>
          <p:nvPr/>
        </p:nvSpPr>
        <p:spPr>
          <a:xfrm>
            <a:off x="856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0" name="Abgerundetes Rechteck 449">
            <a:hlinkClick r:id="rId161" action="ppaction://hlinksldjump"/>
          </p:cNvPr>
          <p:cNvSpPr/>
          <p:nvPr/>
        </p:nvSpPr>
        <p:spPr>
          <a:xfrm>
            <a:off x="856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4" name="Abgerundetes Rechteck 453">
            <a:hlinkClick r:id="rId162" action="ppaction://hlinksldjump"/>
          </p:cNvPr>
          <p:cNvSpPr/>
          <p:nvPr/>
        </p:nvSpPr>
        <p:spPr>
          <a:xfrm>
            <a:off x="856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8" name="Abgerundetes Rechteck 457">
            <a:hlinkClick r:id="rId163" action="ppaction://hlinksldjump"/>
          </p:cNvPr>
          <p:cNvSpPr/>
          <p:nvPr/>
        </p:nvSpPr>
        <p:spPr>
          <a:xfrm>
            <a:off x="856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2" name="Abgerundetes Rechteck 461">
            <a:hlinkClick r:id="rId164" action="ppaction://hlinksldjump"/>
          </p:cNvPr>
          <p:cNvSpPr/>
          <p:nvPr/>
        </p:nvSpPr>
        <p:spPr>
          <a:xfrm>
            <a:off x="856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3" name="Abgerundetes Rechteck 462">
            <a:hlinkClick r:id="rId165" action="ppaction://hlinksldjump"/>
          </p:cNvPr>
          <p:cNvSpPr/>
          <p:nvPr/>
        </p:nvSpPr>
        <p:spPr>
          <a:xfrm>
            <a:off x="874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4" name="Abgerundetes Rechteck 463">
            <a:hlinkClick r:id="rId166" action="ppaction://hlinksldjump"/>
          </p:cNvPr>
          <p:cNvSpPr/>
          <p:nvPr/>
        </p:nvSpPr>
        <p:spPr>
          <a:xfrm>
            <a:off x="892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5" name="Abgerundetes Rechteck 464">
            <a:hlinkClick r:id="rId167" action="ppaction://hlinksldjump"/>
          </p:cNvPr>
          <p:cNvSpPr/>
          <p:nvPr/>
        </p:nvSpPr>
        <p:spPr>
          <a:xfrm>
            <a:off x="1008000" y="6012000"/>
            <a:ext cx="720000" cy="360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solidFill>
                  <a:schemeClr val="bg1">
                    <a:lumMod val="50000"/>
                  </a:schemeClr>
                </a:solidFill>
              </a:rPr>
              <a:t>WELT</a:t>
            </a:r>
          </a:p>
        </p:txBody>
      </p:sp>
      <p:sp>
        <p:nvSpPr>
          <p:cNvPr id="466" name="Textfeld 465"/>
          <p:cNvSpPr txBox="1"/>
          <p:nvPr/>
        </p:nvSpPr>
        <p:spPr>
          <a:xfrm>
            <a:off x="0" y="5940000"/>
            <a:ext cx="71767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>
            <a:defPPr>
              <a:defRPr lang="de-DE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de-DE" sz="1400" dirty="0"/>
              <a:t>Flächen</a:t>
            </a:r>
            <a:endParaRPr lang="de-DE" sz="1400" b="0" dirty="0"/>
          </a:p>
        </p:txBody>
      </p:sp>
      <p:sp>
        <p:nvSpPr>
          <p:cNvPr id="467" name="Textfeld 466"/>
          <p:cNvSpPr txBox="1"/>
          <p:nvPr/>
        </p:nvSpPr>
        <p:spPr>
          <a:xfrm>
            <a:off x="36000" y="6120000"/>
            <a:ext cx="840542" cy="359517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/>
          <a:p>
            <a:r>
              <a:rPr lang="de-DE" sz="1050" b="1" i="1" dirty="0">
                <a:solidFill>
                  <a:schemeClr val="bg1"/>
                </a:solidFill>
              </a:rPr>
              <a:t>aktuelles Jahr</a:t>
            </a:r>
          </a:p>
          <a:p>
            <a:r>
              <a:rPr lang="de-DE" sz="1050" b="1" i="1" dirty="0">
                <a:solidFill>
                  <a:schemeClr val="bg1"/>
                </a:solidFill>
              </a:rPr>
              <a:t>&amp; Vorjahre </a:t>
            </a:r>
          </a:p>
        </p:txBody>
      </p:sp>
      <p:sp>
        <p:nvSpPr>
          <p:cNvPr id="468" name="Abgerundetes Rechteck 467"/>
          <p:cNvSpPr/>
          <p:nvPr/>
        </p:nvSpPr>
        <p:spPr>
          <a:xfrm>
            <a:off x="756000" y="5580000"/>
            <a:ext cx="2088000" cy="432000"/>
          </a:xfrm>
          <a:prstGeom prst="roundRect">
            <a:avLst/>
          </a:prstGeom>
          <a:solidFill>
            <a:srgbClr val="0033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de-DE" sz="1100" b="1" dirty="0">
                <a:solidFill>
                  <a:schemeClr val="bg1"/>
                </a:solidFill>
              </a:rPr>
              <a:t>Mais / Weizen / Gerste / </a:t>
            </a:r>
          </a:p>
          <a:p>
            <a:r>
              <a:rPr lang="de-DE" sz="1100" b="1" dirty="0">
                <a:solidFill>
                  <a:schemeClr val="bg1"/>
                </a:solidFill>
              </a:rPr>
              <a:t>Sojabohnen / Raps / </a:t>
            </a:r>
            <a:r>
              <a:rPr lang="de-DE" sz="1100" b="1" dirty="0" err="1">
                <a:solidFill>
                  <a:schemeClr val="bg1"/>
                </a:solidFill>
              </a:rPr>
              <a:t>So.blumen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469" name="Abgerundetes Rechteck 468">
            <a:hlinkClick r:id="rId168" action="ppaction://hlinksldjump"/>
          </p:cNvPr>
          <p:cNvSpPr/>
          <p:nvPr/>
        </p:nvSpPr>
        <p:spPr>
          <a:xfrm>
            <a:off x="6336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USA</a:t>
            </a:r>
          </a:p>
        </p:txBody>
      </p:sp>
      <p:sp>
        <p:nvSpPr>
          <p:cNvPr id="473" name="Abgerundetes Rechteck 472">
            <a:hlinkClick r:id="rId169" action="ppaction://hlinksldjump"/>
          </p:cNvPr>
          <p:cNvSpPr/>
          <p:nvPr/>
        </p:nvSpPr>
        <p:spPr>
          <a:xfrm>
            <a:off x="1008000" y="6408000"/>
            <a:ext cx="720000" cy="360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solidFill>
                  <a:schemeClr val="bg1">
                    <a:lumMod val="50000"/>
                  </a:schemeClr>
                </a:solidFill>
              </a:rPr>
              <a:t>EU 27</a:t>
            </a:r>
          </a:p>
        </p:txBody>
      </p:sp>
      <p:sp>
        <p:nvSpPr>
          <p:cNvPr id="257" name="Abgerundetes Rechteck 256">
            <a:hlinkClick r:id="rId170" action="ppaction://hlinksldjump"/>
          </p:cNvPr>
          <p:cNvSpPr/>
          <p:nvPr/>
        </p:nvSpPr>
        <p:spPr>
          <a:xfrm>
            <a:off x="3312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Kanada</a:t>
            </a:r>
          </a:p>
        </p:txBody>
      </p:sp>
      <p:sp>
        <p:nvSpPr>
          <p:cNvPr id="267" name="Abgerundetes Rechteck 266">
            <a:hlinkClick r:id="rId171" action="ppaction://hlinksldjump"/>
          </p:cNvPr>
          <p:cNvSpPr/>
          <p:nvPr/>
        </p:nvSpPr>
        <p:spPr>
          <a:xfrm>
            <a:off x="1800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Brasilien</a:t>
            </a:r>
          </a:p>
        </p:txBody>
      </p:sp>
      <p:sp>
        <p:nvSpPr>
          <p:cNvPr id="272" name="Abgerundetes Rechteck 271">
            <a:hlinkClick r:id="rId172" action="ppaction://hlinksldjump"/>
          </p:cNvPr>
          <p:cNvSpPr/>
          <p:nvPr/>
        </p:nvSpPr>
        <p:spPr>
          <a:xfrm>
            <a:off x="4824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Russland</a:t>
            </a:r>
          </a:p>
        </p:txBody>
      </p:sp>
      <p:sp>
        <p:nvSpPr>
          <p:cNvPr id="277" name="Abgerundetes Rechteck 276">
            <a:hlinkClick r:id="rId173" action="ppaction://hlinksldjump"/>
          </p:cNvPr>
          <p:cNvSpPr/>
          <p:nvPr/>
        </p:nvSpPr>
        <p:spPr>
          <a:xfrm>
            <a:off x="5580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Ukraine</a:t>
            </a:r>
          </a:p>
        </p:txBody>
      </p:sp>
      <p:sp>
        <p:nvSpPr>
          <p:cNvPr id="291" name="Abgerundetes Rechteck 290">
            <a:hlinkClick r:id="rId174" action="ppaction://hlinksldjump"/>
          </p:cNvPr>
          <p:cNvSpPr/>
          <p:nvPr/>
        </p:nvSpPr>
        <p:spPr>
          <a:xfrm>
            <a:off x="1800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Argentinien</a:t>
            </a:r>
          </a:p>
        </p:txBody>
      </p:sp>
      <p:sp>
        <p:nvSpPr>
          <p:cNvPr id="292" name="Abgerundetes Rechteck 291">
            <a:hlinkClick r:id="rId175" action="ppaction://hlinksldjump"/>
          </p:cNvPr>
          <p:cNvSpPr/>
          <p:nvPr/>
        </p:nvSpPr>
        <p:spPr>
          <a:xfrm>
            <a:off x="1800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Australien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72000"/>
            <a:ext cx="5400000" cy="360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none" rtlCol="0" anchor="ctr">
            <a:noAutofit/>
          </a:bodyPr>
          <a:lstStyle/>
          <a:p>
            <a:r>
              <a:rPr lang="de-DE" sz="2800" b="1" dirty="0">
                <a:solidFill>
                  <a:schemeClr val="bg1">
                    <a:lumMod val="75000"/>
                  </a:schemeClr>
                </a:solidFill>
              </a:rPr>
              <a:t>Analyse der USDA-Zahlen (SEP26)</a:t>
            </a:r>
          </a:p>
        </p:txBody>
      </p:sp>
      <p:sp>
        <p:nvSpPr>
          <p:cNvPr id="282" name="Textfeld 281"/>
          <p:cNvSpPr txBox="1"/>
          <p:nvPr/>
        </p:nvSpPr>
        <p:spPr>
          <a:xfrm>
            <a:off x="1008000" y="990000"/>
            <a:ext cx="1000842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20 Jahre (Grafik)</a:t>
            </a:r>
          </a:p>
        </p:txBody>
      </p:sp>
      <p:sp>
        <p:nvSpPr>
          <p:cNvPr id="287" name="Abgerundetes Rechteck 286">
            <a:hlinkClick r:id="rId176" action="ppaction://hlinksldjump"/>
          </p:cNvPr>
          <p:cNvSpPr/>
          <p:nvPr/>
        </p:nvSpPr>
        <p:spPr>
          <a:xfrm>
            <a:off x="2844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293" name="Abgerundetes Rechteck 292">
            <a:hlinkClick r:id="rId177" action="ppaction://hlinksldjump"/>
          </p:cNvPr>
          <p:cNvSpPr/>
          <p:nvPr/>
        </p:nvSpPr>
        <p:spPr>
          <a:xfrm>
            <a:off x="3348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294" name="Abgerundetes Rechteck 293">
            <a:hlinkClick r:id="rId13" action="ppaction://hlinksldjump"/>
          </p:cNvPr>
          <p:cNvSpPr/>
          <p:nvPr/>
        </p:nvSpPr>
        <p:spPr>
          <a:xfrm>
            <a:off x="2340000" y="1008000"/>
            <a:ext cx="468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295" name="Abgerundetes Rechteck 294">
            <a:hlinkClick r:id="rId178" action="ppaction://hlinksldjump"/>
          </p:cNvPr>
          <p:cNvSpPr/>
          <p:nvPr/>
        </p:nvSpPr>
        <p:spPr>
          <a:xfrm>
            <a:off x="3852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296" name="Abgerundetes Rechteck 295">
            <a:hlinkClick r:id="rId179" action="ppaction://hlinksldjump"/>
          </p:cNvPr>
          <p:cNvSpPr/>
          <p:nvPr/>
        </p:nvSpPr>
        <p:spPr>
          <a:xfrm>
            <a:off x="4968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297" name="Abgerundetes Rechteck 296">
            <a:hlinkClick r:id="rId14" action="ppaction://hlinksldjump"/>
          </p:cNvPr>
          <p:cNvSpPr/>
          <p:nvPr/>
        </p:nvSpPr>
        <p:spPr>
          <a:xfrm>
            <a:off x="4464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298" name="Abgerundetes Rechteck 297">
            <a:hlinkClick r:id="rId15" action="ppaction://hlinksldjump"/>
          </p:cNvPr>
          <p:cNvSpPr/>
          <p:nvPr/>
        </p:nvSpPr>
        <p:spPr>
          <a:xfrm>
            <a:off x="6588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299" name="Abgerundetes Rechteck 298">
            <a:hlinkClick r:id="rId180" action="ppaction://hlinksldjump"/>
          </p:cNvPr>
          <p:cNvSpPr/>
          <p:nvPr/>
        </p:nvSpPr>
        <p:spPr>
          <a:xfrm>
            <a:off x="5472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300" name="Abgerundetes Rechteck 299">
            <a:hlinkClick r:id="rId181" action="ppaction://hlinksldjump"/>
          </p:cNvPr>
          <p:cNvSpPr/>
          <p:nvPr/>
        </p:nvSpPr>
        <p:spPr>
          <a:xfrm>
            <a:off x="7092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302" name="Abgerundetes Rechteck 301">
            <a:hlinkClick r:id="rId182" action="ppaction://hlinksldjump"/>
          </p:cNvPr>
          <p:cNvSpPr/>
          <p:nvPr/>
        </p:nvSpPr>
        <p:spPr>
          <a:xfrm>
            <a:off x="7596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303" name="Abgerundetes Rechteck 302">
            <a:hlinkClick r:id="rId183" action="ppaction://hlinksldjump"/>
          </p:cNvPr>
          <p:cNvSpPr/>
          <p:nvPr/>
        </p:nvSpPr>
        <p:spPr>
          <a:xfrm>
            <a:off x="8100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304" name="Textfeld 303"/>
          <p:cNvSpPr txBox="1"/>
          <p:nvPr/>
        </p:nvSpPr>
        <p:spPr>
          <a:xfrm>
            <a:off x="0" y="1584000"/>
            <a:ext cx="899459" cy="43088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rgbClr val="00FF00"/>
                </a:solidFill>
              </a:rPr>
              <a:t>aktuelle </a:t>
            </a:r>
            <a:br>
              <a:rPr lang="de-DE" sz="1400" b="1" dirty="0">
                <a:solidFill>
                  <a:srgbClr val="00FF00"/>
                </a:solidFill>
              </a:rPr>
            </a:br>
            <a:r>
              <a:rPr lang="de-DE" sz="1400" b="1" dirty="0">
                <a:solidFill>
                  <a:srgbClr val="00FF00"/>
                </a:solidFill>
              </a:rPr>
              <a:t>Schätzung</a:t>
            </a:r>
          </a:p>
        </p:txBody>
      </p:sp>
      <p:sp>
        <p:nvSpPr>
          <p:cNvPr id="306" name="Abgerundetes Rechteck 305">
            <a:hlinkClick r:id="rId184" action="ppaction://hlinksldjump"/>
          </p:cNvPr>
          <p:cNvSpPr/>
          <p:nvPr/>
        </p:nvSpPr>
        <p:spPr>
          <a:xfrm>
            <a:off x="2340000" y="1260000"/>
            <a:ext cx="468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310" name="Textfeld 309"/>
          <p:cNvSpPr txBox="1"/>
          <p:nvPr/>
        </p:nvSpPr>
        <p:spPr>
          <a:xfrm rot="900000">
            <a:off x="8412576" y="3535342"/>
            <a:ext cx="128685" cy="233521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Grafik</a:t>
            </a:r>
          </a:p>
        </p:txBody>
      </p:sp>
      <p:sp>
        <p:nvSpPr>
          <p:cNvPr id="311" name="Textfeld 310"/>
          <p:cNvSpPr txBox="1"/>
          <p:nvPr/>
        </p:nvSpPr>
        <p:spPr>
          <a:xfrm rot="900000">
            <a:off x="8575759" y="3462883"/>
            <a:ext cx="165036" cy="302450"/>
          </a:xfrm>
          <a:prstGeom prst="rect">
            <a:avLst/>
          </a:prstGeom>
          <a:noFill/>
        </p:spPr>
        <p:txBody>
          <a:bodyPr vert="vert270"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20 Jahre</a:t>
            </a:r>
          </a:p>
        </p:txBody>
      </p:sp>
      <p:sp>
        <p:nvSpPr>
          <p:cNvPr id="312" name="Textfeld 311"/>
          <p:cNvSpPr txBox="1"/>
          <p:nvPr/>
        </p:nvSpPr>
        <p:spPr>
          <a:xfrm rot="900000">
            <a:off x="8938475" y="3434497"/>
            <a:ext cx="128685" cy="336114"/>
          </a:xfrm>
          <a:prstGeom prst="rect">
            <a:avLst/>
          </a:prstGeom>
          <a:noFill/>
        </p:spPr>
        <p:txBody>
          <a:bodyPr vert="vert270" wrap="none" lIns="36000" tIns="36000" rIns="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 err="1"/>
              <a:t>T.n.Arten</a:t>
            </a:r>
            <a:endParaRPr lang="de-DE" sz="600" dirty="0"/>
          </a:p>
        </p:txBody>
      </p:sp>
      <p:sp>
        <p:nvSpPr>
          <p:cNvPr id="290" name="Textfeld 289"/>
          <p:cNvSpPr txBox="1"/>
          <p:nvPr/>
        </p:nvSpPr>
        <p:spPr>
          <a:xfrm>
            <a:off x="7992000" y="1504521"/>
            <a:ext cx="813290" cy="159462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800" dirty="0"/>
              <a:t>zusätzliche Folien</a:t>
            </a:r>
          </a:p>
        </p:txBody>
      </p:sp>
      <p:sp>
        <p:nvSpPr>
          <p:cNvPr id="288" name="Abgerundetes Rechteck 287">
            <a:hlinkClick r:id="rId185" action="ppaction://hlinksldjump"/>
          </p:cNvPr>
          <p:cNvSpPr/>
          <p:nvPr/>
        </p:nvSpPr>
        <p:spPr>
          <a:xfrm>
            <a:off x="7992000" y="1674535"/>
            <a:ext cx="1080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FF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800" b="1" dirty="0">
                <a:solidFill>
                  <a:srgbClr val="CC00FF"/>
                </a:solidFill>
              </a:rPr>
              <a:t>Erzeugung. n. Arten</a:t>
            </a:r>
          </a:p>
        </p:txBody>
      </p:sp>
      <p:sp>
        <p:nvSpPr>
          <p:cNvPr id="289" name="Abgerundetes Rechteck 288">
            <a:hlinkClick r:id="rId186" action="ppaction://hlinksldjump"/>
          </p:cNvPr>
          <p:cNvSpPr/>
          <p:nvPr/>
        </p:nvSpPr>
        <p:spPr>
          <a:xfrm>
            <a:off x="7992000" y="1872535"/>
            <a:ext cx="1080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FF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800" b="1" dirty="0">
                <a:solidFill>
                  <a:srgbClr val="CC00FF"/>
                </a:solidFill>
              </a:rPr>
              <a:t>Verbrauch (ges./</a:t>
            </a:r>
            <a:r>
              <a:rPr lang="de-DE" sz="800" b="1" dirty="0" err="1">
                <a:solidFill>
                  <a:srgbClr val="CC00FF"/>
                </a:solidFill>
              </a:rPr>
              <a:t>ind</a:t>
            </a:r>
            <a:r>
              <a:rPr lang="de-DE" sz="800" b="1" dirty="0">
                <a:solidFill>
                  <a:srgbClr val="CC00FF"/>
                </a:solidFill>
              </a:rPr>
              <a:t>.)</a:t>
            </a:r>
          </a:p>
        </p:txBody>
      </p:sp>
      <p:sp>
        <p:nvSpPr>
          <p:cNvPr id="314" name="Abgerundetes Rechteck 313">
            <a:hlinkClick r:id="rId187" action="ppaction://hlinksldjump"/>
          </p:cNvPr>
          <p:cNvSpPr/>
          <p:nvPr/>
        </p:nvSpPr>
        <p:spPr>
          <a:xfrm>
            <a:off x="838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19" name="Abgerundetes Rechteck 318">
            <a:hlinkClick r:id="rId188" action="ppaction://hlinksldjump"/>
          </p:cNvPr>
          <p:cNvSpPr/>
          <p:nvPr/>
        </p:nvSpPr>
        <p:spPr>
          <a:xfrm>
            <a:off x="838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0" name="Abgerundetes Rechteck 319">
            <a:hlinkClick r:id="rId189" action="ppaction://hlinksldjump"/>
          </p:cNvPr>
          <p:cNvSpPr/>
          <p:nvPr/>
        </p:nvSpPr>
        <p:spPr>
          <a:xfrm>
            <a:off x="838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2" name="Abgerundetes Rechteck 321">
            <a:hlinkClick r:id="rId190" action="ppaction://hlinksldjump"/>
          </p:cNvPr>
          <p:cNvSpPr/>
          <p:nvPr/>
        </p:nvSpPr>
        <p:spPr>
          <a:xfrm>
            <a:off x="838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3" name="Abgerundetes Rechteck 322">
            <a:hlinkClick r:id="rId191" action="ppaction://hlinksldjump"/>
          </p:cNvPr>
          <p:cNvSpPr/>
          <p:nvPr/>
        </p:nvSpPr>
        <p:spPr>
          <a:xfrm>
            <a:off x="838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4" name="Abgerundetes Rechteck 323">
            <a:hlinkClick r:id="rId192" action="ppaction://hlinksldjump"/>
          </p:cNvPr>
          <p:cNvSpPr/>
          <p:nvPr/>
        </p:nvSpPr>
        <p:spPr>
          <a:xfrm>
            <a:off x="838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6" name="Abgerundetes Rechteck 325">
            <a:hlinkClick r:id="rId193" action="ppaction://hlinksldjump"/>
          </p:cNvPr>
          <p:cNvSpPr/>
          <p:nvPr/>
        </p:nvSpPr>
        <p:spPr>
          <a:xfrm>
            <a:off x="838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7" name="Abgerundetes Rechteck 326">
            <a:hlinkClick r:id="rId194" action="ppaction://hlinksldjump"/>
          </p:cNvPr>
          <p:cNvSpPr/>
          <p:nvPr/>
        </p:nvSpPr>
        <p:spPr>
          <a:xfrm>
            <a:off x="838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8" name="Abgerundetes Rechteck 327">
            <a:hlinkClick r:id="rId195" action="ppaction://hlinksldjump"/>
          </p:cNvPr>
          <p:cNvSpPr/>
          <p:nvPr/>
        </p:nvSpPr>
        <p:spPr>
          <a:xfrm>
            <a:off x="838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30" name="Abgerundetes Rechteck 329">
            <a:hlinkClick r:id="rId196" action="ppaction://hlinksldjump"/>
          </p:cNvPr>
          <p:cNvSpPr/>
          <p:nvPr/>
        </p:nvSpPr>
        <p:spPr>
          <a:xfrm>
            <a:off x="838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15" name="Abgerundetes Rechteck 314">
            <a:hlinkClick r:id="rId197" action="ppaction://hlinksldjump"/>
          </p:cNvPr>
          <p:cNvSpPr/>
          <p:nvPr/>
        </p:nvSpPr>
        <p:spPr>
          <a:xfrm>
            <a:off x="5976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16" name="Abgerundetes Rechteck 315">
            <a:hlinkClick r:id="rId198" action="ppaction://hlinksldjump"/>
          </p:cNvPr>
          <p:cNvSpPr/>
          <p:nvPr/>
        </p:nvSpPr>
        <p:spPr>
          <a:xfrm>
            <a:off x="5976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18" name="Abgerundetes Rechteck 317">
            <a:hlinkClick r:id="rId199" action="ppaction://hlinksldjump"/>
          </p:cNvPr>
          <p:cNvSpPr/>
          <p:nvPr/>
        </p:nvSpPr>
        <p:spPr>
          <a:xfrm>
            <a:off x="5976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1" name="Abgerundetes Rechteck 330">
            <a:hlinkClick r:id="rId200" action="ppaction://hlinksldjump"/>
          </p:cNvPr>
          <p:cNvSpPr/>
          <p:nvPr/>
        </p:nvSpPr>
        <p:spPr>
          <a:xfrm>
            <a:off x="5976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2" name="Abgerundetes Rechteck 331">
            <a:hlinkClick r:id="rId201" action="ppaction://hlinksldjump"/>
          </p:cNvPr>
          <p:cNvSpPr/>
          <p:nvPr/>
        </p:nvSpPr>
        <p:spPr>
          <a:xfrm>
            <a:off x="5976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4" name="Abgerundetes Rechteck 333">
            <a:hlinkClick r:id="rId202" action="ppaction://hlinksldjump"/>
          </p:cNvPr>
          <p:cNvSpPr/>
          <p:nvPr/>
        </p:nvSpPr>
        <p:spPr>
          <a:xfrm>
            <a:off x="5976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5" name="Abgerundetes Rechteck 334">
            <a:hlinkClick r:id="rId203" action="ppaction://hlinksldjump"/>
          </p:cNvPr>
          <p:cNvSpPr/>
          <p:nvPr/>
        </p:nvSpPr>
        <p:spPr>
          <a:xfrm>
            <a:off x="5976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6" name="Abgerundetes Rechteck 335">
            <a:hlinkClick r:id="rId204" action="ppaction://hlinksldjump"/>
          </p:cNvPr>
          <p:cNvSpPr/>
          <p:nvPr/>
        </p:nvSpPr>
        <p:spPr>
          <a:xfrm>
            <a:off x="8604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1" name="Abgerundetes Rechteck 340">
            <a:hlinkClick r:id="rId205" action="ppaction://hlinksldjump"/>
          </p:cNvPr>
          <p:cNvSpPr/>
          <p:nvPr/>
        </p:nvSpPr>
        <p:spPr>
          <a:xfrm>
            <a:off x="8604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2" name="Abgerundetes Rechteck 341">
            <a:hlinkClick r:id="rId206" action="ppaction://hlinksldjump"/>
          </p:cNvPr>
          <p:cNvSpPr/>
          <p:nvPr/>
        </p:nvSpPr>
        <p:spPr>
          <a:xfrm>
            <a:off x="8604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3" name="Abgerundetes Rechteck 342">
            <a:hlinkClick r:id="rId207" action="ppaction://hlinksldjump"/>
          </p:cNvPr>
          <p:cNvSpPr/>
          <p:nvPr/>
        </p:nvSpPr>
        <p:spPr>
          <a:xfrm>
            <a:off x="8604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4" name="Abgerundetes Rechteck 343">
            <a:hlinkClick r:id="rId208" action="ppaction://hlinksldjump"/>
          </p:cNvPr>
          <p:cNvSpPr/>
          <p:nvPr/>
        </p:nvSpPr>
        <p:spPr>
          <a:xfrm>
            <a:off x="8604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5" name="Abgerundetes Rechteck 344">
            <a:hlinkClick r:id="rId209" action="ppaction://hlinksldjump"/>
          </p:cNvPr>
          <p:cNvSpPr/>
          <p:nvPr/>
        </p:nvSpPr>
        <p:spPr>
          <a:xfrm>
            <a:off x="8604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6" name="Abgerundetes Rechteck 345">
            <a:hlinkClick r:id="rId210" action="ppaction://hlinksldjump"/>
          </p:cNvPr>
          <p:cNvSpPr/>
          <p:nvPr/>
        </p:nvSpPr>
        <p:spPr>
          <a:xfrm>
            <a:off x="8604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7" name="Textfeld 346"/>
          <p:cNvSpPr txBox="1"/>
          <p:nvPr/>
        </p:nvSpPr>
        <p:spPr>
          <a:xfrm rot="900000">
            <a:off x="8775293" y="3423468"/>
            <a:ext cx="128685" cy="347334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 err="1"/>
              <a:t>G.n.Arten</a:t>
            </a:r>
            <a:endParaRPr lang="de-DE" sz="600" dirty="0"/>
          </a:p>
        </p:txBody>
      </p:sp>
      <p:sp>
        <p:nvSpPr>
          <p:cNvPr id="348" name="Textfeld 347"/>
          <p:cNvSpPr txBox="1"/>
          <p:nvPr/>
        </p:nvSpPr>
        <p:spPr>
          <a:xfrm rot="900000">
            <a:off x="5988236" y="3535342"/>
            <a:ext cx="128685" cy="233521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Grafik</a:t>
            </a:r>
          </a:p>
        </p:txBody>
      </p:sp>
      <p:sp>
        <p:nvSpPr>
          <p:cNvPr id="349" name="Textfeld 348"/>
          <p:cNvSpPr txBox="1"/>
          <p:nvPr/>
        </p:nvSpPr>
        <p:spPr>
          <a:xfrm rot="900000">
            <a:off x="6134635" y="3462883"/>
            <a:ext cx="165036" cy="302450"/>
          </a:xfrm>
          <a:prstGeom prst="rect">
            <a:avLst/>
          </a:prstGeom>
          <a:noFill/>
        </p:spPr>
        <p:txBody>
          <a:bodyPr vert="vert270"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20 Jahre</a:t>
            </a:r>
          </a:p>
        </p:txBody>
      </p:sp>
      <p:sp>
        <p:nvSpPr>
          <p:cNvPr id="350" name="Textfeld 349"/>
          <p:cNvSpPr txBox="1"/>
          <p:nvPr/>
        </p:nvSpPr>
        <p:spPr>
          <a:xfrm rot="900000">
            <a:off x="6292857" y="3482967"/>
            <a:ext cx="128685" cy="294436"/>
          </a:xfrm>
          <a:prstGeom prst="rect">
            <a:avLst/>
          </a:prstGeom>
          <a:noFill/>
        </p:spPr>
        <p:txBody>
          <a:bodyPr vert="vert270" wrap="none" lIns="36000" tIns="36000" rIns="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 </a:t>
            </a:r>
            <a:r>
              <a:rPr lang="de-DE" sz="600" dirty="0" err="1"/>
              <a:t>n.Arten</a:t>
            </a:r>
            <a:endParaRPr lang="de-DE" sz="600" dirty="0"/>
          </a:p>
        </p:txBody>
      </p:sp>
      <p:sp>
        <p:nvSpPr>
          <p:cNvPr id="307" name="Abgerundetes Rechteck 306">
            <a:hlinkClick r:id="rId211" action="ppaction://hlinksldjump"/>
          </p:cNvPr>
          <p:cNvSpPr/>
          <p:nvPr/>
        </p:nvSpPr>
        <p:spPr>
          <a:xfrm>
            <a:off x="2556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China</a:t>
            </a:r>
          </a:p>
        </p:txBody>
      </p:sp>
      <p:sp>
        <p:nvSpPr>
          <p:cNvPr id="308" name="Abgerundetes Rechteck 307">
            <a:hlinkClick r:id="rId212" action="ppaction://hlinksldjump"/>
          </p:cNvPr>
          <p:cNvSpPr/>
          <p:nvPr/>
        </p:nvSpPr>
        <p:spPr>
          <a:xfrm>
            <a:off x="2556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Indien</a:t>
            </a:r>
          </a:p>
        </p:txBody>
      </p:sp>
      <p:sp>
        <p:nvSpPr>
          <p:cNvPr id="351" name="Abgerundetes Rechteck 350">
            <a:hlinkClick r:id="rId213" action="ppaction://hlinksldjump"/>
          </p:cNvPr>
          <p:cNvSpPr/>
          <p:nvPr/>
        </p:nvSpPr>
        <p:spPr>
          <a:xfrm>
            <a:off x="2556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Indonesien</a:t>
            </a:r>
          </a:p>
        </p:txBody>
      </p:sp>
      <p:sp>
        <p:nvSpPr>
          <p:cNvPr id="352" name="Abgerundetes Rechteck 351">
            <a:hlinkClick r:id="rId214" action="ppaction://hlinksldjump"/>
          </p:cNvPr>
          <p:cNvSpPr/>
          <p:nvPr/>
        </p:nvSpPr>
        <p:spPr>
          <a:xfrm>
            <a:off x="3312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Kasachstan</a:t>
            </a:r>
          </a:p>
        </p:txBody>
      </p:sp>
      <p:sp>
        <p:nvSpPr>
          <p:cNvPr id="353" name="Abgerundetes Rechteck 352">
            <a:hlinkClick r:id="rId215" action="ppaction://hlinksldjump"/>
          </p:cNvPr>
          <p:cNvSpPr/>
          <p:nvPr/>
        </p:nvSpPr>
        <p:spPr>
          <a:xfrm>
            <a:off x="3312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Malaysia</a:t>
            </a:r>
          </a:p>
        </p:txBody>
      </p:sp>
      <p:sp>
        <p:nvSpPr>
          <p:cNvPr id="354" name="Abgerundetes Rechteck 353">
            <a:hlinkClick r:id="rId216" action="ppaction://hlinksldjump"/>
          </p:cNvPr>
          <p:cNvSpPr/>
          <p:nvPr/>
        </p:nvSpPr>
        <p:spPr>
          <a:xfrm>
            <a:off x="4068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Mexiko</a:t>
            </a:r>
          </a:p>
        </p:txBody>
      </p:sp>
      <p:sp>
        <p:nvSpPr>
          <p:cNvPr id="356" name="Abgerundetes Rechteck 355">
            <a:hlinkClick r:id="rId217" action="ppaction://hlinksldjump"/>
          </p:cNvPr>
          <p:cNvSpPr/>
          <p:nvPr/>
        </p:nvSpPr>
        <p:spPr>
          <a:xfrm>
            <a:off x="4068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Nigeria</a:t>
            </a:r>
          </a:p>
        </p:txBody>
      </p:sp>
      <p:sp>
        <p:nvSpPr>
          <p:cNvPr id="357" name="Abgerundetes Rechteck 356">
            <a:hlinkClick r:id="rId218" action="ppaction://hlinksldjump"/>
          </p:cNvPr>
          <p:cNvSpPr/>
          <p:nvPr/>
        </p:nvSpPr>
        <p:spPr>
          <a:xfrm>
            <a:off x="4068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Pakistan</a:t>
            </a:r>
          </a:p>
        </p:txBody>
      </p:sp>
      <p:sp>
        <p:nvSpPr>
          <p:cNvPr id="358" name="Abgerundetes Rechteck 357">
            <a:hlinkClick r:id="rId219" action="ppaction://hlinksldjump"/>
          </p:cNvPr>
          <p:cNvSpPr/>
          <p:nvPr/>
        </p:nvSpPr>
        <p:spPr>
          <a:xfrm>
            <a:off x="4824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Paraguay</a:t>
            </a:r>
          </a:p>
        </p:txBody>
      </p:sp>
      <p:sp>
        <p:nvSpPr>
          <p:cNvPr id="360" name="Abgerundetes Rechteck 359">
            <a:hlinkClick r:id="rId220" action="ppaction://hlinksldjump"/>
          </p:cNvPr>
          <p:cNvSpPr/>
          <p:nvPr/>
        </p:nvSpPr>
        <p:spPr>
          <a:xfrm>
            <a:off x="4824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Philippinen</a:t>
            </a:r>
          </a:p>
        </p:txBody>
      </p:sp>
      <p:sp>
        <p:nvSpPr>
          <p:cNvPr id="361" name="Abgerundetes Rechteck 360">
            <a:hlinkClick r:id="rId221" action="ppaction://hlinksldjump"/>
          </p:cNvPr>
          <p:cNvSpPr/>
          <p:nvPr/>
        </p:nvSpPr>
        <p:spPr>
          <a:xfrm>
            <a:off x="5580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Thailand</a:t>
            </a:r>
          </a:p>
        </p:txBody>
      </p:sp>
      <p:sp>
        <p:nvSpPr>
          <p:cNvPr id="362" name="Abgerundetes Rechteck 361">
            <a:hlinkClick r:id="rId222" action="ppaction://hlinksldjump"/>
          </p:cNvPr>
          <p:cNvSpPr/>
          <p:nvPr/>
        </p:nvSpPr>
        <p:spPr>
          <a:xfrm>
            <a:off x="5580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Türkei</a:t>
            </a:r>
          </a:p>
        </p:txBody>
      </p:sp>
      <p:sp>
        <p:nvSpPr>
          <p:cNvPr id="364" name="Abgerundetes Rechteck 363">
            <a:hlinkClick r:id="rId223" action="ppaction://hlinksldjump"/>
          </p:cNvPr>
          <p:cNvSpPr/>
          <p:nvPr/>
        </p:nvSpPr>
        <p:spPr>
          <a:xfrm>
            <a:off x="6336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Uruguay</a:t>
            </a:r>
          </a:p>
        </p:txBody>
      </p:sp>
      <p:sp>
        <p:nvSpPr>
          <p:cNvPr id="365" name="Abgerundetes Rechteck 364">
            <a:hlinkClick r:id="rId224" action="ppaction://hlinksldjump"/>
          </p:cNvPr>
          <p:cNvSpPr/>
          <p:nvPr/>
        </p:nvSpPr>
        <p:spPr>
          <a:xfrm>
            <a:off x="7200000" y="6012000"/>
            <a:ext cx="1872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rgbClr val="0000FF"/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LN / Land- und Ackerfläche WELT</a:t>
            </a:r>
          </a:p>
        </p:txBody>
      </p:sp>
      <p:sp>
        <p:nvSpPr>
          <p:cNvPr id="366" name="Abgerundetes Rechteck 365">
            <a:hlinkClick r:id="rId225" action="ppaction://hlinksldjump"/>
          </p:cNvPr>
          <p:cNvSpPr/>
          <p:nvPr/>
        </p:nvSpPr>
        <p:spPr>
          <a:xfrm>
            <a:off x="7200000" y="6282000"/>
            <a:ext cx="1872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rgbClr val="0000FF"/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Ackerfläche TOP20 (Grafik)</a:t>
            </a:r>
          </a:p>
        </p:txBody>
      </p:sp>
      <p:sp>
        <p:nvSpPr>
          <p:cNvPr id="368" name="Abgerundetes Rechteck 367">
            <a:hlinkClick r:id="rId226" action="ppaction://hlinksldjump"/>
          </p:cNvPr>
          <p:cNvSpPr/>
          <p:nvPr/>
        </p:nvSpPr>
        <p:spPr>
          <a:xfrm>
            <a:off x="7200000" y="6552000"/>
            <a:ext cx="1872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rgbClr val="0000FF"/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Weltbevölkerung TOP20 (Grafik)</a:t>
            </a:r>
          </a:p>
        </p:txBody>
      </p:sp>
      <p:sp>
        <p:nvSpPr>
          <p:cNvPr id="369" name="Textfeld 368"/>
          <p:cNvSpPr txBox="1"/>
          <p:nvPr/>
        </p:nvSpPr>
        <p:spPr>
          <a:xfrm>
            <a:off x="3378593" y="5580000"/>
            <a:ext cx="40131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China </a:t>
            </a:r>
          </a:p>
        </p:txBody>
      </p:sp>
      <p:sp>
        <p:nvSpPr>
          <p:cNvPr id="370" name="Textfeld 369"/>
          <p:cNvSpPr txBox="1"/>
          <p:nvPr/>
        </p:nvSpPr>
        <p:spPr>
          <a:xfrm>
            <a:off x="5510566" y="5580000"/>
            <a:ext cx="40131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China </a:t>
            </a:r>
          </a:p>
        </p:txBody>
      </p:sp>
      <p:sp>
        <p:nvSpPr>
          <p:cNvPr id="372" name="Textfeld 371"/>
          <p:cNvSpPr txBox="1"/>
          <p:nvPr/>
        </p:nvSpPr>
        <p:spPr>
          <a:xfrm>
            <a:off x="7950230" y="5580000"/>
            <a:ext cx="40131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China </a:t>
            </a:r>
          </a:p>
        </p:txBody>
      </p:sp>
      <p:sp>
        <p:nvSpPr>
          <p:cNvPr id="373" name="Abgerundetes Rechteck 372">
            <a:hlinkClick r:id="rId227" action="ppaction://hlinksldjump"/>
          </p:cNvPr>
          <p:cNvSpPr/>
          <p:nvPr/>
        </p:nvSpPr>
        <p:spPr>
          <a:xfrm>
            <a:off x="3816000" y="56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74" name="Abgerundetes Rechteck 373">
            <a:hlinkClick r:id="rId228" action="ppaction://hlinksldjump"/>
          </p:cNvPr>
          <p:cNvSpPr/>
          <p:nvPr/>
        </p:nvSpPr>
        <p:spPr>
          <a:xfrm>
            <a:off x="3996000" y="56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76" name="Abgerundetes Rechteck 375">
            <a:hlinkClick r:id="rId229" action="ppaction://hlinksldjump"/>
          </p:cNvPr>
          <p:cNvSpPr/>
          <p:nvPr/>
        </p:nvSpPr>
        <p:spPr>
          <a:xfrm>
            <a:off x="4176000" y="56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77" name="Abgerundetes Rechteck 376">
            <a:hlinkClick r:id="rId230" action="ppaction://hlinksldjump"/>
          </p:cNvPr>
          <p:cNvSpPr/>
          <p:nvPr/>
        </p:nvSpPr>
        <p:spPr>
          <a:xfrm>
            <a:off x="5940000" y="56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78" name="Abgerundetes Rechteck 377">
            <a:hlinkClick r:id="rId231" action="ppaction://hlinksldjump"/>
          </p:cNvPr>
          <p:cNvSpPr/>
          <p:nvPr/>
        </p:nvSpPr>
        <p:spPr>
          <a:xfrm>
            <a:off x="6120000" y="56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80" name="Abgerundetes Rechteck 379">
            <a:hlinkClick r:id="rId232" action="ppaction://hlinksldjump"/>
          </p:cNvPr>
          <p:cNvSpPr/>
          <p:nvPr/>
        </p:nvSpPr>
        <p:spPr>
          <a:xfrm>
            <a:off x="6300000" y="56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81" name="Abgerundetes Rechteck 380">
            <a:hlinkClick r:id="rId233" action="ppaction://hlinksldjump"/>
          </p:cNvPr>
          <p:cNvSpPr/>
          <p:nvPr/>
        </p:nvSpPr>
        <p:spPr>
          <a:xfrm>
            <a:off x="874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2" name="Abgerundetes Rechteck 381">
            <a:hlinkClick r:id="rId234" action="ppaction://hlinksldjump"/>
          </p:cNvPr>
          <p:cNvSpPr/>
          <p:nvPr/>
        </p:nvSpPr>
        <p:spPr>
          <a:xfrm>
            <a:off x="892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4" name="Abgerundetes Rechteck 383">
            <a:hlinkClick r:id="rId235" action="ppaction://hlinksldjump"/>
          </p:cNvPr>
          <p:cNvSpPr/>
          <p:nvPr/>
        </p:nvSpPr>
        <p:spPr>
          <a:xfrm>
            <a:off x="856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5" name="Abgerundetes Rechteck 384">
            <a:hlinkClick r:id="rId236" action="ppaction://hlinksldjump"/>
          </p:cNvPr>
          <p:cNvSpPr/>
          <p:nvPr/>
        </p:nvSpPr>
        <p:spPr>
          <a:xfrm>
            <a:off x="838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 useBgFill="1">
        <p:nvSpPr>
          <p:cNvPr id="6" name="Abgerundetes Rechteck 5"/>
          <p:cNvSpPr/>
          <p:nvPr/>
        </p:nvSpPr>
        <p:spPr>
          <a:xfrm rot="-600000">
            <a:off x="62366" y="248223"/>
            <a:ext cx="2533591" cy="588222"/>
          </a:xfrm>
          <a:prstGeom prst="round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rgbClr val="FF0000"/>
                </a:solidFill>
              </a:rPr>
              <a:t>2026/27</a:t>
            </a:r>
            <a:br>
              <a:rPr lang="de-DE" sz="1600" b="1" dirty="0">
                <a:solidFill>
                  <a:srgbClr val="FF0000"/>
                </a:solidFill>
              </a:rPr>
            </a:br>
            <a:r>
              <a:rPr lang="de-DE" sz="1600" b="1" dirty="0">
                <a:solidFill>
                  <a:srgbClr val="FF0000"/>
                </a:solidFill>
              </a:rPr>
              <a:t>(5. Schätzung / Jun26)</a:t>
            </a:r>
          </a:p>
        </p:txBody>
      </p:sp>
      <p:sp>
        <p:nvSpPr>
          <p:cNvPr id="386" name="Textfeld 385"/>
          <p:cNvSpPr txBox="1"/>
          <p:nvPr/>
        </p:nvSpPr>
        <p:spPr>
          <a:xfrm>
            <a:off x="1008000" y="2592000"/>
            <a:ext cx="652990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Verbrauch</a:t>
            </a:r>
          </a:p>
        </p:txBody>
      </p:sp>
      <p:sp>
        <p:nvSpPr>
          <p:cNvPr id="388" name="Abgerundetes Rechteck 387">
            <a:hlinkClick r:id="rId237" action="ppaction://hlinksldjump"/>
          </p:cNvPr>
          <p:cNvSpPr/>
          <p:nvPr/>
        </p:nvSpPr>
        <p:spPr>
          <a:xfrm>
            <a:off x="2340000" y="2628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389" name="Abgerundetes Rechteck 388">
            <a:hlinkClick r:id="rId238" action="ppaction://hlinksldjump"/>
          </p:cNvPr>
          <p:cNvSpPr/>
          <p:nvPr/>
        </p:nvSpPr>
        <p:spPr>
          <a:xfrm>
            <a:off x="2844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390" name="Abgerundetes Rechteck 389">
            <a:hlinkClick r:id="rId239" action="ppaction://hlinksldjump"/>
          </p:cNvPr>
          <p:cNvSpPr/>
          <p:nvPr/>
        </p:nvSpPr>
        <p:spPr>
          <a:xfrm>
            <a:off x="3852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95" name="Abgerundetes Rechteck 394">
            <a:hlinkClick r:id="rId240" action="ppaction://hlinksldjump"/>
          </p:cNvPr>
          <p:cNvSpPr/>
          <p:nvPr/>
        </p:nvSpPr>
        <p:spPr>
          <a:xfrm>
            <a:off x="3348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399" name="Abgerundetes Rechteck 398">
            <a:hlinkClick r:id="rId241" action="ppaction://hlinksldjump"/>
          </p:cNvPr>
          <p:cNvSpPr/>
          <p:nvPr/>
        </p:nvSpPr>
        <p:spPr>
          <a:xfrm>
            <a:off x="4464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407" name="Abgerundetes Rechteck 406">
            <a:hlinkClick r:id="rId242" action="ppaction://hlinksldjump"/>
          </p:cNvPr>
          <p:cNvSpPr/>
          <p:nvPr/>
        </p:nvSpPr>
        <p:spPr>
          <a:xfrm>
            <a:off x="4968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411" name="Abgerundetes Rechteck 410">
            <a:hlinkClick r:id="rId243" action="ppaction://hlinksldjump"/>
          </p:cNvPr>
          <p:cNvSpPr/>
          <p:nvPr/>
        </p:nvSpPr>
        <p:spPr>
          <a:xfrm>
            <a:off x="5472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415" name="Abgerundetes Rechteck 414">
            <a:hlinkClick r:id="rId244" action="ppaction://hlinksldjump"/>
          </p:cNvPr>
          <p:cNvSpPr/>
          <p:nvPr/>
        </p:nvSpPr>
        <p:spPr>
          <a:xfrm>
            <a:off x="5976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419" name="Abgerundetes Rechteck 418">
            <a:hlinkClick r:id="rId245" action="ppaction://hlinksldjump"/>
          </p:cNvPr>
          <p:cNvSpPr/>
          <p:nvPr/>
        </p:nvSpPr>
        <p:spPr>
          <a:xfrm>
            <a:off x="6588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423" name="Abgerundetes Rechteck 422">
            <a:hlinkClick r:id="rId246" action="ppaction://hlinksldjump"/>
          </p:cNvPr>
          <p:cNvSpPr/>
          <p:nvPr/>
        </p:nvSpPr>
        <p:spPr>
          <a:xfrm>
            <a:off x="7092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427" name="Abgerundetes Rechteck 426">
            <a:hlinkClick r:id="rId247" action="ppaction://hlinksldjump"/>
          </p:cNvPr>
          <p:cNvSpPr/>
          <p:nvPr/>
        </p:nvSpPr>
        <p:spPr>
          <a:xfrm>
            <a:off x="7596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437" name="Abgerundetes Rechteck 436">
            <a:hlinkClick r:id="rId248" action="ppaction://hlinksldjump"/>
          </p:cNvPr>
          <p:cNvSpPr/>
          <p:nvPr/>
        </p:nvSpPr>
        <p:spPr>
          <a:xfrm>
            <a:off x="8100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441" name="Abgerundetes Rechteck 440">
            <a:hlinkClick r:id="rId249" action="ppaction://hlinksldjump"/>
          </p:cNvPr>
          <p:cNvSpPr/>
          <p:nvPr/>
        </p:nvSpPr>
        <p:spPr>
          <a:xfrm>
            <a:off x="8604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403" name="Textfeld 402"/>
          <p:cNvSpPr txBox="1"/>
          <p:nvPr/>
        </p:nvSpPr>
        <p:spPr>
          <a:xfrm>
            <a:off x="2913722" y="5760000"/>
            <a:ext cx="86619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Indien (No.10) </a:t>
            </a:r>
          </a:p>
        </p:txBody>
      </p:sp>
      <p:sp>
        <p:nvSpPr>
          <p:cNvPr id="445" name="Textfeld 444"/>
          <p:cNvSpPr txBox="1"/>
          <p:nvPr/>
        </p:nvSpPr>
        <p:spPr>
          <a:xfrm>
            <a:off x="5473696" y="5760000"/>
            <a:ext cx="43818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Indien </a:t>
            </a:r>
          </a:p>
        </p:txBody>
      </p:sp>
      <p:sp>
        <p:nvSpPr>
          <p:cNvPr id="449" name="Textfeld 448"/>
          <p:cNvSpPr txBox="1"/>
          <p:nvPr/>
        </p:nvSpPr>
        <p:spPr>
          <a:xfrm>
            <a:off x="7913360" y="5760000"/>
            <a:ext cx="43818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Indien </a:t>
            </a:r>
          </a:p>
        </p:txBody>
      </p:sp>
      <p:sp>
        <p:nvSpPr>
          <p:cNvPr id="453" name="Abgerundetes Rechteck 452">
            <a:hlinkClick r:id="rId250" action="ppaction://hlinksldjump"/>
          </p:cNvPr>
          <p:cNvSpPr/>
          <p:nvPr/>
        </p:nvSpPr>
        <p:spPr>
          <a:xfrm>
            <a:off x="3816000" y="580624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457" name="Abgerundetes Rechteck 456">
            <a:hlinkClick r:id="rId251" action="ppaction://hlinksldjump"/>
          </p:cNvPr>
          <p:cNvSpPr/>
          <p:nvPr/>
        </p:nvSpPr>
        <p:spPr>
          <a:xfrm>
            <a:off x="3996000" y="580624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461" name="Abgerundetes Rechteck 460">
            <a:hlinkClick r:id="rId252" action="ppaction://hlinksldjump"/>
          </p:cNvPr>
          <p:cNvSpPr/>
          <p:nvPr/>
        </p:nvSpPr>
        <p:spPr>
          <a:xfrm>
            <a:off x="4176000" y="580624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470" name="Abgerundetes Rechteck 469">
            <a:hlinkClick r:id="rId253" action="ppaction://hlinksldjump"/>
          </p:cNvPr>
          <p:cNvSpPr/>
          <p:nvPr/>
        </p:nvSpPr>
        <p:spPr>
          <a:xfrm>
            <a:off x="5940000" y="580624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71" name="Abgerundetes Rechteck 470">
            <a:hlinkClick r:id="rId254" action="ppaction://hlinksldjump"/>
          </p:cNvPr>
          <p:cNvSpPr/>
          <p:nvPr/>
        </p:nvSpPr>
        <p:spPr>
          <a:xfrm>
            <a:off x="6120000" y="580624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72" name="Abgerundetes Rechteck 471">
            <a:hlinkClick r:id="rId255" action="ppaction://hlinksldjump"/>
          </p:cNvPr>
          <p:cNvSpPr/>
          <p:nvPr/>
        </p:nvSpPr>
        <p:spPr>
          <a:xfrm>
            <a:off x="6300000" y="580624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74" name="Abgerundetes Rechteck 473">
            <a:hlinkClick r:id="rId256" action="ppaction://hlinksldjump"/>
          </p:cNvPr>
          <p:cNvSpPr/>
          <p:nvPr/>
        </p:nvSpPr>
        <p:spPr>
          <a:xfrm>
            <a:off x="874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75" name="Abgerundetes Rechteck 474">
            <a:hlinkClick r:id="rId257" action="ppaction://hlinksldjump"/>
          </p:cNvPr>
          <p:cNvSpPr/>
          <p:nvPr/>
        </p:nvSpPr>
        <p:spPr>
          <a:xfrm>
            <a:off x="892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76" name="Abgerundetes Rechteck 475">
            <a:hlinkClick r:id="rId258" action="ppaction://hlinksldjump"/>
          </p:cNvPr>
          <p:cNvSpPr/>
          <p:nvPr/>
        </p:nvSpPr>
        <p:spPr>
          <a:xfrm>
            <a:off x="856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77" name="Abgerundetes Rechteck 476">
            <a:hlinkClick r:id="rId259" action="ppaction://hlinksldjump"/>
          </p:cNvPr>
          <p:cNvSpPr/>
          <p:nvPr/>
        </p:nvSpPr>
        <p:spPr>
          <a:xfrm>
            <a:off x="838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03050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D0E112C-C1DD-F901-0C6F-7D3374F3E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543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E86110-8DFA-94EB-061D-83AE21F43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85693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Getreidebilanz </a:t>
            </a:r>
            <a:r>
              <a:rPr lang="de-DE" dirty="0">
                <a:solidFill>
                  <a:srgbClr val="008000"/>
                </a:solidFill>
              </a:rPr>
              <a:t>– </a:t>
            </a:r>
            <a:r>
              <a:rPr lang="de-DE" b="1" dirty="0">
                <a:solidFill>
                  <a:srgbClr val="008000"/>
                </a:solidFill>
              </a:rPr>
              <a:t>Veränderungen zum Vorjahr</a:t>
            </a:r>
          </a:p>
        </p:txBody>
      </p:sp>
      <p:sp>
        <p:nvSpPr>
          <p:cNvPr id="13" name="Abgerundetes Rechteck 1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908D973-8233-C1EC-5757-B5A524743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38922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Getreidebilanz </a:t>
            </a:r>
            <a:r>
              <a:rPr lang="de-DE" dirty="0">
                <a:solidFill>
                  <a:srgbClr val="CC0000"/>
                </a:solidFill>
              </a:rPr>
              <a:t>– </a:t>
            </a:r>
            <a:r>
              <a:rPr lang="de-DE" b="1" dirty="0">
                <a:solidFill>
                  <a:srgbClr val="CC0000"/>
                </a:solidFill>
              </a:rPr>
              <a:t>Veränderungen zum Vormonat</a:t>
            </a:r>
          </a:p>
        </p:txBody>
      </p:sp>
      <p:sp>
        <p:nvSpPr>
          <p:cNvPr id="11" name="Abgerundetes Rechteck 10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DB4F93D-FB02-B9D4-8572-5F31A7717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38922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Getreide </a:t>
            </a:r>
            <a:r>
              <a:rPr lang="de-DE" sz="1200" dirty="0">
                <a:solidFill>
                  <a:srgbClr val="0000FF"/>
                </a:solidFill>
              </a:rPr>
              <a:t>(o. Reis) </a:t>
            </a:r>
            <a:r>
              <a:rPr lang="de-DE" sz="2000" b="1" dirty="0">
                <a:solidFill>
                  <a:srgbClr val="0000FF"/>
                </a:solidFill>
              </a:rPr>
              <a:t>gesamt 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89091EB-B4CA-2261-25FC-E359DBE0A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87372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BA79DB2-04C2-DEB9-B776-3A8358049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1252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6DBD0AF-6C42-E700-DA90-8127F7D3A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11632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9AB5425-4C85-263F-434C-67F25312F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9143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1863613-F66F-0467-2300-D5F0BA02E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89135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2643CFF-C853-116D-44BD-3B50BF9C5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32195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A1ECADC-9ED6-3E0A-9EC7-3CB8FF529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11581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7A78E61-E4FA-27E1-654D-ACD4364BD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97930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Weizen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ACB8856-C9AB-094C-9411-6776C5E35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76829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1D3164A-35EE-427D-1A43-046AACE1E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40141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56FC828-8ACE-0FC0-1FA5-1030F3B41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1264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F42C128-3F7E-7CFA-2166-46E8112AE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65129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CAF812D-ABD2-DA27-8DBA-7BEEAD24D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32241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002AE88-7AFD-6EB6-857E-69629B133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60704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18BDBDD-F976-5420-E66D-33026D006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6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79371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24BF7-2EB5-A86D-B0CD-D65255EC6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F61D8D-7BB9-BA55-254A-39193D35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  <a:extLst>
              <a:ext uri="{FF2B5EF4-FFF2-40B4-BE49-F238E27FC236}">
                <a16:creationId xmlns:a16="http://schemas.microsoft.com/office/drawing/2014/main" id="{99ECB89A-D452-0EF1-2D4C-19C3B786C866}"/>
              </a:ext>
            </a:extLst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14561DA-2E31-5B90-D6B7-3CECE2E1D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85251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Mais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4C3AF1D-9FED-7F9A-F5CC-ED0259D01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9795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8F7A57-2426-6AC2-5B9B-326F1477A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922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979F24A-AABE-74B4-9C3D-0603B6B02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47452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576ACE6-7228-7778-5994-04CFCD842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43663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412BBD-D78A-004D-1A0E-C7ABB15CF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50391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9438113-2E3A-4C70-A76C-59D7ACE1F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45912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E907D1A-BCF9-5357-B738-6F3C17DF6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48272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A9A2ECC-7B79-25E9-685C-748A3F9DD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610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97429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Gerste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17D5B30-8BD5-9888-A9D0-6D00061CF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97487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1A0EAE5-3D72-1405-3C33-9273CF277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79997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1B59F0-839C-381D-595C-FC0517318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29168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1EEA252-65A2-DC74-55F7-88D9BD893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38902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892406A-637B-552F-73C5-CBDDD9F33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0265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E695346-53C2-2212-B271-36238792B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25436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30A17B-FF59-924D-D4D0-99F34FE35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96790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38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52ABC6-CA2F-3CD2-2853-2AD0662AF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70901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39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Argentinien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7195267-0AF6-843F-F336-CF4C888B2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1252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0AE20F4-9C9C-3435-BA5D-5B1B611F2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70492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51C40F-0B48-56D6-D6FE-A1DE6BEE8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67026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42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Australien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FD37BDE-B374-9FCA-2D78-4568C5FDC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FF1C26-197A-8756-D91A-293505F3F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44948"/>
      </p:ext>
    </p:extLst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799F139-0C9C-8C88-5C58-7794820D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96848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45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88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Brasilien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B209E7E-93A8-8124-061C-C0F5F6AA4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37CC6AC-27C5-328F-CDD3-A1475989D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10393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F477850-A488-6A95-16D3-85223FD93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10473"/>
      </p:ext>
    </p:extLst>
  </p:cSld>
  <p:clrMapOvr>
    <a:masterClrMapping/>
  </p:clrMapOvr>
  <p:transition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48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EU – 27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2" name="Abgerundetes Rechteck 11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06BFB6C-BD72-BF25-8F78-90247F65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49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B12FC6-C075-148D-7C96-8A8A2B43E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36739"/>
      </p:ext>
    </p:extLst>
  </p:cSld>
  <p:clrMapOvr>
    <a:masterClrMapping/>
  </p:clrMapOvr>
  <p:transition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97EFE2-9D04-20B2-D80D-868D284F6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00407"/>
      </p:ext>
    </p:extLst>
  </p:cSld>
  <p:clrMapOvr>
    <a:masterClrMapping/>
  </p:clrMapOvr>
  <p:transition spd="slow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51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Kanada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317A0C0-33EF-07FE-7220-5B767126F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C42EB6E-39F6-8DA6-C372-5825F225E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05849"/>
      </p:ext>
    </p:extLst>
  </p:cSld>
  <p:clrMapOvr>
    <a:masterClrMapping/>
  </p:clrMapOvr>
  <p:transition spd="slow"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352850-1BE9-68E0-E3AB-AAAFBE7E3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2955"/>
      </p:ext>
    </p:extLst>
  </p:cSld>
  <p:clrMapOvr>
    <a:masterClrMapping/>
  </p:clrMapOvr>
  <p:transition spd="slow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54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Türkei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73DB868-19CF-EB16-C642-86BB08C67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7D112D-6B85-E6A7-5F66-73F56B08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45095"/>
      </p:ext>
    </p:extLst>
  </p:cSld>
  <p:clrMapOvr>
    <a:masterClrMapping/>
  </p:clrMapOvr>
  <p:transition spd="slow"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044B91-3214-E969-11DC-D49254FDB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926870"/>
      </p:ext>
    </p:extLst>
  </p:cSld>
  <p:clrMapOvr>
    <a:masterClrMapping/>
  </p:clrMapOvr>
  <p:transition spd="slow">
    <p:wipe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57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Kasachstan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4866020-8603-5CE3-0EAF-797D51C45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58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DAB33B-01AE-D107-A081-6D1BF108B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00250"/>
      </p:ext>
    </p:extLst>
  </p:cSld>
  <p:clrMapOvr>
    <a:masterClrMapping/>
  </p:clrMapOvr>
  <p:transition spd="slow"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59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2B3D20-E61C-4594-A18E-629C2E9E6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81629"/>
      </p:ext>
    </p:extLst>
  </p:cSld>
  <p:clrMapOvr>
    <a:masterClrMapping/>
  </p:clrMapOvr>
  <p:transition spd="slow"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60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Russland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55F7549-4C9B-72EB-17D7-8572DF7CF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2CF50D-B67C-D567-BBFD-B0AC5EEB3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596"/>
      </p:ext>
    </p:extLst>
  </p:cSld>
  <p:clrMapOvr>
    <a:masterClrMapping/>
  </p:clrMapOvr>
  <p:transition spd="slow"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ED1409-7AD4-2B2E-23C0-0B66FD797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04333"/>
      </p:ext>
    </p:extLst>
  </p:cSld>
  <p:clrMapOvr>
    <a:masterClrMapping/>
  </p:clrMapOvr>
  <p:transition spd="slow"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63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Ukraine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BFB0979-C6A9-9F38-8F2F-1C4F59B91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7E043C-F6C0-A821-F6F9-0FFD104CA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78688"/>
      </p:ext>
    </p:extLst>
  </p:cSld>
  <p:clrMapOvr>
    <a:masterClrMapping/>
  </p:clrMapOvr>
  <p:transition spd="slow"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565F58-C296-103B-29C0-15D0433A7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86377"/>
      </p:ext>
    </p:extLst>
  </p:cSld>
  <p:clrMapOvr>
    <a:masterClrMapping/>
  </p:clrMapOvr>
  <p:transition spd="slow"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66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USA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B4B279C-0A8C-3771-917D-679196784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C1AFFD4-CAF2-69D6-AEDD-AEE13FC67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39574"/>
      </p:ext>
    </p:extLst>
  </p:cSld>
  <p:clrMapOvr>
    <a:masterClrMapping/>
  </p:clrMapOvr>
  <p:transition spd="slow">
    <p:wipe dir="r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68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AE42A1-C022-F36E-6B02-C2022C254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30574"/>
      </p:ext>
    </p:extLst>
  </p:cSld>
  <p:clrMapOvr>
    <a:masterClrMapping/>
  </p:clrMapOvr>
  <p:transition spd="slow">
    <p:wipe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69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China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FAD6951-9B67-DC2E-0FA7-282AD23F3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88070"/>
      </p:ext>
    </p:extLst>
  </p:cSld>
  <p:clrMapOvr>
    <a:masterClrMapping/>
  </p:clrMapOvr>
  <p:transition spd="slow">
    <p:wipe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334185-4324-E5F9-5250-3372EABEE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17663"/>
      </p:ext>
    </p:extLst>
  </p:cSld>
  <p:clrMapOvr>
    <a:masterClrMapping/>
  </p:clrMapOvr>
  <p:transition spd="slow">
    <p:wipe dir="r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627192B-D63F-BF8B-9133-ACF9FEE34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62578"/>
      </p:ext>
    </p:extLst>
  </p:cSld>
  <p:clrMapOvr>
    <a:masterClrMapping/>
  </p:clrMapOvr>
  <p:transition spd="slow">
    <p:wipe dir="r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72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India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91EA159-8ECB-CBB8-8747-1C5851A48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47490"/>
      </p:ext>
    </p:extLst>
  </p:cSld>
  <p:clrMapOvr>
    <a:masterClrMapping/>
  </p:clrMapOvr>
  <p:transition spd="slow">
    <p:wipe dir="r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1E3E8D-4A5B-521A-CDFF-73AA6AC9E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0132589"/>
      </p:ext>
    </p:extLst>
  </p:cSld>
  <p:clrMapOvr>
    <a:masterClrMapping/>
  </p:clrMapOvr>
  <p:transition spd="slow">
    <p:wipe dir="r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D0292BB-6501-1880-5629-4D816C8E5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5618"/>
      </p:ext>
    </p:extLst>
  </p:cSld>
  <p:clrMapOvr>
    <a:masterClrMapping/>
  </p:clrMapOvr>
  <p:transition spd="slow">
    <p:wipe dir="r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75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Ölsaatenbilanz </a:t>
            </a:r>
            <a:r>
              <a:rPr lang="de-DE" dirty="0">
                <a:solidFill>
                  <a:srgbClr val="008000"/>
                </a:solidFill>
              </a:rPr>
              <a:t>– </a:t>
            </a:r>
            <a:r>
              <a:rPr lang="de-DE" b="1" dirty="0">
                <a:solidFill>
                  <a:srgbClr val="008000"/>
                </a:solidFill>
              </a:rPr>
              <a:t>Veränderungen zum Vorjahr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7ED142E-3583-8B08-D1EA-6597BFD07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68461"/>
      </p:ext>
    </p:extLst>
  </p:cSld>
  <p:clrMapOvr>
    <a:masterClrMapping/>
  </p:clrMapOvr>
  <p:transition spd="slow">
    <p:wipe dir="r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76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Ölsaatenbilanz </a:t>
            </a:r>
            <a:r>
              <a:rPr lang="de-DE" dirty="0">
                <a:solidFill>
                  <a:srgbClr val="CC0000"/>
                </a:solidFill>
              </a:rPr>
              <a:t>– </a:t>
            </a:r>
            <a:r>
              <a:rPr lang="de-DE" b="1" dirty="0">
                <a:solidFill>
                  <a:srgbClr val="CC0000"/>
                </a:solidFill>
              </a:rPr>
              <a:t>Veränderungen zum Vormonat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1F8C85-195D-4702-DCDD-4EAB5607D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6164"/>
      </p:ext>
    </p:extLst>
  </p:cSld>
  <p:clrMapOvr>
    <a:masterClrMapping/>
  </p:clrMapOvr>
  <p:transition spd="slow">
    <p:wipe dir="r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Ölsaaten gesamt</a:t>
            </a:r>
            <a:r>
              <a:rPr lang="de-DE" sz="2000" b="1" dirty="0">
                <a:solidFill>
                  <a:srgbClr val="0000FF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019C5C5-37EA-3304-724E-2938E5C5E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02144"/>
      </p:ext>
    </p:extLst>
  </p:cSld>
  <p:clrMapOvr>
    <a:masterClrMapping/>
  </p:clrMapOvr>
  <p:transition spd="slow">
    <p:wipe dir="r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78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A34FDEE-D623-1997-967F-876881944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54861"/>
      </p:ext>
    </p:extLst>
  </p:cSld>
  <p:clrMapOvr>
    <a:masterClrMapping/>
  </p:clrMapOvr>
  <p:transition spd="slow">
    <p:wipe dir="r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79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4D4B3C6-2A9F-7E4C-0775-66959E3E3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81639"/>
      </p:ext>
    </p:extLst>
  </p:cSld>
  <p:clrMapOvr>
    <a:masterClrMapping/>
  </p:clrMapOvr>
  <p:transition spd="slow">
    <p:wipe dir="r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80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Abgerundetes Rechteck 6">
            <a:hlinkClick r:id="rId3" action="ppaction://hlinksldjump"/>
          </p:cNvPr>
          <p:cNvSpPr/>
          <p:nvPr/>
        </p:nvSpPr>
        <p:spPr>
          <a:xfrm>
            <a:off x="144000" y="5760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  zu den 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TOP 11-20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A4585D5-A89A-1A6D-6C7D-2DA1B1FD7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0548"/>
      </p:ext>
    </p:extLst>
  </p:cSld>
  <p:clrMapOvr>
    <a:masterClrMapping/>
  </p:clrMapOvr>
  <p:transition spd="slow">
    <p:wipe dir="r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81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11 - 20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ADDA6A-3A55-DA10-7D50-8C67981E6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90093"/>
      </p:ext>
    </p:extLst>
  </p:cSld>
  <p:clrMapOvr>
    <a:masterClrMapping/>
  </p:clrMapOvr>
  <p:transition spd="slow">
    <p:wipe dir="r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82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</a:p>
          <a:p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Abgerundetes Rechteck 6">
            <a:hlinkClick r:id="rId3" action="ppaction://hlinksldjump"/>
          </p:cNvPr>
          <p:cNvSpPr/>
          <p:nvPr/>
        </p:nvSpPr>
        <p:spPr>
          <a:xfrm>
            <a:off x="144000" y="5760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  zu den 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TOP 11-20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D27AC88-2E90-6063-604B-0DE81F282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04987"/>
      </p:ext>
    </p:extLst>
  </p:cSld>
  <p:clrMapOvr>
    <a:masterClrMapping/>
  </p:clrMapOvr>
  <p:transition spd="slow">
    <p:wipe dir="r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83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</a:p>
          <a:p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11 - 20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EFA1C6-1794-830D-D6C3-7063C457B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07772"/>
      </p:ext>
    </p:extLst>
  </p:cSld>
  <p:clrMapOvr>
    <a:masterClrMapping/>
  </p:clrMapOvr>
  <p:transition spd="slow">
    <p:wipe dir="r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84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B21100F-9712-B4DD-6DA8-27AD1AE4F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15017"/>
      </p:ext>
    </p:extLst>
  </p:cSld>
  <p:clrMapOvr>
    <a:masterClrMapping/>
  </p:clrMapOvr>
  <p:transition spd="slow">
    <p:wipe dir="r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1854F9-2FAA-45AB-9846-55BA7E8DC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2182"/>
      </p:ext>
    </p:extLst>
  </p:cSld>
  <p:clrMapOvr>
    <a:masterClrMapping/>
  </p:clrMapOvr>
  <p:transition spd="slow">
    <p:wipe dir="r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B1D5FEA-5D85-3D50-8FD7-D63E10520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12896"/>
      </p:ext>
    </p:extLst>
  </p:cSld>
  <p:clrMapOvr>
    <a:masterClrMapping/>
  </p:clrMapOvr>
  <p:transition spd="slow">
    <p:wipe dir="r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Sojabohnen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10E0FBC-CC59-DBF6-A9D6-7DAE2C6BB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54306"/>
      </p:ext>
    </p:extLst>
  </p:cSld>
  <p:clrMapOvr>
    <a:masterClrMapping/>
  </p:clrMapOvr>
  <p:transition spd="slow">
    <p:wipe dir="r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88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11160000"/>
            <a:ext cx="6480000" cy="626247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FE590EF-20EB-3D3A-F41C-0737085AF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96221"/>
      </p:ext>
    </p:extLst>
  </p:cSld>
  <p:clrMapOvr>
    <a:masterClrMapping/>
  </p:clrMapOvr>
  <p:transition spd="slow">
    <p:wipe dir="r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89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11160000"/>
            <a:ext cx="6480000" cy="626247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7091217-3EF2-85A6-B57A-5258D756D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61667"/>
      </p:ext>
    </p:extLst>
  </p:cSld>
  <p:clrMapOvr>
    <a:masterClrMapping/>
  </p:clrMapOvr>
  <p:transition spd="slow">
    <p:wipe dir="r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90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Sojaöl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A65D6C-969A-001E-D853-4D89DD18C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96102"/>
      </p:ext>
    </p:extLst>
  </p:cSld>
  <p:clrMapOvr>
    <a:masterClrMapping/>
  </p:clrMapOvr>
  <p:transition spd="slow">
    <p:wipe dir="r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91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699999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Sojaöl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3CC3849-D360-0E00-BE82-F791450A2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11733"/>
      </p:ext>
    </p:extLst>
  </p:cSld>
  <p:clrMapOvr>
    <a:masterClrMapping/>
  </p:clrMapOvr>
  <p:transition spd="slow">
    <p:wipe dir="r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92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6FE179C-2302-139F-BE27-153F2857B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135"/>
      </p:ext>
    </p:extLst>
  </p:cSld>
  <p:clrMapOvr>
    <a:masterClrMapping/>
  </p:clrMapOvr>
  <p:transition spd="slow">
    <p:wipe dir="r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B6E810B-3D92-B498-DEA4-DC43963D7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41380"/>
      </p:ext>
    </p:extLst>
  </p:cSld>
  <p:clrMapOvr>
    <a:masterClrMapping/>
  </p:clrMapOvr>
  <p:transition spd="slow">
    <p:wipe dir="r"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2594E42-C425-72F4-4A13-A1A1C8F43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74860"/>
      </p:ext>
    </p:extLst>
  </p:cSld>
  <p:clrMapOvr>
    <a:masterClrMapping/>
  </p:clrMapOvr>
  <p:transition spd="slow">
    <p:wipe dir="r"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95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Raps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2BB371D-CBA1-B10C-C306-36E062535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15056"/>
      </p:ext>
    </p:extLst>
  </p:cSld>
  <p:clrMapOvr>
    <a:masterClrMapping/>
  </p:clrMapOvr>
  <p:transition spd="slow">
    <p:wipe dir="r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96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B7AC19A-A18E-AB66-C9E9-724E2F7BF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96221"/>
      </p:ext>
    </p:extLst>
  </p:cSld>
  <p:clrMapOvr>
    <a:masterClrMapping/>
  </p:clrMapOvr>
  <p:transition spd="slow">
    <p:wipe dir="r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97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4F8D096-C6A0-1874-6A34-D13BAD089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32254"/>
      </p:ext>
    </p:extLst>
  </p:cSld>
  <p:clrMapOvr>
    <a:masterClrMapping/>
  </p:clrMapOvr>
  <p:transition spd="slow">
    <p:wipe dir="r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98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Rapsschrot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Rapsöl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EB2DBB-12B3-1169-2583-F56D46B9B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96102"/>
      </p:ext>
    </p:extLst>
  </p:cSld>
  <p:clrMapOvr>
    <a:masterClrMapping/>
  </p:clrMapOvr>
  <p:transition spd="slow">
    <p:wipe dir="r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99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699999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Rapsschrot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Rapsöl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9EDE60-FD24-8796-6317-2CD5D5116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11733"/>
      </p:ext>
    </p:extLst>
  </p:cSld>
  <p:clrMapOvr>
    <a:masterClrMapping/>
  </p:clrMapOvr>
  <p:transition spd="slow">
    <p:wipe dir="r"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100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9E0698D-2E55-69B7-2608-EB5358647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135"/>
      </p:ext>
    </p:extLst>
  </p:cSld>
  <p:clrMapOvr>
    <a:masterClrMapping/>
  </p:clrMapOvr>
  <p:transition spd="slow">
    <p:wipe dir="r"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0CEAB76-F646-4871-F6AA-A26B22A0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13933"/>
      </p:ext>
    </p:extLst>
  </p:cSld>
  <p:clrMapOvr>
    <a:masterClrMapping/>
  </p:clrMapOvr>
  <p:transition spd="slow">
    <p:wipe dir="r"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4B1C5D-B162-4531-990C-534336B41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56480"/>
      </p:ext>
    </p:extLst>
  </p:cSld>
  <p:clrMapOvr>
    <a:masterClrMapping/>
  </p:clrMapOvr>
  <p:transition spd="slow">
    <p:wipe dir="r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Sonnenblumen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863A524-FCD3-D7C5-AB9C-903F51D64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48156"/>
      </p:ext>
    </p:extLst>
  </p:cSld>
  <p:clrMapOvr>
    <a:masterClrMapping/>
  </p:clrMapOvr>
  <p:transition spd="slow">
    <p:wipe dir="r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Sonnenblumen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841DAB-FECE-B4B4-D28D-5EB026F52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04947"/>
      </p:ext>
    </p:extLst>
  </p:cSld>
  <p:clrMapOvr>
    <a:masterClrMapping/>
  </p:clrMapOvr>
  <p:transition spd="slow">
    <p:wipe dir="r"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Sonnenblumen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9D92762-5907-FB87-63D4-CEAAB964C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51769"/>
      </p:ext>
    </p:extLst>
  </p:cSld>
  <p:clrMapOvr>
    <a:masterClrMapping/>
  </p:clrMapOvr>
  <p:transition spd="slow">
    <p:wipe dir="r"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-Schrot</a:t>
            </a:r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26C8159-DD49-B6F2-C2BF-AAF880C2B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27570"/>
      </p:ext>
    </p:extLst>
  </p:cSld>
  <p:clrMapOvr>
    <a:masterClrMapping/>
  </p:clrMapOvr>
  <p:transition spd="slow">
    <p:wipe dir="r"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-Schrot</a:t>
            </a:r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BAB7BED-D38F-0A04-A4CE-015C12588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05427"/>
      </p:ext>
    </p:extLst>
  </p:cSld>
  <p:clrMapOvr>
    <a:masterClrMapping/>
  </p:clrMapOvr>
  <p:transition spd="slow">
    <p:wipe dir="r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108</a:t>
            </a:fld>
            <a:endParaRPr lang="de-DE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Sonnenblumen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5EF1F84-A1C9-AFF9-5D7F-5A38F7AF1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11383"/>
      </p:ext>
    </p:extLst>
  </p:cSld>
  <p:clrMapOvr>
    <a:masterClrMapping/>
  </p:clrMapOvr>
  <p:transition spd="slow">
    <p:wipe dir="r"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109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59F3CA5-67A5-9656-8E14-4CF43FCFF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5934"/>
      </p:ext>
    </p:extLst>
  </p:cSld>
  <p:clrMapOvr>
    <a:masterClrMapping/>
  </p:clrMapOvr>
  <p:transition spd="slow">
    <p:wipe dir="r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110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58E177-E345-7334-EA98-ED3849DB6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11949"/>
      </p:ext>
    </p:extLst>
  </p:cSld>
  <p:clrMapOvr>
    <a:masterClrMapping/>
  </p:clrMapOvr>
  <p:transition spd="slow">
    <p:wipe dir="r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111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Argentinien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EDC10D6-0665-7A20-5024-5DAFB712B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81128"/>
      </p:ext>
    </p:extLst>
  </p:cSld>
  <p:clrMapOvr>
    <a:masterClrMapping/>
  </p:clrMapOvr>
  <p:transition spd="slow">
    <p:wipe dir="r"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112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9A1070-9586-E0FC-DFDE-C4C240848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35872"/>
      </p:ext>
    </p:extLst>
  </p:cSld>
  <p:clrMapOvr>
    <a:masterClrMapping/>
  </p:clrMapOvr>
  <p:transition spd="slow">
    <p:wipe dir="r"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113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89AB86-3855-E6EB-2D7A-EFC3CE49F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38747"/>
      </p:ext>
    </p:extLst>
  </p:cSld>
  <p:clrMapOvr>
    <a:masterClrMapping/>
  </p:clrMapOvr>
  <p:transition spd="slow">
    <p:wipe dir="r"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114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Brasilien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E0EB3C9-AD5F-812E-B826-C04A2F2BA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115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644278-627A-DE13-7511-A4085D8B8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58606"/>
      </p:ext>
    </p:extLst>
  </p:cSld>
  <p:clrMapOvr>
    <a:masterClrMapping/>
  </p:clrMapOvr>
  <p:transition spd="slow">
    <p:wipe dir="r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116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A3A15B-40E1-9B09-C55C-289FF6DB3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629"/>
      </p:ext>
    </p:extLst>
  </p:cSld>
  <p:clrMapOvr>
    <a:masterClrMapping/>
  </p:clrMapOvr>
  <p:transition spd="slow">
    <p:wipe dir="r"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117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EU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2" name="Rechteck 1"/>
          <p:cNvSpPr/>
          <p:nvPr/>
        </p:nvSpPr>
        <p:spPr>
          <a:xfrm>
            <a:off x="489674" y="2627859"/>
            <a:ext cx="288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13320000"/>
            <a:ext cx="9000000" cy="406763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6F65A10-C404-9A66-F0ED-24C9A124E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118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6D2F45B-772D-5C02-7998-7AA1C4585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86441"/>
      </p:ext>
    </p:extLst>
  </p:cSld>
  <p:clrMapOvr>
    <a:masterClrMapping/>
  </p:clrMapOvr>
  <p:transition spd="slow">
    <p:wipe dir="r"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119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05EA5C-CDAB-E34E-7D30-3DD410F56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51862"/>
      </p:ext>
    </p:extLst>
  </p:cSld>
  <p:clrMapOvr>
    <a:masterClrMapping/>
  </p:clrMapOvr>
  <p:transition spd="slow">
    <p:wipe dir="r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120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Indonesien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B43ABC4-5AD5-5A31-BC7B-A74B4A47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121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0DDB5A-CFEE-7EB1-00F6-D1868A20D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61473"/>
      </p:ext>
    </p:extLst>
  </p:cSld>
  <p:clrMapOvr>
    <a:masterClrMapping/>
  </p:clrMapOvr>
  <p:transition spd="slow">
    <p:wipe dir="r"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122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9ADCDA-D7D3-4B10-93B5-B5DB8DEBF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34895"/>
      </p:ext>
    </p:extLst>
  </p:cSld>
  <p:clrMapOvr>
    <a:masterClrMapping/>
  </p:clrMapOvr>
  <p:transition spd="slow">
    <p:wipe dir="r"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123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Kanada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8042458-F360-2800-2D77-752AE8689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124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C15EC0-43C0-2A27-3EE4-639485AFB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84244"/>
      </p:ext>
    </p:extLst>
  </p:cSld>
  <p:clrMapOvr>
    <a:masterClrMapping/>
  </p:clrMapOvr>
  <p:transition spd="slow">
    <p:wipe dir="r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125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EB5D98-FEEE-E1DE-98E0-F9901D6E0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4930"/>
      </p:ext>
    </p:extLst>
  </p:cSld>
  <p:clrMapOvr>
    <a:masterClrMapping/>
  </p:clrMapOvr>
  <p:transition spd="slow">
    <p:wipe dir="r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126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Malaysia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D1E4614-06BB-CFA5-3E3D-DD9F95C1C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0478"/>
            <a:ext cx="864000" cy="43247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8E65C3-0C3F-C7F9-5D6A-E19E5C8D1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127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64EA43D-1515-392E-599D-A92025DB6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18202"/>
      </p:ext>
    </p:extLst>
  </p:cSld>
  <p:clrMapOvr>
    <a:masterClrMapping/>
  </p:clrMapOvr>
  <p:transition spd="slow">
    <p:wipe dir="r"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128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F88B7F-076B-E9E5-DD74-699AE7E5F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42946"/>
      </p:ext>
    </p:extLst>
  </p:cSld>
  <p:clrMapOvr>
    <a:masterClrMapping/>
  </p:clrMapOvr>
  <p:transition spd="slow">
    <p:wipe dir="r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129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Paraguay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FB83394-2696-AB16-E6DD-2A837A1B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3320000"/>
            <a:ext cx="8640000" cy="432476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A3BA68C-55E1-98BC-5392-5D493BEBB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130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A7498A-44F7-7C8D-42CC-C7D75D2EF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93166"/>
      </p:ext>
    </p:extLst>
  </p:cSld>
  <p:clrMapOvr>
    <a:masterClrMapping/>
  </p:clrMapOvr>
  <p:transition spd="slow">
    <p:wipe dir="r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131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F6FC40-F18B-149B-3931-D3647EE78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0690"/>
      </p:ext>
    </p:extLst>
  </p:cSld>
  <p:clrMapOvr>
    <a:masterClrMapping/>
  </p:clrMapOvr>
  <p:transition spd="slow">
    <p:wipe dir="r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132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Russland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4A4E3A-4913-4F80-33B8-255ACA061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133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E9FB5D-DDA9-0302-0C3A-C95D9E95F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4703"/>
      </p:ext>
    </p:extLst>
  </p:cSld>
  <p:clrMapOvr>
    <a:masterClrMapping/>
  </p:clrMapOvr>
  <p:transition spd="slow">
    <p:wipe dir="r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134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0D0FA3-76CF-D1C2-26F3-60393D902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74789"/>
      </p:ext>
    </p:extLst>
  </p:cSld>
  <p:clrMapOvr>
    <a:masterClrMapping/>
  </p:clrMapOvr>
  <p:transition spd="slow">
    <p:wipe dir="r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135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Ukraine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406763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847196F-B4CC-AD22-07FB-346776FF1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D1EB15C-0E58-7A52-10AA-F3D5F53D3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936"/>
      </p:ext>
    </p:extLst>
  </p:cSld>
  <p:clrMapOvr>
    <a:masterClrMapping/>
  </p:clrMapOvr>
  <p:transition spd="slow">
    <p:wipe dir="r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70DF40-BC9A-7B44-15CC-A5CFED3AE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58798"/>
      </p:ext>
    </p:extLst>
  </p:cSld>
  <p:clrMapOvr>
    <a:masterClrMapping/>
  </p:clrMapOvr>
  <p:transition spd="slow">
    <p:wipe dir="r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138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USA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5613B84-7E64-0762-14A8-4D45EF4DE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139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65E4DF-EECA-3F66-09D2-05AF30491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44531"/>
      </p:ext>
    </p:extLst>
  </p:cSld>
  <p:clrMapOvr>
    <a:masterClrMapping/>
  </p:clrMapOvr>
  <p:transition spd="slow">
    <p:wipe dir="r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CE7894-D44B-75D5-58EE-D6600E0CA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39328"/>
      </p:ext>
    </p:extLst>
  </p:cSld>
  <p:clrMapOvr>
    <a:masterClrMapping/>
  </p:clrMapOvr>
  <p:transition spd="slow">
    <p:wipe dir="r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141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China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B2DE84D-A938-D0F2-1B6D-E61FDF45C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42699"/>
      </p:ext>
    </p:extLst>
  </p:cSld>
  <p:clrMapOvr>
    <a:masterClrMapping/>
  </p:clrMapOvr>
  <p:transition spd="slow">
    <p:wipe dir="r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D2D93D-2907-2B28-0FFD-ECCD73FEA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42958"/>
      </p:ext>
    </p:extLst>
  </p:cSld>
  <p:clrMapOvr>
    <a:masterClrMapping/>
  </p:clrMapOvr>
  <p:transition spd="slow">
    <p:wipe dir="r"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D8651C-B0AD-4A86-7DDE-8BFC5082A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17727"/>
      </p:ext>
    </p:extLst>
  </p:cSld>
  <p:clrMapOvr>
    <a:masterClrMapping/>
  </p:clrMapOvr>
  <p:transition spd="slow">
    <p:wipe dir="r"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144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Indien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902B426-5AF2-77F0-BE76-EFCD2F80A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71729"/>
      </p:ext>
    </p:extLst>
  </p:cSld>
  <p:clrMapOvr>
    <a:masterClrMapping/>
  </p:clrMapOvr>
  <p:transition spd="slow">
    <p:wipe dir="r"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145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</a:t>
            </a:r>
            <a:endParaRPr lang="de-DE" b="1" dirty="0">
              <a:solidFill>
                <a:srgbClr val="008000"/>
              </a:solidFill>
            </a:endParaRP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8280000"/>
            <a:ext cx="8640000" cy="611337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036E9C4-2CED-7988-FCF1-F055C39EE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70399"/>
      </p:ext>
    </p:extLst>
  </p:cSld>
  <p:clrMapOvr>
    <a:masterClrMapping/>
  </p:clrMapOvr>
  <p:transition spd="slow">
    <p:wipe dir="r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146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5696" y="36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</a:t>
            </a:r>
            <a:endParaRPr lang="de-DE" b="1" dirty="0">
              <a:solidFill>
                <a:srgbClr val="008000"/>
              </a:solidFill>
            </a:endParaRP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7FAA575-A58D-BCD3-7E68-CAAAF4F10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93968"/>
      </p:ext>
    </p:extLst>
  </p:cSld>
  <p:clrMapOvr>
    <a:masterClrMapping/>
  </p:clrMapOvr>
  <p:transition spd="slow">
    <p:wipe dir="r"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147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 </a:t>
            </a:r>
            <a:r>
              <a:rPr lang="de-DE" dirty="0">
                <a:solidFill>
                  <a:srgbClr val="008000"/>
                </a:solidFill>
              </a:rPr>
              <a:t>– </a:t>
            </a:r>
            <a:r>
              <a:rPr lang="de-DE" b="1" dirty="0">
                <a:solidFill>
                  <a:srgbClr val="008000"/>
                </a:solidFill>
              </a:rPr>
              <a:t>Veränderungen zum Vorjahr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9AE29BD-D94B-3574-4A50-27A3363BC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17516"/>
      </p:ext>
    </p:extLst>
  </p:cSld>
  <p:clrMapOvr>
    <a:masterClrMapping/>
  </p:clrMapOvr>
  <p:transition spd="slow">
    <p:wipe dir="r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148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 </a:t>
            </a:r>
            <a:r>
              <a:rPr lang="de-DE" dirty="0">
                <a:solidFill>
                  <a:srgbClr val="CC0000"/>
                </a:solidFill>
              </a:rPr>
              <a:t>– </a:t>
            </a:r>
            <a:r>
              <a:rPr lang="de-DE" b="1" dirty="0">
                <a:solidFill>
                  <a:srgbClr val="CC0000"/>
                </a:solidFill>
              </a:rPr>
              <a:t>Veränderungen zum Vormonat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80ADC5-1D05-7712-E72E-CF767078E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15368"/>
      </p:ext>
    </p:extLst>
  </p:cSld>
  <p:clrMapOvr>
    <a:masterClrMapping/>
  </p:clrMapOvr>
  <p:transition spd="slow">
    <p:wipe dir="r"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149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Pflanzenöle –</a:t>
            </a:r>
            <a:r>
              <a:rPr lang="de-DE" b="1" dirty="0"/>
              <a:t>Erzeugung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B2EE49B-693A-A2C8-78DB-034748DC8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22299"/>
      </p:ext>
    </p:extLst>
  </p:cSld>
  <p:clrMapOvr>
    <a:masterClrMapping/>
  </p:clrMapOvr>
  <p:transition spd="slow">
    <p:wipe dir="r"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150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Pflanzenöle – </a:t>
            </a:r>
            <a:r>
              <a:rPr lang="de-DE" b="1" dirty="0"/>
              <a:t>Verbrauch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035955-1840-38B5-F68F-66A4EEAE8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540000"/>
            <a:ext cx="6480000" cy="621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36955"/>
      </p:ext>
    </p:extLst>
  </p:cSld>
  <p:clrMapOvr>
    <a:masterClrMapping/>
  </p:clrMapOvr>
  <p:transition spd="slow">
    <p:wipe dir="r"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151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Pflanzenöle gesamt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D1D94FE-FA64-A6C1-70C3-F5CCCD086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65456"/>
      </p:ext>
    </p:extLst>
  </p:cSld>
  <p:clrMapOvr>
    <a:masterClrMapping/>
  </p:clrMapOvr>
  <p:transition spd="slow">
    <p:wipe dir="r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152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7F7AF47-7520-C316-48D8-B3744540E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17681"/>
      </p:ext>
    </p:extLst>
  </p:cSld>
  <p:clrMapOvr>
    <a:masterClrMapping/>
  </p:clrMapOvr>
  <p:transition spd="slow">
    <p:wipe dir="r"/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153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AE8613B-B894-DCBE-D0EE-EEAE3DDA1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92748"/>
      </p:ext>
    </p:extLst>
  </p:cSld>
  <p:clrMapOvr>
    <a:masterClrMapping/>
  </p:clrMapOvr>
  <p:transition spd="slow">
    <p:wipe dir="r"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154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72AFF8-E56D-D814-CBF4-379DABF9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5596"/>
      </p:ext>
    </p:extLst>
  </p:cSld>
  <p:clrMapOvr>
    <a:masterClrMapping/>
  </p:clrMapOvr>
  <p:transition spd="slow">
    <p:wipe dir="r"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155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C73EC32-4A5B-292B-652E-722623B6A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966"/>
      </p:ext>
    </p:extLst>
  </p:cSld>
  <p:clrMapOvr>
    <a:masterClrMapping/>
  </p:clrMapOvr>
  <p:transition spd="slow">
    <p:wipe dir="r"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156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34BF90B-B3E6-A9BA-C68D-09831BFC2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493803"/>
      </p:ext>
    </p:extLst>
  </p:cSld>
  <p:clrMapOvr>
    <a:masterClrMapping/>
  </p:clrMapOvr>
  <p:transition spd="slow">
    <p:wipe dir="r"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F7FB268-84CF-5DCA-8AF4-D636D1655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07209"/>
      </p:ext>
    </p:extLst>
  </p:cSld>
  <p:clrMapOvr>
    <a:masterClrMapping/>
  </p:clrMapOvr>
  <p:transition spd="slow">
    <p:wipe dir="r"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69615A2-DE6C-213E-0E2A-48C2BFDC7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8640000" cy="61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79949"/>
      </p:ext>
    </p:extLst>
  </p:cSld>
  <p:clrMapOvr>
    <a:masterClrMapping/>
  </p:clrMapOvr>
  <p:transition spd="slow">
    <p:wipe dir="r"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Palmöl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45A8D60-103D-DADA-7161-12AAEBDD8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047110"/>
      </p:ext>
    </p:extLst>
  </p:cSld>
  <p:clrMapOvr>
    <a:masterClrMapping/>
  </p:clrMapOvr>
  <p:transition spd="slow">
    <p:wipe dir="r"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E1B2D42-6648-581F-1B47-609EAB8DC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85438"/>
      </p:ext>
    </p:extLst>
  </p:cSld>
  <p:clrMapOvr>
    <a:masterClrMapping/>
  </p:clrMapOvr>
  <p:transition spd="slow">
    <p:wipe dir="r"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87E3A5D-6169-9C5A-E007-F75B70298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41731"/>
      </p:ext>
    </p:extLst>
  </p:cSld>
  <p:clrMapOvr>
    <a:masterClrMapping/>
  </p:clrMapOvr>
  <p:transition spd="slow">
    <p:wipe dir="r"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2403FB5-6E96-3DA5-D0CF-14FD00137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58246"/>
      </p:ext>
    </p:extLst>
  </p:cSld>
  <p:clrMapOvr>
    <a:masterClrMapping/>
  </p:clrMapOvr>
  <p:transition spd="slow">
    <p:wipe dir="r"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FBBC73-3267-C238-29A1-181C94D69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76141"/>
      </p:ext>
    </p:extLst>
  </p:cSld>
  <p:clrMapOvr>
    <a:masterClrMapping/>
  </p:clrMapOvr>
  <p:transition spd="slow">
    <p:wipe dir="r"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C1BC7E6-3247-3436-230D-25B694604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52009"/>
      </p:ext>
    </p:extLst>
  </p:cSld>
  <p:clrMapOvr>
    <a:masterClrMapping/>
  </p:clrMapOvr>
  <p:transition spd="slow">
    <p:wipe dir="r"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98D3D2-ABCF-AD2E-1F07-2D087B8CD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59718"/>
      </p:ext>
    </p:extLst>
  </p:cSld>
  <p:clrMapOvr>
    <a:masterClrMapping/>
  </p:clrMapOvr>
  <p:transition spd="slow">
    <p:wipe dir="r"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C81EDD9-CE7E-C99D-BB8B-DEB2B6E8A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55542"/>
      </p:ext>
    </p:extLst>
  </p:cSld>
  <p:clrMapOvr>
    <a:masterClrMapping/>
  </p:clrMapOvr>
  <p:transition spd="slow">
    <p:wipe dir="r"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Sojaöl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F3C6DD6-DCEA-25AF-0EAE-F45E8B4CD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86861"/>
      </p:ext>
    </p:extLst>
  </p:cSld>
  <p:clrMapOvr>
    <a:masterClrMapping/>
  </p:clrMapOvr>
  <p:transition spd="slow">
    <p:wipe dir="r"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0182D2D-9377-1532-916D-1393424FD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47764"/>
      </p:ext>
    </p:extLst>
  </p:cSld>
  <p:clrMapOvr>
    <a:masterClrMapping/>
  </p:clrMapOvr>
  <p:transition spd="slow">
    <p:wipe dir="r"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AADB69C-94DE-CD8E-D3ED-9CA815B21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08262"/>
      </p:ext>
    </p:extLst>
  </p:cSld>
  <p:clrMapOvr>
    <a:masterClrMapping/>
  </p:clrMapOvr>
  <p:transition spd="slow">
    <p:wipe dir="r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A0C6071-7251-09B1-377B-709CB937D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96857"/>
      </p:ext>
    </p:extLst>
  </p:cSld>
  <p:clrMapOvr>
    <a:masterClrMapping/>
  </p:clrMapOvr>
  <p:transition spd="slow">
    <p:wipe dir="r"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35AD07E-75D4-1A6A-7104-75EE3B9BB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01118"/>
      </p:ext>
    </p:extLst>
  </p:cSld>
  <p:clrMapOvr>
    <a:masterClrMapping/>
  </p:clrMapOvr>
  <p:transition spd="slow">
    <p:wipe dir="r"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22C80F6-B73A-38F5-49B3-11D199AF2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05024"/>
      </p:ext>
    </p:extLst>
  </p:cSld>
  <p:clrMapOvr>
    <a:masterClrMapping/>
  </p:clrMapOvr>
  <p:transition spd="slow">
    <p:wipe dir="r"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9233726-0FF5-FACF-17C8-FEB23E9D0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91665"/>
      </p:ext>
    </p:extLst>
  </p:cSld>
  <p:clrMapOvr>
    <a:masterClrMapping/>
  </p:clrMapOvr>
  <p:transition spd="slow">
    <p:wipe dir="r"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A51BEC4-860D-BB68-102E-2F999E57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25814"/>
      </p:ext>
    </p:extLst>
  </p:cSld>
  <p:clrMapOvr>
    <a:masterClrMapping/>
  </p:clrMapOvr>
  <p:transition spd="slow">
    <p:wipe dir="r"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Rapsöl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EB55CE9-91BD-D21C-86E6-0AA1EB02C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88566"/>
      </p:ext>
    </p:extLst>
  </p:cSld>
  <p:clrMapOvr>
    <a:masterClrMapping/>
  </p:clrMapOvr>
  <p:transition spd="slow">
    <p:wipe dir="r"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BD5B0EB-D636-E568-6E73-3F665B0B5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05109"/>
      </p:ext>
    </p:extLst>
  </p:cSld>
  <p:clrMapOvr>
    <a:masterClrMapping/>
  </p:clrMapOvr>
  <p:transition spd="slow">
    <p:wipe dir="r"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05E4373-D4EE-F353-3F1D-432F3D90D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7550"/>
      </p:ext>
    </p:extLst>
  </p:cSld>
  <p:clrMapOvr>
    <a:masterClrMapping/>
  </p:clrMapOvr>
  <p:transition spd="slow">
    <p:wipe dir="r"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B66BEA-0074-38B5-A65F-068CB6D73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2373"/>
      </p:ext>
    </p:extLst>
  </p:cSld>
  <p:clrMapOvr>
    <a:masterClrMapping/>
  </p:clrMapOvr>
  <p:transition spd="slow">
    <p:wipe dir="r"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95F4AB3-11EF-4095-0070-5D3E4C80B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39654"/>
      </p:ext>
    </p:extLst>
  </p:cSld>
  <p:clrMapOvr>
    <a:masterClrMapping/>
  </p:clrMapOvr>
  <p:transition spd="slow">
    <p:wipe dir="r"/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D05B177-DD7A-8604-1A7B-7ECFCDC10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20175"/>
      </p:ext>
    </p:extLst>
  </p:cSld>
  <p:clrMapOvr>
    <a:masterClrMapping/>
  </p:clrMapOvr>
  <p:transition spd="slow">
    <p:wipe dir="r"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E218659-41DB-26D2-2B6D-FA234C556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25854"/>
      </p:ext>
    </p:extLst>
  </p:cSld>
  <p:clrMapOvr>
    <a:masterClrMapping/>
  </p:clrMapOvr>
  <p:transition spd="slow">
    <p:wipe dir="r"/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E20482F-CA00-81F9-797E-2E702D0CD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98296"/>
      </p:ext>
    </p:extLst>
  </p:cSld>
  <p:clrMapOvr>
    <a:masterClrMapping/>
  </p:clrMapOvr>
  <p:transition spd="slow">
    <p:wipe dir="r"/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Sonnenblumenöl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FE9C287-20F0-D2C8-1BF4-6B7969AC6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15385"/>
      </p:ext>
    </p:extLst>
  </p:cSld>
  <p:clrMapOvr>
    <a:masterClrMapping/>
  </p:clrMapOvr>
  <p:transition spd="slow">
    <p:wipe dir="r"/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669366-DCE1-95DF-16D6-ABACEA08E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6247"/>
      </p:ext>
    </p:extLst>
  </p:cSld>
  <p:clrMapOvr>
    <a:masterClrMapping/>
  </p:clrMapOvr>
  <p:transition spd="slow">
    <p:wipe dir="r"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95DFE51-859A-4D46-32D8-80665827B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60688"/>
      </p:ext>
    </p:extLst>
  </p:cSld>
  <p:clrMapOvr>
    <a:masterClrMapping/>
  </p:clrMapOvr>
  <p:transition spd="slow">
    <p:wipe dir="r"/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B71B94B-16FE-D5EB-8E4C-033A284FA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57584"/>
      </p:ext>
    </p:extLst>
  </p:cSld>
  <p:clrMapOvr>
    <a:masterClrMapping/>
  </p:clrMapOvr>
  <p:transition spd="slow">
    <p:wipe dir="r"/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0EF1159-7441-0A94-870F-9D405801D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2120"/>
      </p:ext>
    </p:extLst>
  </p:cSld>
  <p:clrMapOvr>
    <a:masterClrMapping/>
  </p:clrMapOvr>
  <p:transition spd="slow">
    <p:wipe dir="r"/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84A670F-15FE-F738-9491-CE437EE67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55817"/>
      </p:ext>
    </p:extLst>
  </p:cSld>
  <p:clrMapOvr>
    <a:masterClrMapping/>
  </p:clrMapOvr>
  <p:transition spd="slow">
    <p:wipe dir="r"/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7009DAA-6FF4-1AAB-4EC7-6D74291A0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49931"/>
      </p:ext>
    </p:extLst>
  </p:cSld>
  <p:clrMapOvr>
    <a:masterClrMapping/>
  </p:clrMapOvr>
  <p:transition spd="slow">
    <p:wipe dir="r"/>
  </p:transition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586FDDC-495D-9D7B-69F9-DDCFA0ADB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66600"/>
      </p:ext>
    </p:extLst>
  </p:cSld>
  <p:clrMapOvr>
    <a:masterClrMapping/>
  </p:clrMapOvr>
  <p:transition spd="slow">
    <p:wipe dir="r"/>
  </p:transition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734B97C-3FF7-6D67-0955-9CB749E09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03252"/>
      </p:ext>
    </p:extLst>
  </p:cSld>
  <p:clrMapOvr>
    <a:masterClrMapping/>
  </p:clrMapOvr>
  <p:transition spd="slow">
    <p:wipe dir="r"/>
  </p:transition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C86933-FD23-B7D8-08A7-B2D368264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71695"/>
      </p:ext>
    </p:extLst>
  </p:cSld>
  <p:clrMapOvr>
    <a:masterClrMapping/>
  </p:clrMapOvr>
  <p:transition spd="slow">
    <p:wipe dir="r"/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E6C1FD-16F2-94EB-51DD-B6BFDA13A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67912"/>
      </p:ext>
    </p:extLst>
  </p:cSld>
  <p:clrMapOvr>
    <a:masterClrMapping/>
  </p:clrMapOvr>
  <p:transition spd="slow">
    <p:wipe dir="r"/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D2AE9F6-2611-FBEA-D660-DFFF8AF7A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87557"/>
      </p:ext>
    </p:extLst>
  </p:cSld>
  <p:clrMapOvr>
    <a:masterClrMapping/>
  </p:clrMapOvr>
  <p:transition spd="slow">
    <p:wipe dir="r"/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0BC77E-AA1F-53FF-9474-D91E824D6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14734"/>
      </p:ext>
    </p:extLst>
  </p:cSld>
  <p:clrMapOvr>
    <a:masterClrMapping/>
  </p:clrMapOvr>
  <p:transition spd="slow">
    <p:wipe dir="r"/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4F4063-36A9-2048-59A0-F58CE3209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45244"/>
      </p:ext>
    </p:extLst>
  </p:cSld>
  <p:clrMapOvr>
    <a:masterClrMapping/>
  </p:clrMapOvr>
  <p:transition spd="slow">
    <p:wipe dir="r"/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86F8F0A-1506-5F99-2D66-7F8192FDB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31134"/>
      </p:ext>
    </p:extLst>
  </p:cSld>
  <p:clrMapOvr>
    <a:masterClrMapping/>
  </p:clrMapOvr>
  <p:transition spd="slow">
    <p:wipe dir="r"/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Rechteck 5"/>
          <p:cNvSpPr>
            <a:spLocks/>
          </p:cNvSpPr>
          <p:nvPr/>
        </p:nvSpPr>
        <p:spPr>
          <a:xfrm>
            <a:off x="805454" y="1221691"/>
            <a:ext cx="324000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DF91F1E-CE49-A102-FB82-2E72E3BAA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23780"/>
      </p:ext>
    </p:extLst>
  </p:cSld>
  <p:clrMapOvr>
    <a:masterClrMapping/>
  </p:clrMapOvr>
  <p:transition spd="slow">
    <p:wipe dir="r"/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Rechteck 5"/>
          <p:cNvSpPr>
            <a:spLocks noChangeAspect="1"/>
          </p:cNvSpPr>
          <p:nvPr/>
        </p:nvSpPr>
        <p:spPr>
          <a:xfrm>
            <a:off x="750035" y="1265951"/>
            <a:ext cx="252000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A521DA6-D2FB-0E7F-7DEE-9D9918663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74406"/>
      </p:ext>
    </p:extLst>
  </p:cSld>
  <p:clrMapOvr>
    <a:masterClrMapping/>
  </p:clrMapOvr>
  <p:transition spd="slow">
    <p:wipe dir="r"/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Rechteck 4"/>
          <p:cNvSpPr>
            <a:spLocks/>
          </p:cNvSpPr>
          <p:nvPr/>
        </p:nvSpPr>
        <p:spPr>
          <a:xfrm>
            <a:off x="437101" y="2616989"/>
            <a:ext cx="2520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B859524-4666-C557-F3B2-F52EC43D0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65403"/>
      </p:ext>
    </p:extLst>
  </p:cSld>
  <p:clrMapOvr>
    <a:masterClrMapping/>
  </p:clrMapOvr>
  <p:transition spd="slow">
    <p:wipe dir="r"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20FD625-C276-96B0-1E5E-2FE1EE255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2675"/>
      </p:ext>
    </p:extLst>
  </p:cSld>
  <p:clrMapOvr>
    <a:masterClrMapping/>
  </p:clrMapOvr>
  <p:transition spd="slow">
    <p:wipe dir="r"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6881266-0396-1850-0C25-08025F41A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8697"/>
      </p:ext>
    </p:extLst>
  </p:cSld>
  <p:clrMapOvr>
    <a:masterClrMapping/>
  </p:clrMapOvr>
  <p:transition spd="slow">
    <p:wipe dir="r"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CCB57F6-8886-A941-B7EE-10E8B7106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00760"/>
      </p:ext>
    </p:extLst>
  </p:cSld>
  <p:clrMapOvr>
    <a:masterClrMapping/>
  </p:clrMapOvr>
  <p:transition spd="slow">
    <p:wipe dir="r"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B86CF8B-2D92-2BA0-1425-5AA125F76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4190"/>
      </p:ext>
    </p:extLst>
  </p:cSld>
  <p:clrMapOvr>
    <a:masterClrMapping/>
  </p:clrMapOvr>
  <p:transition spd="slow">
    <p:wipe dir="r"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4CCEDC8-CD3F-75E6-5280-9C5A0BC65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88030"/>
      </p:ext>
    </p:extLst>
  </p:cSld>
  <p:clrMapOvr>
    <a:masterClrMapping/>
  </p:clrMapOvr>
  <p:transition spd="slow">
    <p:wipe dir="r"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0AEB7AD-748A-1316-4BC3-001E99FAF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83106"/>
      </p:ext>
    </p:extLst>
  </p:cSld>
  <p:clrMapOvr>
    <a:masterClrMapping/>
  </p:clrMapOvr>
  <p:transition spd="slow">
    <p:wipe dir="r"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CE8F06-14E5-38E5-31C7-DBD33938C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55964"/>
      </p:ext>
    </p:extLst>
  </p:cSld>
  <p:clrMapOvr>
    <a:masterClrMapping/>
  </p:clrMapOvr>
  <p:transition spd="slow">
    <p:wipe dir="r"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432494C-C2B1-2941-50A0-4878C17DD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65692"/>
      </p:ext>
    </p:extLst>
  </p:cSld>
  <p:clrMapOvr>
    <a:masterClrMapping/>
  </p:clrMapOvr>
  <p:transition spd="slow">
    <p:wipe dir="r"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91A6254-DB4B-79C2-A709-4F2558B0D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10879"/>
      </p:ext>
    </p:extLst>
  </p:cSld>
  <p:clrMapOvr>
    <a:masterClrMapping/>
  </p:clrMapOvr>
  <p:transition spd="slow">
    <p:wipe dir="r"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88B17C3-1CCC-918E-D0EC-EE831AFFF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09963"/>
      </p:ext>
    </p:extLst>
  </p:cSld>
  <p:clrMapOvr>
    <a:masterClrMapping/>
  </p:clrMapOvr>
  <p:transition spd="slow">
    <p:wipe dir="r"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AB3EF0E-0E5E-CD81-CC60-C2DD2A33F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70882"/>
      </p:ext>
    </p:extLst>
  </p:cSld>
  <p:clrMapOvr>
    <a:masterClrMapping/>
  </p:clrMapOvr>
  <p:transition spd="slow">
    <p:wipe dir="r"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E4D47F-A511-2CA0-A894-6E9E3CFA4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41636"/>
      </p:ext>
    </p:extLst>
  </p:cSld>
  <p:clrMapOvr>
    <a:masterClrMapping/>
  </p:clrMapOvr>
  <p:transition spd="slow">
    <p:wipe dir="r"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019B1B4-A1E2-E3FC-45EB-A013BDDA9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13323"/>
      </p:ext>
    </p:extLst>
  </p:cSld>
  <p:clrMapOvr>
    <a:masterClrMapping/>
  </p:clrMapOvr>
  <p:transition spd="slow">
    <p:wipe dir="r"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38B4A49-96AA-44F7-EECC-15199876E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23651"/>
      </p:ext>
    </p:extLst>
  </p:cSld>
  <p:clrMapOvr>
    <a:masterClrMapping/>
  </p:clrMapOvr>
  <p:transition spd="slow">
    <p:wipe dir="r"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25509F2-E2DC-8585-0151-B19727838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0989"/>
      </p:ext>
    </p:extLst>
  </p:cSld>
  <p:clrMapOvr>
    <a:masterClrMapping/>
  </p:clrMapOvr>
  <p:transition spd="slow">
    <p:wipe dir="r"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FC17A77-5D6E-5046-2CA9-29025A0EB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4497"/>
      </p:ext>
    </p:extLst>
  </p:cSld>
  <p:clrMapOvr>
    <a:masterClrMapping/>
  </p:clrMapOvr>
  <p:transition spd="slow">
    <p:wipe dir="r"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DF9C317-F367-B69A-C70B-52ACB2B94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93522"/>
      </p:ext>
    </p:extLst>
  </p:cSld>
  <p:clrMapOvr>
    <a:masterClrMapping/>
  </p:clrMapOvr>
  <p:transition spd="slow">
    <p:wipe dir="r"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1DCF6AB-52AC-571E-656A-B5E8E51A0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63617"/>
      </p:ext>
    </p:extLst>
  </p:cSld>
  <p:clrMapOvr>
    <a:masterClrMapping/>
  </p:clrMapOvr>
  <p:transition spd="slow">
    <p:wipe dir="r"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7F7CC6D-9A35-D0AE-94BB-55B823566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24716"/>
      </p:ext>
    </p:extLst>
  </p:cSld>
  <p:clrMapOvr>
    <a:masterClrMapping/>
  </p:clrMapOvr>
  <p:transition spd="slow">
    <p:wipe dir="r"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0DE9258-6D83-66EC-0564-28D0821E4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91847"/>
      </p:ext>
    </p:extLst>
  </p:cSld>
  <p:clrMapOvr>
    <a:masterClrMapping/>
  </p:clrMapOvr>
  <p:transition spd="slow">
    <p:wipe dir="r"/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09F50D6-CAC7-9C5E-63AD-3A4FB3D8C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17916"/>
      </p:ext>
    </p:extLst>
  </p:cSld>
  <p:clrMapOvr>
    <a:masterClrMapping/>
  </p:clrMapOvr>
  <p:transition spd="slow">
    <p:wipe dir="r"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880000"/>
            <a:ext cx="8640000" cy="540210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A5C53E9-AFDF-A297-29CD-43C78D7DA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64924"/>
      </p:ext>
    </p:extLst>
  </p:cSld>
  <p:clrMapOvr>
    <a:masterClrMapping/>
  </p:clrMapOvr>
  <p:transition spd="slow">
    <p:wipe dir="r"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26F853D-84D7-EFA2-DF6B-1583D326F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22623"/>
      </p:ext>
    </p:extLst>
  </p:cSld>
  <p:clrMapOvr>
    <a:masterClrMapping/>
  </p:clrMapOvr>
  <p:transition spd="slow">
    <p:wipe dir="r"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13320000"/>
            <a:ext cx="9000000" cy="355814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D572258-2853-BB9A-A329-22C73C9AB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38802"/>
      </p:ext>
    </p:extLst>
  </p:cSld>
  <p:clrMapOvr>
    <a:masterClrMapping/>
  </p:clrMapOvr>
  <p:transition spd="slow">
    <p:wipe dir="r"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D319436-1944-DF0A-64D6-55A0939CD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45537"/>
      </p:ext>
    </p:extLst>
  </p:cSld>
  <p:clrMapOvr>
    <a:masterClrMapping/>
  </p:clrMapOvr>
  <p:transition spd="slow">
    <p:wipe dir="r"/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0299AC0-4BEE-4AA8-90B1-2794E701A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71395"/>
      </p:ext>
    </p:extLst>
  </p:cSld>
  <p:clrMapOvr>
    <a:masterClrMapping/>
  </p:clrMapOvr>
  <p:transition spd="slow">
    <p:wipe dir="r"/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617625-4E06-54E8-00FB-C67BEA0F8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45135"/>
      </p:ext>
    </p:extLst>
  </p:cSld>
  <p:clrMapOvr>
    <a:masterClrMapping/>
  </p:clrMapOvr>
  <p:transition spd="slow">
    <p:wipe dir="r"/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123D422-F02C-B848-FB21-0B2298F4C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99987"/>
      </p:ext>
    </p:extLst>
  </p:cSld>
  <p:clrMapOvr>
    <a:masterClrMapping/>
  </p:clrMapOvr>
  <p:transition spd="slow">
    <p:wipe dir="r"/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D9C8B96-17E3-86F8-F1AC-8361DACDB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1869"/>
      </p:ext>
    </p:extLst>
  </p:cSld>
  <p:clrMapOvr>
    <a:masterClrMapping/>
  </p:clrMapOvr>
  <p:transition spd="slow">
    <p:wipe dir="r"/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D0AE410-0A3F-1942-88E2-EDA0B8F08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66274"/>
      </p:ext>
    </p:extLst>
  </p:cSld>
  <p:clrMapOvr>
    <a:masterClrMapping/>
  </p:clrMapOvr>
  <p:transition spd="slow">
    <p:wipe dir="r"/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54E45E4-8981-B132-6EE6-8224FEE3C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439630"/>
      </p:ext>
    </p:extLst>
  </p:cSld>
  <p:clrMapOvr>
    <a:masterClrMapping/>
  </p:clrMapOvr>
  <p:transition spd="slow">
    <p:wipe dir="r"/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1705886-1379-1D2D-9C76-8F053D578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77655"/>
      </p:ext>
    </p:extLst>
  </p:cSld>
  <p:clrMapOvr>
    <a:masterClrMapping/>
  </p:clrMapOvr>
  <p:transition spd="slow">
    <p:wipe dir="r"/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0BFFF35-78F6-959D-06A9-76428A005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28216"/>
      </p:ext>
    </p:extLst>
  </p:cSld>
  <p:clrMapOvr>
    <a:masterClrMapping/>
  </p:clrMapOvr>
  <p:transition spd="slow">
    <p:wipe dir="r"/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993D386-77D4-382D-728B-DE660349C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63932"/>
      </p:ext>
    </p:extLst>
  </p:cSld>
  <p:clrMapOvr>
    <a:masterClrMapping/>
  </p:clrMapOvr>
  <p:transition spd="slow">
    <p:wipe dir="r"/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49C784E-80ED-92C7-F071-24339A6AA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98387"/>
      </p:ext>
    </p:extLst>
  </p:cSld>
  <p:clrMapOvr>
    <a:masterClrMapping/>
  </p:clrMapOvr>
  <p:transition spd="slow">
    <p:wipe dir="r"/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2A5A279-4012-BB20-63B3-63B0D8D6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87770"/>
      </p:ext>
    </p:extLst>
  </p:cSld>
  <p:clrMapOvr>
    <a:masterClrMapping/>
  </p:clrMapOvr>
  <p:transition spd="slow">
    <p:wipe dir="r"/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237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Welt</a:t>
            </a:r>
            <a:r>
              <a:rPr lang="de-DE" dirty="0">
                <a:solidFill>
                  <a:srgbClr val="0000FF"/>
                </a:solidFill>
              </a:rPr>
              <a:t>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7DCC78F-A057-2546-A671-C16FC58B2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12542"/>
      </p:ext>
    </p:extLst>
  </p:cSld>
  <p:clrMapOvr>
    <a:masterClrMapping/>
  </p:clrMapOvr>
  <p:transition spd="slow">
    <p:wipe dir="r"/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238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EU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  <a:endParaRPr lang="de-DE" sz="1400" dirty="0"/>
          </a:p>
        </p:txBody>
      </p:sp>
      <p:sp>
        <p:nvSpPr>
          <p:cNvPr id="8" name="Abgerundetes Rechteck 7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Rechteck 4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5</a:t>
            </a:r>
            <a:r>
              <a:rPr lang="de-DE" dirty="0"/>
              <a:t>   </a:t>
            </a:r>
            <a:r>
              <a:rPr lang="de-DE" sz="1400" dirty="0"/>
              <a:t>(ca. 97,3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D7CA372-794A-45A6-2875-6EE53AF59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609917"/>
      </p:ext>
    </p:extLst>
  </p:cSld>
  <p:clrMapOvr>
    <a:masterClrMapping/>
  </p:clrMapOvr>
  <p:transition spd="slow">
    <p:wipe dir="r"/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239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Argentinien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7</a:t>
            </a:r>
            <a:r>
              <a:rPr lang="de-DE" dirty="0"/>
              <a:t>   </a:t>
            </a:r>
            <a:r>
              <a:rPr lang="de-DE" sz="1400" dirty="0"/>
              <a:t>(ca. 43,1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5BD729E-8672-8DFA-F1D9-FFD5FE45F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78238"/>
      </p:ext>
    </p:extLst>
  </p:cSld>
  <p:clrMapOvr>
    <a:masterClrMapping/>
  </p:clrMapOvr>
  <p:transition spd="slow">
    <p:wipe dir="r"/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240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Australien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12</a:t>
            </a:r>
            <a:r>
              <a:rPr lang="de-DE" dirty="0"/>
              <a:t>   </a:t>
            </a:r>
            <a:r>
              <a:rPr lang="de-DE" sz="1400" dirty="0"/>
              <a:t>(ca. 31,3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CC1FCD8-FE55-0785-275A-30982495B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1157"/>
      </p:ext>
    </p:extLst>
  </p:cSld>
  <p:clrMapOvr>
    <a:masterClrMapping/>
  </p:clrMapOvr>
  <p:transition spd="slow">
    <p:wipe dir="r"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241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Brasilien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6</a:t>
            </a:r>
            <a:r>
              <a:rPr lang="de-DE" dirty="0"/>
              <a:t>   </a:t>
            </a:r>
            <a:r>
              <a:rPr lang="de-DE" sz="1400" dirty="0"/>
              <a:t>(ca. 55,6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0614504-543E-1D76-BE12-25AE1FA03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50662"/>
      </p:ext>
    </p:extLst>
  </p:cSld>
  <p:clrMapOvr>
    <a:masterClrMapping/>
  </p:clrMapOvr>
  <p:transition spd="slow">
    <p:wipe dir="r"/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242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China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4</a:t>
            </a:r>
            <a:r>
              <a:rPr lang="de-DE" dirty="0"/>
              <a:t>   </a:t>
            </a:r>
            <a:r>
              <a:rPr lang="de-DE" sz="1400" dirty="0"/>
              <a:t>(ca. 121,6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625E3F6-9D68-A078-1C64-BC2411C09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01284"/>
      </p:ext>
    </p:extLst>
  </p:cSld>
  <p:clrMapOvr>
    <a:masterClrMapping/>
  </p:clrMapOvr>
  <p:transition spd="slow">
    <p:wipe dir="r"/>
  </p:transition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243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Indien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</a:t>
            </a:r>
            <a:r>
              <a:rPr lang="de-DE" dirty="0"/>
              <a:t>   </a:t>
            </a:r>
            <a:r>
              <a:rPr lang="de-DE" sz="1400" dirty="0"/>
              <a:t>(ca. 154,0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706950-0202-DEA0-1291-84044801E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16903"/>
      </p:ext>
    </p:extLst>
  </p:cSld>
  <p:clrMapOvr>
    <a:masterClrMapping/>
  </p:clrMapOvr>
  <p:transition spd="slow">
    <p:wipe dir="r"/>
  </p:transition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244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Indonesien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17</a:t>
            </a:r>
            <a:r>
              <a:rPr lang="de-DE" dirty="0"/>
              <a:t>  </a:t>
            </a:r>
            <a:r>
              <a:rPr lang="de-DE" sz="1400" dirty="0"/>
              <a:t>(ca. 17,8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51F2D6-FA1F-15BC-27E1-ACC538EC2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06891"/>
      </p:ext>
    </p:extLst>
  </p:cSld>
  <p:clrMapOvr>
    <a:masterClrMapping/>
  </p:clrMapOvr>
  <p:transition spd="slow">
    <p:wipe dir="r"/>
  </p:transition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245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Kanada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8</a:t>
            </a:r>
            <a:r>
              <a:rPr lang="de-DE" dirty="0"/>
              <a:t>   </a:t>
            </a:r>
            <a:r>
              <a:rPr lang="de-DE" sz="1400" dirty="0"/>
              <a:t>(ca. 38,3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AE5037F-1C89-8BAA-C4D4-81BE7F7A1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06758"/>
      </p:ext>
    </p:extLst>
  </p:cSld>
  <p:clrMapOvr>
    <a:masterClrMapping/>
  </p:clrMapOvr>
  <p:transition spd="slow">
    <p:wipe dir="r"/>
  </p:transition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246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Kasachstan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13</a:t>
            </a:r>
            <a:r>
              <a:rPr lang="de-DE" dirty="0"/>
              <a:t>   </a:t>
            </a:r>
            <a:r>
              <a:rPr lang="de-DE" sz="1400" dirty="0"/>
              <a:t>(ca. 29,7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66188D-2E20-93E7-8ED5-BBB26B2DE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34773"/>
      </p:ext>
    </p:extLst>
  </p:cSld>
  <p:clrMapOvr>
    <a:masterClrMapping/>
  </p:clrMapOvr>
  <p:transition spd="slow">
    <p:wipe dir="r"/>
  </p:transition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247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Malaysia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115</a:t>
            </a:r>
            <a:r>
              <a:rPr lang="de-DE" dirty="0"/>
              <a:t>  </a:t>
            </a:r>
            <a:r>
              <a:rPr lang="de-DE" sz="1400" dirty="0"/>
              <a:t>(ca. 0,8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BD85FF3-07D2-14E0-96F7-F426075A9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27579"/>
      </p:ext>
    </p:extLst>
  </p:cSld>
  <p:clrMapOvr>
    <a:masterClrMapping/>
  </p:clrMapOvr>
  <p:transition spd="slow">
    <p:wipe dir="r"/>
  </p:transition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248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Mexiko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15</a:t>
            </a:r>
            <a:r>
              <a:rPr lang="de-DE" dirty="0"/>
              <a:t>   </a:t>
            </a:r>
            <a:r>
              <a:rPr lang="de-DE" sz="1400" dirty="0"/>
              <a:t>(ca. 20,6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6CECB5C-A8A8-F5A5-1638-5A41E76CE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2947"/>
      </p:ext>
    </p:extLst>
  </p:cSld>
  <p:clrMapOvr>
    <a:masterClrMapping/>
  </p:clrMapOvr>
  <p:transition spd="slow">
    <p:wipe dir="r"/>
  </p:transition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249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Nigeria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9</a:t>
            </a:r>
            <a:r>
              <a:rPr lang="de-DE" dirty="0"/>
              <a:t>   </a:t>
            </a:r>
            <a:r>
              <a:rPr lang="de-DE" sz="1400" dirty="0"/>
              <a:t>(ca. 36,9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FF5B0E0-5CB1-2960-D743-963610DC2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96135"/>
      </p:ext>
    </p:extLst>
  </p:cSld>
  <p:clrMapOvr>
    <a:masterClrMapping/>
  </p:clrMapOvr>
  <p:transition spd="slow">
    <p:wipe dir="r"/>
  </p:transition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250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Pakistan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12</a:t>
            </a:r>
            <a:r>
              <a:rPr lang="de-DE" dirty="0"/>
              <a:t>   </a:t>
            </a:r>
            <a:r>
              <a:rPr lang="de-DE" sz="1400" dirty="0"/>
              <a:t>(ca. 30,2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0F04A13-E58A-0A88-9C33-E2F2C9FAC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5981"/>
      </p:ext>
    </p:extLst>
  </p:cSld>
  <p:clrMapOvr>
    <a:masterClrMapping/>
  </p:clrMapOvr>
  <p:transition spd="slow">
    <p:wipe dir="r"/>
  </p:transition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251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Paraguay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52</a:t>
            </a:r>
            <a:r>
              <a:rPr lang="de-DE" dirty="0"/>
              <a:t>   </a:t>
            </a:r>
            <a:r>
              <a:rPr lang="de-DE" sz="1400" dirty="0"/>
              <a:t>(ca. 4,6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6146652-04C3-72EF-D4F1-E0BF8BFF1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90814"/>
      </p:ext>
    </p:extLst>
  </p:cSld>
  <p:clrMapOvr>
    <a:masterClrMapping/>
  </p:clrMapOvr>
  <p:transition spd="slow">
    <p:wipe dir="r"/>
  </p:transition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252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Philippinen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45</a:t>
            </a:r>
            <a:r>
              <a:rPr lang="de-DE" dirty="0"/>
              <a:t>   </a:t>
            </a:r>
            <a:r>
              <a:rPr lang="de-DE" sz="1400" dirty="0"/>
              <a:t>(ca. 5,6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0672E71-04E0-198A-1ED3-5C7978239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30971"/>
      </p:ext>
    </p:extLst>
  </p:cSld>
  <p:clrMapOvr>
    <a:masterClrMapping/>
  </p:clrMapOvr>
  <p:transition spd="slow">
    <p:wipe dir="r"/>
  </p:transition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253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Russland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3</a:t>
            </a:r>
            <a:r>
              <a:rPr lang="de-DE" dirty="0"/>
              <a:t>   </a:t>
            </a:r>
            <a:r>
              <a:rPr lang="de-DE" sz="1400" dirty="0"/>
              <a:t>(ca. 121,6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A303E9B-C91B-7CF2-C9F3-72172E75C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02640"/>
      </p:ext>
    </p:extLst>
  </p:cSld>
  <p:clrMapOvr>
    <a:masterClrMapping/>
  </p:clrMapOvr>
  <p:transition spd="slow">
    <p:wipe dir="r"/>
  </p:transition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254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Thailand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21</a:t>
            </a:r>
            <a:r>
              <a:rPr lang="de-DE" dirty="0"/>
              <a:t>   </a:t>
            </a:r>
            <a:r>
              <a:rPr lang="de-DE" sz="1400" dirty="0"/>
              <a:t>(ca. 15,9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B53F8FF-CE93-1318-EBE5-92BC9239D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10034"/>
      </p:ext>
    </p:extLst>
  </p:cSld>
  <p:clrMapOvr>
    <a:masterClrMapping/>
  </p:clrMapOvr>
  <p:transition spd="slow">
    <p:wipe dir="r"/>
  </p:transition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255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Türkei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16</a:t>
            </a:r>
            <a:r>
              <a:rPr lang="de-DE" dirty="0"/>
              <a:t>   </a:t>
            </a:r>
            <a:r>
              <a:rPr lang="de-DE" sz="1400" dirty="0"/>
              <a:t>(ca. 20,2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43F8D17-02F2-6564-AA3D-B86B3544B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32157"/>
      </p:ext>
    </p:extLst>
  </p:cSld>
  <p:clrMapOvr>
    <a:masterClrMapping/>
  </p:clrMapOvr>
  <p:transition spd="slow">
    <p:wipe dir="r"/>
  </p:transition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256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Ukraine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10</a:t>
            </a:r>
            <a:r>
              <a:rPr lang="de-DE" dirty="0"/>
              <a:t>  </a:t>
            </a:r>
            <a:r>
              <a:rPr lang="de-DE" sz="1400" dirty="0"/>
              <a:t>(ca. 32,9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AB51B44-71C4-0B24-D7CA-BF6270628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61496"/>
      </p:ext>
    </p:extLst>
  </p:cSld>
  <p:clrMapOvr>
    <a:masterClrMapping/>
  </p:clrMapOvr>
  <p:transition spd="slow">
    <p:wipe dir="r"/>
  </p:transition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257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USA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3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3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2</a:t>
            </a:r>
            <a:r>
              <a:rPr lang="de-DE" dirty="0"/>
              <a:t>   </a:t>
            </a:r>
            <a:r>
              <a:rPr lang="de-DE" sz="1400" dirty="0"/>
              <a:t>(ca. 151,6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1025E43-4183-E2CA-C093-0E940BD82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90325"/>
      </p:ext>
    </p:extLst>
  </p:cSld>
  <p:clrMapOvr>
    <a:masterClrMapping/>
  </p:clrMapOvr>
  <p:transition spd="slow">
    <p:wipe dir="r"/>
  </p:transition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258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Uruguay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82</a:t>
            </a:r>
            <a:r>
              <a:rPr lang="de-DE" dirty="0"/>
              <a:t>  </a:t>
            </a:r>
            <a:r>
              <a:rPr lang="de-DE" sz="1400" dirty="0"/>
              <a:t>(ca. 2,1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F2E8C9C-E625-4137-5CC1-613F69E56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24190"/>
      </p:ext>
    </p:extLst>
  </p:cSld>
  <p:clrMapOvr>
    <a:masterClrMapping/>
  </p:clrMapOvr>
  <p:transition spd="slow">
    <p:wipe dir="r"/>
  </p:transition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259</a:t>
            </a:fld>
            <a:endParaRPr lang="de-DE"/>
          </a:p>
        </p:txBody>
      </p:sp>
      <p:sp>
        <p:nvSpPr>
          <p:cNvPr id="4" name="Abgerundetes Rechteck 3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CEF313-8899-4DC1-F46A-7896B2238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1260000"/>
            <a:ext cx="9000000" cy="544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82332"/>
      </p:ext>
    </p:extLst>
  </p:cSld>
  <p:clrMapOvr>
    <a:masterClrMapping/>
  </p:clrMapOvr>
  <p:transition spd="slow">
    <p:wipe dir="r"/>
  </p:transition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260</a:t>
            </a:fld>
            <a:endParaRPr lang="de-DE"/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0DC1B8-7BFA-3606-A30E-D0D3B9856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485815"/>
            <a:ext cx="9000000" cy="437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37389"/>
      </p:ext>
    </p:extLst>
  </p:cSld>
  <p:clrMapOvr>
    <a:masterClrMapping/>
  </p:clrMapOvr>
  <p:transition spd="slow">
    <p:wipe dir="r"/>
  </p:transition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261</a:t>
            </a:fld>
            <a:endParaRPr lang="de-DE"/>
          </a:p>
        </p:txBody>
      </p:sp>
      <p:sp>
        <p:nvSpPr>
          <p:cNvPr id="4" name="Abgerundetes Rechteck 3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C36260-1DCF-465F-EC11-745077E7B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340000"/>
            <a:ext cx="9000000" cy="44309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6AFD57B-5883-8EE6-6FF1-1D1E9E02E0A2}"/>
              </a:ext>
            </a:extLst>
          </p:cNvPr>
          <p:cNvSpPr txBox="1"/>
          <p:nvPr/>
        </p:nvSpPr>
        <p:spPr>
          <a:xfrm>
            <a:off x="3600000" y="1260000"/>
            <a:ext cx="280831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de-DE" sz="3200" b="1" dirty="0">
                <a:solidFill>
                  <a:srgbClr val="CC00FF"/>
                </a:solidFill>
              </a:rPr>
              <a:t>Stand 2024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534627938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bg1"/>
            </a:gs>
            <a:gs pos="80000">
              <a:schemeClr val="bg1"/>
            </a:gs>
            <a:gs pos="100000">
              <a:schemeClr val="bg1">
                <a:lumMod val="65000"/>
              </a:schemeClr>
            </a:gs>
          </a:gsLst>
          <a:path path="rect">
            <a:fillToRect l="50000" t="50000" r="50000" b="50000"/>
          </a:path>
        </a:gradFill>
        <a:ln w="6350">
          <a:solidFill>
            <a:schemeClr val="tx1">
              <a:lumMod val="50000"/>
              <a:lumOff val="50000"/>
            </a:schemeClr>
          </a:solidFill>
        </a:ln>
      </a:spPr>
      <a:bodyPr rtlCol="0" anchor="ctr"/>
      <a:lstStyle>
        <a:defPPr algn="ctr">
          <a:defRPr sz="1400" b="1" dirty="0">
            <a:solidFill>
              <a:schemeClr val="bg1">
                <a:lumMod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4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3590</Words>
  <Application>Microsoft Office PowerPoint</Application>
  <PresentationFormat>Bildschirmpräsentation (4:3)</PresentationFormat>
  <Paragraphs>1397</Paragraphs>
  <Slides>261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261</vt:i4>
      </vt:variant>
    </vt:vector>
  </HeadingPairs>
  <TitlesOfParts>
    <vt:vector size="265" baseType="lpstr">
      <vt:lpstr>Arial</vt:lpstr>
      <vt:lpstr>Calibri</vt:lpstr>
      <vt:lpstr>Wingdings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LGL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Schmid, Werner (LEL)</dc:creator>
  <cp:lastModifiedBy>Werner Schmid</cp:lastModifiedBy>
  <cp:revision>4468</cp:revision>
  <cp:lastPrinted>2026-02-11T14:55:08Z</cp:lastPrinted>
  <dcterms:created xsi:type="dcterms:W3CDTF">2019-08-22T11:48:22Z</dcterms:created>
  <dcterms:modified xsi:type="dcterms:W3CDTF">2026-09-14T19:32:06Z</dcterms:modified>
</cp:coreProperties>
</file>