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3"/>
  </p:notesMasterIdLst>
  <p:sldIdLst>
    <p:sldId id="347" r:id="rId2"/>
    <p:sldId id="256" r:id="rId3"/>
    <p:sldId id="348" r:id="rId4"/>
    <p:sldId id="350" r:id="rId5"/>
    <p:sldId id="257" r:id="rId6"/>
    <p:sldId id="258" r:id="rId7"/>
    <p:sldId id="309" r:id="rId8"/>
    <p:sldId id="259" r:id="rId9"/>
    <p:sldId id="516" r:id="rId10"/>
    <p:sldId id="273" r:id="rId11"/>
    <p:sldId id="276" r:id="rId12"/>
    <p:sldId id="277" r:id="rId13"/>
    <p:sldId id="351" r:id="rId14"/>
    <p:sldId id="352" r:id="rId15"/>
    <p:sldId id="310" r:id="rId16"/>
    <p:sldId id="278" r:id="rId17"/>
    <p:sldId id="517" r:id="rId18"/>
    <p:sldId id="279" r:id="rId19"/>
    <p:sldId id="280" r:id="rId20"/>
    <p:sldId id="281" r:id="rId21"/>
    <p:sldId id="353" r:id="rId22"/>
    <p:sldId id="540" r:id="rId23"/>
    <p:sldId id="311" r:id="rId24"/>
    <p:sldId id="282" r:id="rId25"/>
    <p:sldId id="518" r:id="rId26"/>
    <p:sldId id="283" r:id="rId27"/>
    <p:sldId id="284" r:id="rId28"/>
    <p:sldId id="285" r:id="rId29"/>
    <p:sldId id="355" r:id="rId30"/>
    <p:sldId id="356" r:id="rId31"/>
    <p:sldId id="357" r:id="rId32"/>
    <p:sldId id="358" r:id="rId33"/>
    <p:sldId id="519" r:id="rId34"/>
    <p:sldId id="359" r:id="rId35"/>
    <p:sldId id="360" r:id="rId36"/>
    <p:sldId id="361" r:id="rId37"/>
    <p:sldId id="369" r:id="rId38"/>
    <p:sldId id="368" r:id="rId39"/>
    <p:sldId id="260" r:id="rId40"/>
    <p:sldId id="388" r:id="rId41"/>
    <p:sldId id="389" r:id="rId42"/>
    <p:sldId id="286" r:id="rId43"/>
    <p:sldId id="370" r:id="rId44"/>
    <p:sldId id="371" r:id="rId45"/>
    <p:sldId id="288" r:id="rId46"/>
    <p:sldId id="372" r:id="rId47"/>
    <p:sldId id="373" r:id="rId48"/>
    <p:sldId id="289" r:id="rId49"/>
    <p:sldId id="374" r:id="rId50"/>
    <p:sldId id="375" r:id="rId51"/>
    <p:sldId id="290" r:id="rId52"/>
    <p:sldId id="380" r:id="rId53"/>
    <p:sldId id="381" r:id="rId54"/>
    <p:sldId id="293" r:id="rId55"/>
    <p:sldId id="376" r:id="rId56"/>
    <p:sldId id="377" r:id="rId57"/>
    <p:sldId id="291" r:id="rId58"/>
    <p:sldId id="378" r:id="rId59"/>
    <p:sldId id="379" r:id="rId60"/>
    <p:sldId id="292" r:id="rId61"/>
    <p:sldId id="382" r:id="rId62"/>
    <p:sldId id="383" r:id="rId63"/>
    <p:sldId id="294" r:id="rId64"/>
    <p:sldId id="384" r:id="rId65"/>
    <p:sldId id="385" r:id="rId66"/>
    <p:sldId id="287" r:id="rId67"/>
    <p:sldId id="506" r:id="rId68"/>
    <p:sldId id="507" r:id="rId69"/>
    <p:sldId id="508" r:id="rId70"/>
    <p:sldId id="533" r:id="rId71"/>
    <p:sldId id="534" r:id="rId72"/>
    <p:sldId id="535" r:id="rId73"/>
    <p:sldId id="349" r:id="rId74"/>
    <p:sldId id="362" r:id="rId75"/>
    <p:sldId id="312" r:id="rId76"/>
    <p:sldId id="313" r:id="rId77"/>
    <p:sldId id="314" r:id="rId78"/>
    <p:sldId id="317" r:id="rId79"/>
    <p:sldId id="520" r:id="rId80"/>
    <p:sldId id="318" r:id="rId81"/>
    <p:sldId id="488" r:id="rId82"/>
    <p:sldId id="319" r:id="rId83"/>
    <p:sldId id="489" r:id="rId84"/>
    <p:sldId id="320" r:id="rId85"/>
    <p:sldId id="363" r:id="rId86"/>
    <p:sldId id="364" r:id="rId87"/>
    <p:sldId id="315" r:id="rId88"/>
    <p:sldId id="321" r:id="rId89"/>
    <p:sldId id="521" r:id="rId90"/>
    <p:sldId id="322" r:id="rId91"/>
    <p:sldId id="323" r:id="rId92"/>
    <p:sldId id="324" r:id="rId93"/>
    <p:sldId id="365" r:id="rId94"/>
    <p:sldId id="366" r:id="rId95"/>
    <p:sldId id="316" r:id="rId96"/>
    <p:sldId id="325" r:id="rId97"/>
    <p:sldId id="522" r:id="rId98"/>
    <p:sldId id="326" r:id="rId99"/>
    <p:sldId id="327" r:id="rId100"/>
    <p:sldId id="328" r:id="rId101"/>
    <p:sldId id="444" r:id="rId102"/>
    <p:sldId id="445" r:id="rId103"/>
    <p:sldId id="446" r:id="rId104"/>
    <p:sldId id="447" r:id="rId105"/>
    <p:sldId id="523" r:id="rId106"/>
    <p:sldId id="448" r:id="rId107"/>
    <p:sldId id="539" r:id="rId108"/>
    <p:sldId id="450" r:id="rId109"/>
    <p:sldId id="390" r:id="rId110"/>
    <p:sldId id="367" r:id="rId111"/>
    <p:sldId id="329" r:id="rId112"/>
    <p:sldId id="391" r:id="rId113"/>
    <p:sldId id="392" r:id="rId114"/>
    <p:sldId id="330" r:id="rId115"/>
    <p:sldId id="393" r:id="rId116"/>
    <p:sldId id="394" r:id="rId117"/>
    <p:sldId id="331" r:id="rId118"/>
    <p:sldId id="395" r:id="rId119"/>
    <p:sldId id="396" r:id="rId120"/>
    <p:sldId id="332" r:id="rId121"/>
    <p:sldId id="397" r:id="rId122"/>
    <p:sldId id="398" r:id="rId123"/>
    <p:sldId id="333" r:id="rId124"/>
    <p:sldId id="399" r:id="rId125"/>
    <p:sldId id="400" r:id="rId126"/>
    <p:sldId id="334" r:id="rId127"/>
    <p:sldId id="401" r:id="rId128"/>
    <p:sldId id="402" r:id="rId129"/>
    <p:sldId id="335" r:id="rId130"/>
    <p:sldId id="403" r:id="rId131"/>
    <p:sldId id="404" r:id="rId132"/>
    <p:sldId id="336" r:id="rId133"/>
    <p:sldId id="405" r:id="rId134"/>
    <p:sldId id="406" r:id="rId135"/>
    <p:sldId id="337" r:id="rId136"/>
    <p:sldId id="407" r:id="rId137"/>
    <p:sldId id="408" r:id="rId138"/>
    <p:sldId id="338" r:id="rId139"/>
    <p:sldId id="509" r:id="rId140"/>
    <p:sldId id="510" r:id="rId141"/>
    <p:sldId id="511" r:id="rId142"/>
    <p:sldId id="536" r:id="rId143"/>
    <p:sldId id="537" r:id="rId144"/>
    <p:sldId id="538" r:id="rId145"/>
    <p:sldId id="409" r:id="rId146"/>
    <p:sldId id="410" r:id="rId147"/>
    <p:sldId id="341" r:id="rId148"/>
    <p:sldId id="342" r:id="rId149"/>
    <p:sldId id="413" r:id="rId150"/>
    <p:sldId id="412" r:id="rId151"/>
    <p:sldId id="343" r:id="rId152"/>
    <p:sldId id="339" r:id="rId153"/>
    <p:sldId id="524" r:id="rId154"/>
    <p:sldId id="344" r:id="rId155"/>
    <p:sldId id="345" r:id="rId156"/>
    <p:sldId id="346" r:id="rId157"/>
    <p:sldId id="411" r:id="rId158"/>
    <p:sldId id="414" r:id="rId159"/>
    <p:sldId id="415" r:id="rId160"/>
    <p:sldId id="416" r:id="rId161"/>
    <p:sldId id="525" r:id="rId162"/>
    <p:sldId id="417" r:id="rId163"/>
    <p:sldId id="418" r:id="rId164"/>
    <p:sldId id="419" r:id="rId165"/>
    <p:sldId id="420" r:id="rId166"/>
    <p:sldId id="421" r:id="rId167"/>
    <p:sldId id="422" r:id="rId168"/>
    <p:sldId id="426" r:id="rId169"/>
    <p:sldId id="526" r:id="rId170"/>
    <p:sldId id="423" r:id="rId171"/>
    <p:sldId id="424" r:id="rId172"/>
    <p:sldId id="425" r:id="rId173"/>
    <p:sldId id="427" r:id="rId174"/>
    <p:sldId id="428" r:id="rId175"/>
    <p:sldId id="429" r:id="rId176"/>
    <p:sldId id="430" r:id="rId177"/>
    <p:sldId id="527" r:id="rId178"/>
    <p:sldId id="431" r:id="rId179"/>
    <p:sldId id="432" r:id="rId180"/>
    <p:sldId id="433" r:id="rId181"/>
    <p:sldId id="434" r:id="rId182"/>
    <p:sldId id="435" r:id="rId183"/>
    <p:sldId id="436" r:id="rId184"/>
    <p:sldId id="437" r:id="rId185"/>
    <p:sldId id="528" r:id="rId186"/>
    <p:sldId id="438" r:id="rId187"/>
    <p:sldId id="439" r:id="rId188"/>
    <p:sldId id="440" r:id="rId189"/>
    <p:sldId id="441" r:id="rId190"/>
    <p:sldId id="442" r:id="rId191"/>
    <p:sldId id="451" r:id="rId192"/>
    <p:sldId id="452" r:id="rId193"/>
    <p:sldId id="453" r:id="rId194"/>
    <p:sldId id="454" r:id="rId195"/>
    <p:sldId id="455" r:id="rId196"/>
    <p:sldId id="456" r:id="rId197"/>
    <p:sldId id="457" r:id="rId198"/>
    <p:sldId id="458" r:id="rId199"/>
    <p:sldId id="459" r:id="rId200"/>
    <p:sldId id="460" r:id="rId201"/>
    <p:sldId id="461" r:id="rId202"/>
    <p:sldId id="462" r:id="rId203"/>
    <p:sldId id="463" r:id="rId204"/>
    <p:sldId id="464" r:id="rId205"/>
    <p:sldId id="465" r:id="rId206"/>
    <p:sldId id="466" r:id="rId207"/>
    <p:sldId id="467" r:id="rId208"/>
    <p:sldId id="468" r:id="rId209"/>
    <p:sldId id="469" r:id="rId210"/>
    <p:sldId id="470" r:id="rId211"/>
    <p:sldId id="471" r:id="rId212"/>
    <p:sldId id="472" r:id="rId213"/>
    <p:sldId id="473" r:id="rId214"/>
    <p:sldId id="474" r:id="rId215"/>
    <p:sldId id="475" r:id="rId216"/>
    <p:sldId id="476" r:id="rId217"/>
    <p:sldId id="477" r:id="rId218"/>
    <p:sldId id="478" r:id="rId219"/>
    <p:sldId id="479" r:id="rId220"/>
    <p:sldId id="480" r:id="rId221"/>
    <p:sldId id="481" r:id="rId222"/>
    <p:sldId id="482" r:id="rId223"/>
    <p:sldId id="483" r:id="rId224"/>
    <p:sldId id="484" r:id="rId225"/>
    <p:sldId id="485" r:id="rId226"/>
    <p:sldId id="486" r:id="rId227"/>
    <p:sldId id="487" r:id="rId228"/>
    <p:sldId id="443" r:id="rId229"/>
    <p:sldId id="512" r:id="rId230"/>
    <p:sldId id="513" r:id="rId231"/>
    <p:sldId id="514" r:id="rId232"/>
    <p:sldId id="515" r:id="rId233"/>
    <p:sldId id="529" r:id="rId234"/>
    <p:sldId id="530" r:id="rId235"/>
    <p:sldId id="531" r:id="rId236"/>
    <p:sldId id="532" r:id="rId237"/>
    <p:sldId id="300" r:id="rId238"/>
    <p:sldId id="305" r:id="rId239"/>
    <p:sldId id="301" r:id="rId240"/>
    <p:sldId id="302" r:id="rId241"/>
    <p:sldId id="303" r:id="rId242"/>
    <p:sldId id="304" r:id="rId243"/>
    <p:sldId id="494" r:id="rId244"/>
    <p:sldId id="495" r:id="rId245"/>
    <p:sldId id="493" r:id="rId246"/>
    <p:sldId id="496" r:id="rId247"/>
    <p:sldId id="497" r:id="rId248"/>
    <p:sldId id="498" r:id="rId249"/>
    <p:sldId id="499" r:id="rId250"/>
    <p:sldId id="500" r:id="rId251"/>
    <p:sldId id="501" r:id="rId252"/>
    <p:sldId id="502" r:id="rId253"/>
    <p:sldId id="306" r:id="rId254"/>
    <p:sldId id="503" r:id="rId255"/>
    <p:sldId id="504" r:id="rId256"/>
    <p:sldId id="307" r:id="rId257"/>
    <p:sldId id="308" r:id="rId258"/>
    <p:sldId id="505" r:id="rId259"/>
    <p:sldId id="490" r:id="rId260"/>
    <p:sldId id="491" r:id="rId261"/>
    <p:sldId id="492" r:id="rId262"/>
  </p:sldIdLst>
  <p:sldSz cx="9144000" cy="6858000" type="screen4x3"/>
  <p:notesSz cx="6886575" cy="100171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0000FF"/>
    <a:srgbClr val="FFC1FF"/>
    <a:srgbClr val="66FFFF"/>
    <a:srgbClr val="00FF00"/>
    <a:srgbClr val="ED9FFF"/>
    <a:srgbClr val="FFCD9B"/>
    <a:srgbClr val="FFBEFF"/>
    <a:srgbClr val="CC00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81" autoAdjust="0"/>
    <p:restoredTop sz="95706" autoAdjust="0"/>
  </p:normalViewPr>
  <p:slideViewPr>
    <p:cSldViewPr>
      <p:cViewPr varScale="1">
        <p:scale>
          <a:sx n="91" d="100"/>
          <a:sy n="91" d="100"/>
        </p:scale>
        <p:origin x="113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notesMaster" Target="notesMasters/notesMaster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presProps" Target="pres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viewProps" Target="viewProps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theme" Target="theme/theme1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tableStyles" Target="tableStyles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1" y="0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0812" y="0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/>
          <a:lstStyle>
            <a:lvl1pPr algn="r">
              <a:defRPr sz="1200"/>
            </a:lvl1pPr>
          </a:lstStyle>
          <a:p>
            <a:fld id="{3055B6F0-E185-4FA5-9BA4-C07C8D92458A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0150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33" tIns="46266" rIns="92533" bIns="46266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658" y="4758139"/>
            <a:ext cx="5509260" cy="4507706"/>
          </a:xfrm>
          <a:prstGeom prst="rect">
            <a:avLst/>
          </a:prstGeom>
        </p:spPr>
        <p:txBody>
          <a:bodyPr vert="horz" lIns="92533" tIns="46266" rIns="92533" bIns="46266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1" y="9514534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0812" y="9514534"/>
            <a:ext cx="2984182" cy="500856"/>
          </a:xfrm>
          <a:prstGeom prst="rect">
            <a:avLst/>
          </a:prstGeom>
        </p:spPr>
        <p:txBody>
          <a:bodyPr vert="horz" lIns="92533" tIns="46266" rIns="92533" bIns="46266" rtlCol="0" anchor="b"/>
          <a:lstStyle>
            <a:lvl1pPr algn="r">
              <a:defRPr sz="1200"/>
            </a:lvl1pPr>
          </a:lstStyle>
          <a:p>
            <a:fld id="{AF9A1CC9-E5E0-49FD-9AC2-325FEBAEE3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0926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A1CC9-E5E0-49FD-9AC2-325FEBAEE38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4736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A1CC9-E5E0-49FD-9AC2-325FEBAEE38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9973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A1CC9-E5E0-49FD-9AC2-325FEBAEE384}" type="slidenum">
              <a:rPr lang="de-DE" smtClean="0"/>
              <a:t>257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4979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lel.landwirtschaft-bw.de/pb/,Lde/Startseite/Unsere+Themen/Datenanalyse+USDA_EU_D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0" y="648000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6317EEEB-D1EE-4E47-87C0-6771D1A400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Picture 25" descr="L:\ZentraleAblage\Öffentlichkeitsarbeit\Logos\LEL-Logo neu 6_2014\LEL-Signet-2014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000" y="36000"/>
            <a:ext cx="720000" cy="397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 userDrawn="1"/>
        </p:nvSpPr>
        <p:spPr>
          <a:xfrm>
            <a:off x="3996000" y="0"/>
            <a:ext cx="4356000" cy="344128"/>
          </a:xfrm>
          <a:prstGeom prst="rect">
            <a:avLst/>
          </a:prstGeom>
          <a:noFill/>
        </p:spPr>
        <p:txBody>
          <a:bodyPr wrap="none" lIns="36000" tIns="36000" rIns="36000" bIns="0" rtlCol="0" anchor="b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800"/>
              </a:lnSpc>
            </a:pPr>
            <a:r>
              <a:rPr lang="de-DE" sz="8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Link:</a:t>
            </a:r>
            <a:r>
              <a:rPr lang="de-DE" sz="800" b="0" i="0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8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  <a:hlinkClick r:id="rId3"/>
              </a:rPr>
              <a:t>https://lel.landwirtschaft-bw.de/pb/,Lde/Startseite/Unsere+Themen/Datenanalyse+USDA_EU_D</a:t>
            </a:r>
            <a:r>
              <a:rPr lang="de-DE" sz="8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 </a:t>
            </a:r>
          </a:p>
          <a:p>
            <a:pPr algn="r">
              <a:lnSpc>
                <a:spcPts val="800"/>
              </a:lnSpc>
            </a:pPr>
            <a:r>
              <a:rPr lang="de-DE" sz="8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alle Angaben ohne Gewähr</a:t>
            </a:r>
          </a:p>
          <a:p>
            <a:pPr algn="r">
              <a:lnSpc>
                <a:spcPts val="800"/>
              </a:lnSpc>
            </a:pPr>
            <a:r>
              <a:rPr lang="de-DE" sz="800" b="0" i="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   © Werner Schmid</a:t>
            </a:r>
          </a:p>
        </p:txBody>
      </p:sp>
    </p:spTree>
    <p:extLst>
      <p:ext uri="{BB962C8B-B14F-4D97-AF65-F5344CB8AC3E}">
        <p14:creationId xmlns:p14="http://schemas.microsoft.com/office/powerpoint/2010/main" val="3877616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0" y="64800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7EEEB-D1EE-4E47-87C0-6771D1A400F8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58963" cy="245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7"/>
          <p:cNvSpPr txBox="1"/>
          <p:nvPr userDrawn="1"/>
        </p:nvSpPr>
        <p:spPr>
          <a:xfrm>
            <a:off x="0" y="0"/>
            <a:ext cx="1836000" cy="24480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 anchor="t">
            <a:noAutofit/>
          </a:bodyPr>
          <a:lstStyle/>
          <a:p>
            <a:pPr algn="r"/>
            <a:r>
              <a:rPr lang="de-DE" sz="1600" b="1" dirty="0">
                <a:solidFill>
                  <a:schemeClr val="bg1"/>
                </a:solidFill>
              </a:rPr>
              <a:t>USDA</a:t>
            </a:r>
            <a:br>
              <a:rPr lang="de-DE" sz="1600" b="0" dirty="0">
                <a:solidFill>
                  <a:schemeClr val="bg1"/>
                </a:solidFill>
              </a:rPr>
            </a:br>
            <a:r>
              <a:rPr lang="de-DE" sz="1600" b="0" dirty="0">
                <a:solidFill>
                  <a:schemeClr val="bg1"/>
                </a:solidFill>
              </a:rPr>
              <a:t>OKT2026</a:t>
            </a:r>
            <a:br>
              <a:rPr lang="de-DE" sz="1600" b="0" dirty="0">
                <a:solidFill>
                  <a:schemeClr val="bg1"/>
                </a:solidFill>
              </a:rPr>
            </a:br>
            <a:r>
              <a:rPr lang="de-DE" sz="1200" b="0" dirty="0">
                <a:solidFill>
                  <a:schemeClr val="bg1"/>
                </a:solidFill>
              </a:rPr>
              <a:t>(09.10.2026)</a:t>
            </a:r>
          </a:p>
        </p:txBody>
      </p:sp>
      <p:sp>
        <p:nvSpPr>
          <p:cNvPr id="10" name="Textfeld 9"/>
          <p:cNvSpPr txBox="1"/>
          <p:nvPr userDrawn="1"/>
        </p:nvSpPr>
        <p:spPr>
          <a:xfrm>
            <a:off x="0" y="2106659"/>
            <a:ext cx="1467192" cy="341341"/>
          </a:xfrm>
          <a:prstGeom prst="rect">
            <a:avLst/>
          </a:prstGeom>
          <a:noFill/>
        </p:spPr>
        <p:txBody>
          <a:bodyPr wrap="none" lIns="36000" bIns="18000" rtlCol="0" anchor="b">
            <a:spAutoFit/>
          </a:bodyPr>
          <a:lstStyle/>
          <a:p>
            <a:pPr algn="l"/>
            <a:r>
              <a:rPr lang="de-DE" sz="900" dirty="0">
                <a:solidFill>
                  <a:schemeClr val="bg1"/>
                </a:solidFill>
              </a:rPr>
              <a:t>© Werner Schmid</a:t>
            </a:r>
            <a:br>
              <a:rPr lang="de-DE" sz="900" dirty="0">
                <a:solidFill>
                  <a:schemeClr val="bg1"/>
                </a:solidFill>
              </a:rPr>
            </a:br>
            <a:r>
              <a:rPr lang="de-DE" sz="900" dirty="0">
                <a:solidFill>
                  <a:schemeClr val="bg1"/>
                </a:solidFill>
              </a:rPr>
              <a:t>(alle Angaben ohne Gewähr)</a:t>
            </a:r>
          </a:p>
        </p:txBody>
      </p:sp>
    </p:spTree>
    <p:extLst>
      <p:ext uri="{BB962C8B-B14F-4D97-AF65-F5344CB8AC3E}">
        <p14:creationId xmlns:p14="http://schemas.microsoft.com/office/powerpoint/2010/main" val="294369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fas.usda.gov/psdonline/app/index.html#/app/home" TargetMode="External"/><Relationship Id="rId7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w.schmid-markt@gmx.de" TargetMode="External"/><Relationship Id="rId5" Type="http://schemas.openxmlformats.org/officeDocument/2006/relationships/hyperlink" Target="mailto:poststelle@lel.bwl.de" TargetMode="External"/><Relationship Id="rId4" Type="http://schemas.openxmlformats.org/officeDocument/2006/relationships/hyperlink" Target="https://lel.landwirtschaft-bw.de/pb/,Lde/Startseite/Unsere+Themen/Datenanalyse+USDA_EU_D" TargetMode="External"/></Relationships>
</file>

<file path=ppt/slides/_rels/slide2.xml.rels><?xml version="1.0" encoding="UTF-8" standalone="yes"?>
<Relationships xmlns="http://schemas.openxmlformats.org/package/2006/relationships"><Relationship Id="rId117" Type="http://schemas.openxmlformats.org/officeDocument/2006/relationships/slide" Target="slide114.xml"/><Relationship Id="rId21" Type="http://schemas.openxmlformats.org/officeDocument/2006/relationships/slide" Target="slide148.xml"/><Relationship Id="rId42" Type="http://schemas.openxmlformats.org/officeDocument/2006/relationships/slide" Target="slide168.xml"/><Relationship Id="rId63" Type="http://schemas.openxmlformats.org/officeDocument/2006/relationships/slide" Target="slide163.xml"/><Relationship Id="rId84" Type="http://schemas.openxmlformats.org/officeDocument/2006/relationships/slide" Target="slide44.xml"/><Relationship Id="rId138" Type="http://schemas.openxmlformats.org/officeDocument/2006/relationships/slide" Target="slide135.xml"/><Relationship Id="rId159" Type="http://schemas.openxmlformats.org/officeDocument/2006/relationships/slide" Target="slide202.xml"/><Relationship Id="rId170" Type="http://schemas.openxmlformats.org/officeDocument/2006/relationships/slide" Target="slide245.xml"/><Relationship Id="rId191" Type="http://schemas.openxmlformats.org/officeDocument/2006/relationships/slide" Target="slide201.xml"/><Relationship Id="rId205" Type="http://schemas.openxmlformats.org/officeDocument/2006/relationships/slide" Target="slide182.xml"/><Relationship Id="rId226" Type="http://schemas.openxmlformats.org/officeDocument/2006/relationships/slide" Target="slide261.xml"/><Relationship Id="rId247" Type="http://schemas.openxmlformats.org/officeDocument/2006/relationships/slide" Target="slide169.xml"/><Relationship Id="rId107" Type="http://schemas.openxmlformats.org/officeDocument/2006/relationships/slide" Target="slide109.xml"/><Relationship Id="rId11" Type="http://schemas.openxmlformats.org/officeDocument/2006/relationships/slide" Target="slide166.xml"/><Relationship Id="rId32" Type="http://schemas.openxmlformats.org/officeDocument/2006/relationships/slide" Target="slide175.xml"/><Relationship Id="rId53" Type="http://schemas.openxmlformats.org/officeDocument/2006/relationships/slide" Target="slide170.xml"/><Relationship Id="rId74" Type="http://schemas.openxmlformats.org/officeDocument/2006/relationships/slide" Target="slide164.xml"/><Relationship Id="rId128" Type="http://schemas.openxmlformats.org/officeDocument/2006/relationships/slide" Target="slide125.xml"/><Relationship Id="rId149" Type="http://schemas.openxmlformats.org/officeDocument/2006/relationships/slide" Target="slide211.xml"/><Relationship Id="rId5" Type="http://schemas.openxmlformats.org/officeDocument/2006/relationships/slide" Target="slide30.xml"/><Relationship Id="rId95" Type="http://schemas.openxmlformats.org/officeDocument/2006/relationships/slide" Target="slide58.xml"/><Relationship Id="rId160" Type="http://schemas.openxmlformats.org/officeDocument/2006/relationships/slide" Target="slide206.xml"/><Relationship Id="rId181" Type="http://schemas.openxmlformats.org/officeDocument/2006/relationships/slide" Target="slide157.xml"/><Relationship Id="rId216" Type="http://schemas.openxmlformats.org/officeDocument/2006/relationships/slide" Target="slide248.xml"/><Relationship Id="rId237" Type="http://schemas.openxmlformats.org/officeDocument/2006/relationships/slide" Target="slide9.xml"/><Relationship Id="rId258" Type="http://schemas.openxmlformats.org/officeDocument/2006/relationships/slide" Target="slide234.xml"/><Relationship Id="rId22" Type="http://schemas.openxmlformats.org/officeDocument/2006/relationships/slide" Target="slide15.xml"/><Relationship Id="rId43" Type="http://schemas.openxmlformats.org/officeDocument/2006/relationships/slide" Target="slide176.xml"/><Relationship Id="rId64" Type="http://schemas.openxmlformats.org/officeDocument/2006/relationships/slide" Target="slide171.xml"/><Relationship Id="rId118" Type="http://schemas.openxmlformats.org/officeDocument/2006/relationships/slide" Target="slide115.xml"/><Relationship Id="rId139" Type="http://schemas.openxmlformats.org/officeDocument/2006/relationships/slide" Target="slide227.xml"/><Relationship Id="rId85" Type="http://schemas.openxmlformats.org/officeDocument/2006/relationships/slide" Target="slide45.xml"/><Relationship Id="rId150" Type="http://schemas.openxmlformats.org/officeDocument/2006/relationships/slide" Target="slide212.xml"/><Relationship Id="rId171" Type="http://schemas.openxmlformats.org/officeDocument/2006/relationships/slide" Target="slide241.xml"/><Relationship Id="rId192" Type="http://schemas.openxmlformats.org/officeDocument/2006/relationships/slide" Target="slide205.xml"/><Relationship Id="rId206" Type="http://schemas.openxmlformats.org/officeDocument/2006/relationships/slide" Target="slide184.xml"/><Relationship Id="rId227" Type="http://schemas.openxmlformats.org/officeDocument/2006/relationships/slide" Target="slide67.xml"/><Relationship Id="rId248" Type="http://schemas.openxmlformats.org/officeDocument/2006/relationships/slide" Target="slide177.xml"/><Relationship Id="rId12" Type="http://schemas.openxmlformats.org/officeDocument/2006/relationships/slide" Target="slide174.xml"/><Relationship Id="rId33" Type="http://schemas.openxmlformats.org/officeDocument/2006/relationships/slide" Target="slide16.xml"/><Relationship Id="rId108" Type="http://schemas.openxmlformats.org/officeDocument/2006/relationships/slide" Target="slide110.xml"/><Relationship Id="rId129" Type="http://schemas.openxmlformats.org/officeDocument/2006/relationships/slide" Target="slide126.xml"/><Relationship Id="rId54" Type="http://schemas.openxmlformats.org/officeDocument/2006/relationships/slide" Target="slide178.xml"/><Relationship Id="rId75" Type="http://schemas.openxmlformats.org/officeDocument/2006/relationships/slide" Target="slide172.xml"/><Relationship Id="rId96" Type="http://schemas.openxmlformats.org/officeDocument/2006/relationships/slide" Target="slide59.xml"/><Relationship Id="rId140" Type="http://schemas.openxmlformats.org/officeDocument/2006/relationships/slide" Target="slide228.xml"/><Relationship Id="rId161" Type="http://schemas.openxmlformats.org/officeDocument/2006/relationships/slide" Target="slide210.xml"/><Relationship Id="rId182" Type="http://schemas.openxmlformats.org/officeDocument/2006/relationships/slide" Target="slide165.xml"/><Relationship Id="rId217" Type="http://schemas.openxmlformats.org/officeDocument/2006/relationships/slide" Target="slide249.xml"/><Relationship Id="rId6" Type="http://schemas.openxmlformats.org/officeDocument/2006/relationships/slide" Target="slide86.xml"/><Relationship Id="rId238" Type="http://schemas.openxmlformats.org/officeDocument/2006/relationships/slide" Target="slide17.xml"/><Relationship Id="rId259" Type="http://schemas.openxmlformats.org/officeDocument/2006/relationships/slide" Target="slide233.xml"/><Relationship Id="rId23" Type="http://schemas.openxmlformats.org/officeDocument/2006/relationships/slide" Target="slide23.xml"/><Relationship Id="rId119" Type="http://schemas.openxmlformats.org/officeDocument/2006/relationships/slide" Target="slide116.xml"/><Relationship Id="rId44" Type="http://schemas.openxmlformats.org/officeDocument/2006/relationships/slide" Target="slide18.xml"/><Relationship Id="rId65" Type="http://schemas.openxmlformats.org/officeDocument/2006/relationships/slide" Target="slide179.xml"/><Relationship Id="rId86" Type="http://schemas.openxmlformats.org/officeDocument/2006/relationships/slide" Target="slide46.xml"/><Relationship Id="rId130" Type="http://schemas.openxmlformats.org/officeDocument/2006/relationships/slide" Target="slide127.xml"/><Relationship Id="rId151" Type="http://schemas.openxmlformats.org/officeDocument/2006/relationships/slide" Target="slide215.xml"/><Relationship Id="rId172" Type="http://schemas.openxmlformats.org/officeDocument/2006/relationships/slide" Target="slide253.xml"/><Relationship Id="rId193" Type="http://schemas.openxmlformats.org/officeDocument/2006/relationships/slide" Target="slide209.xml"/><Relationship Id="rId207" Type="http://schemas.openxmlformats.org/officeDocument/2006/relationships/slide" Target="slide186.xml"/><Relationship Id="rId228" Type="http://schemas.openxmlformats.org/officeDocument/2006/relationships/slide" Target="slide68.xml"/><Relationship Id="rId249" Type="http://schemas.openxmlformats.org/officeDocument/2006/relationships/slide" Target="slide185.xml"/><Relationship Id="rId13" Type="http://schemas.openxmlformats.org/officeDocument/2006/relationships/slide" Target="slide3.xml"/><Relationship Id="rId109" Type="http://schemas.openxmlformats.org/officeDocument/2006/relationships/slide" Target="slide111.xml"/><Relationship Id="rId34" Type="http://schemas.openxmlformats.org/officeDocument/2006/relationships/slide" Target="slide24.xml"/><Relationship Id="rId55" Type="http://schemas.openxmlformats.org/officeDocument/2006/relationships/slide" Target="slide19.xml"/><Relationship Id="rId76" Type="http://schemas.openxmlformats.org/officeDocument/2006/relationships/slide" Target="slide180.xml"/><Relationship Id="rId97" Type="http://schemas.openxmlformats.org/officeDocument/2006/relationships/slide" Target="slide60.xml"/><Relationship Id="rId120" Type="http://schemas.openxmlformats.org/officeDocument/2006/relationships/slide" Target="slide117.xml"/><Relationship Id="rId141" Type="http://schemas.openxmlformats.org/officeDocument/2006/relationships/slide" Target="slide195.xml"/><Relationship Id="rId7" Type="http://schemas.openxmlformats.org/officeDocument/2006/relationships/slide" Target="slide74.xml"/><Relationship Id="rId162" Type="http://schemas.openxmlformats.org/officeDocument/2006/relationships/slide" Target="slide214.xml"/><Relationship Id="rId183" Type="http://schemas.openxmlformats.org/officeDocument/2006/relationships/slide" Target="slide173.xml"/><Relationship Id="rId218" Type="http://schemas.openxmlformats.org/officeDocument/2006/relationships/slide" Target="slide250.xml"/><Relationship Id="rId239" Type="http://schemas.openxmlformats.org/officeDocument/2006/relationships/slide" Target="slide33.xml"/><Relationship Id="rId250" Type="http://schemas.openxmlformats.org/officeDocument/2006/relationships/slide" Target="slide70.xml"/><Relationship Id="rId24" Type="http://schemas.openxmlformats.org/officeDocument/2006/relationships/slide" Target="slide7.xml"/><Relationship Id="rId45" Type="http://schemas.openxmlformats.org/officeDocument/2006/relationships/slide" Target="slide26.xml"/><Relationship Id="rId66" Type="http://schemas.openxmlformats.org/officeDocument/2006/relationships/slide" Target="slide20.xml"/><Relationship Id="rId87" Type="http://schemas.openxmlformats.org/officeDocument/2006/relationships/slide" Target="slide47.xml"/><Relationship Id="rId110" Type="http://schemas.openxmlformats.org/officeDocument/2006/relationships/slide" Target="slide191.xml"/><Relationship Id="rId131" Type="http://schemas.openxmlformats.org/officeDocument/2006/relationships/slide" Target="slide128.xml"/><Relationship Id="rId152" Type="http://schemas.openxmlformats.org/officeDocument/2006/relationships/slide" Target="slide216.xml"/><Relationship Id="rId173" Type="http://schemas.openxmlformats.org/officeDocument/2006/relationships/slide" Target="slide256.xml"/><Relationship Id="rId194" Type="http://schemas.openxmlformats.org/officeDocument/2006/relationships/slide" Target="slide213.xml"/><Relationship Id="rId208" Type="http://schemas.openxmlformats.org/officeDocument/2006/relationships/slide" Target="slide187.xml"/><Relationship Id="rId229" Type="http://schemas.openxmlformats.org/officeDocument/2006/relationships/slide" Target="slide69.xml"/><Relationship Id="rId240" Type="http://schemas.openxmlformats.org/officeDocument/2006/relationships/slide" Target="slide25.xml"/><Relationship Id="rId14" Type="http://schemas.openxmlformats.org/officeDocument/2006/relationships/slide" Target="slide73.xml"/><Relationship Id="rId35" Type="http://schemas.openxmlformats.org/officeDocument/2006/relationships/slide" Target="slide8.xml"/><Relationship Id="rId56" Type="http://schemas.openxmlformats.org/officeDocument/2006/relationships/slide" Target="slide27.xml"/><Relationship Id="rId77" Type="http://schemas.openxmlformats.org/officeDocument/2006/relationships/slide" Target="slide37.xml"/><Relationship Id="rId100" Type="http://schemas.openxmlformats.org/officeDocument/2006/relationships/slide" Target="slide54.xml"/><Relationship Id="rId8" Type="http://schemas.openxmlformats.org/officeDocument/2006/relationships/slide" Target="slide146.xml"/><Relationship Id="rId98" Type="http://schemas.openxmlformats.org/officeDocument/2006/relationships/slide" Target="slide52.xml"/><Relationship Id="rId121" Type="http://schemas.openxmlformats.org/officeDocument/2006/relationships/slide" Target="slide118.xml"/><Relationship Id="rId142" Type="http://schemas.openxmlformats.org/officeDocument/2006/relationships/slide" Target="slide196.xml"/><Relationship Id="rId163" Type="http://schemas.openxmlformats.org/officeDocument/2006/relationships/slide" Target="slide218.xml"/><Relationship Id="rId184" Type="http://schemas.openxmlformats.org/officeDocument/2006/relationships/slide" Target="slide4.xml"/><Relationship Id="rId219" Type="http://schemas.openxmlformats.org/officeDocument/2006/relationships/slide" Target="slide251.xml"/><Relationship Id="rId230" Type="http://schemas.openxmlformats.org/officeDocument/2006/relationships/slide" Target="slide139.xml"/><Relationship Id="rId251" Type="http://schemas.openxmlformats.org/officeDocument/2006/relationships/slide" Target="slide71.xml"/><Relationship Id="rId25" Type="http://schemas.openxmlformats.org/officeDocument/2006/relationships/slide" Target="slide31.xml"/><Relationship Id="rId46" Type="http://schemas.openxmlformats.org/officeDocument/2006/relationships/slide" Target="slide10.xml"/><Relationship Id="rId67" Type="http://schemas.openxmlformats.org/officeDocument/2006/relationships/slide" Target="slide28.xml"/><Relationship Id="rId88" Type="http://schemas.openxmlformats.org/officeDocument/2006/relationships/slide" Target="slide48.xml"/><Relationship Id="rId111" Type="http://schemas.openxmlformats.org/officeDocument/2006/relationships/slide" Target="slide192.xml"/><Relationship Id="rId132" Type="http://schemas.openxmlformats.org/officeDocument/2006/relationships/slide" Target="slide129.xml"/><Relationship Id="rId153" Type="http://schemas.openxmlformats.org/officeDocument/2006/relationships/slide" Target="slide219.xml"/><Relationship Id="rId174" Type="http://schemas.openxmlformats.org/officeDocument/2006/relationships/slide" Target="slide239.xml"/><Relationship Id="rId195" Type="http://schemas.openxmlformats.org/officeDocument/2006/relationships/slide" Target="slide217.xml"/><Relationship Id="rId209" Type="http://schemas.openxmlformats.org/officeDocument/2006/relationships/slide" Target="slide188.xml"/><Relationship Id="rId220" Type="http://schemas.openxmlformats.org/officeDocument/2006/relationships/slide" Target="slide252.xml"/><Relationship Id="rId241" Type="http://schemas.openxmlformats.org/officeDocument/2006/relationships/slide" Target="slide79.xml"/><Relationship Id="rId15" Type="http://schemas.openxmlformats.org/officeDocument/2006/relationships/slide" Target="slide145.xml"/><Relationship Id="rId36" Type="http://schemas.openxmlformats.org/officeDocument/2006/relationships/slide" Target="slide32.xml"/><Relationship Id="rId57" Type="http://schemas.openxmlformats.org/officeDocument/2006/relationships/slide" Target="slide11.xml"/><Relationship Id="rId78" Type="http://schemas.openxmlformats.org/officeDocument/2006/relationships/slide" Target="slide38.xml"/><Relationship Id="rId99" Type="http://schemas.openxmlformats.org/officeDocument/2006/relationships/slide" Target="slide53.xml"/><Relationship Id="rId101" Type="http://schemas.openxmlformats.org/officeDocument/2006/relationships/slide" Target="slide61.xml"/><Relationship Id="rId122" Type="http://schemas.openxmlformats.org/officeDocument/2006/relationships/slide" Target="slide119.xml"/><Relationship Id="rId143" Type="http://schemas.openxmlformats.org/officeDocument/2006/relationships/slide" Target="slide199.xml"/><Relationship Id="rId164" Type="http://schemas.openxmlformats.org/officeDocument/2006/relationships/slide" Target="slide222.xml"/><Relationship Id="rId185" Type="http://schemas.openxmlformats.org/officeDocument/2006/relationships/slide" Target="slide149.xml"/><Relationship Id="rId9" Type="http://schemas.openxmlformats.org/officeDocument/2006/relationships/slide" Target="slide94.xml"/><Relationship Id="rId210" Type="http://schemas.openxmlformats.org/officeDocument/2006/relationships/slide" Target="slide183.xml"/><Relationship Id="rId26" Type="http://schemas.openxmlformats.org/officeDocument/2006/relationships/slide" Target="slide87.xml"/><Relationship Id="rId231" Type="http://schemas.openxmlformats.org/officeDocument/2006/relationships/slide" Target="slide140.xml"/><Relationship Id="rId252" Type="http://schemas.openxmlformats.org/officeDocument/2006/relationships/slide" Target="slide72.xml"/><Relationship Id="rId47" Type="http://schemas.openxmlformats.org/officeDocument/2006/relationships/slide" Target="slide34.xml"/><Relationship Id="rId68" Type="http://schemas.openxmlformats.org/officeDocument/2006/relationships/slide" Target="slide12.xml"/><Relationship Id="rId89" Type="http://schemas.openxmlformats.org/officeDocument/2006/relationships/slide" Target="slide49.xml"/><Relationship Id="rId112" Type="http://schemas.openxmlformats.org/officeDocument/2006/relationships/slide" Target="slide136.xml"/><Relationship Id="rId133" Type="http://schemas.openxmlformats.org/officeDocument/2006/relationships/slide" Target="slide130.xml"/><Relationship Id="rId154" Type="http://schemas.openxmlformats.org/officeDocument/2006/relationships/slide" Target="slide220.xml"/><Relationship Id="rId175" Type="http://schemas.openxmlformats.org/officeDocument/2006/relationships/slide" Target="slide240.xml"/><Relationship Id="rId196" Type="http://schemas.openxmlformats.org/officeDocument/2006/relationships/slide" Target="slide221.xml"/><Relationship Id="rId200" Type="http://schemas.openxmlformats.org/officeDocument/2006/relationships/slide" Target="slide103.xml"/><Relationship Id="rId16" Type="http://schemas.openxmlformats.org/officeDocument/2006/relationships/slide" Target="slide5.xml"/><Relationship Id="rId221" Type="http://schemas.openxmlformats.org/officeDocument/2006/relationships/slide" Target="slide254.xml"/><Relationship Id="rId242" Type="http://schemas.openxmlformats.org/officeDocument/2006/relationships/slide" Target="slide89.xml"/><Relationship Id="rId37" Type="http://schemas.openxmlformats.org/officeDocument/2006/relationships/slide" Target="slide88.xml"/><Relationship Id="rId58" Type="http://schemas.openxmlformats.org/officeDocument/2006/relationships/slide" Target="slide35.xml"/><Relationship Id="rId79" Type="http://schemas.openxmlformats.org/officeDocument/2006/relationships/slide" Target="slide39.xml"/><Relationship Id="rId102" Type="http://schemas.openxmlformats.org/officeDocument/2006/relationships/slide" Target="slide62.xml"/><Relationship Id="rId123" Type="http://schemas.openxmlformats.org/officeDocument/2006/relationships/slide" Target="slide120.xml"/><Relationship Id="rId144" Type="http://schemas.openxmlformats.org/officeDocument/2006/relationships/slide" Target="slide200.xml"/><Relationship Id="rId90" Type="http://schemas.openxmlformats.org/officeDocument/2006/relationships/slide" Target="slide50.xml"/><Relationship Id="rId165" Type="http://schemas.openxmlformats.org/officeDocument/2006/relationships/slide" Target="slide223.xml"/><Relationship Id="rId186" Type="http://schemas.openxmlformats.org/officeDocument/2006/relationships/slide" Target="slide150.xml"/><Relationship Id="rId211" Type="http://schemas.openxmlformats.org/officeDocument/2006/relationships/slide" Target="slide242.xml"/><Relationship Id="rId232" Type="http://schemas.openxmlformats.org/officeDocument/2006/relationships/slide" Target="slide141.xml"/><Relationship Id="rId253" Type="http://schemas.openxmlformats.org/officeDocument/2006/relationships/slide" Target="slide142.xml"/><Relationship Id="rId27" Type="http://schemas.openxmlformats.org/officeDocument/2006/relationships/slide" Target="slide77.xml"/><Relationship Id="rId48" Type="http://schemas.openxmlformats.org/officeDocument/2006/relationships/slide" Target="slide90.xml"/><Relationship Id="rId69" Type="http://schemas.openxmlformats.org/officeDocument/2006/relationships/slide" Target="slide36.xml"/><Relationship Id="rId113" Type="http://schemas.openxmlformats.org/officeDocument/2006/relationships/slide" Target="slide137.xml"/><Relationship Id="rId134" Type="http://schemas.openxmlformats.org/officeDocument/2006/relationships/slide" Target="slide131.xml"/><Relationship Id="rId80" Type="http://schemas.openxmlformats.org/officeDocument/2006/relationships/slide" Target="slide40.xml"/><Relationship Id="rId155" Type="http://schemas.openxmlformats.org/officeDocument/2006/relationships/slide" Target="slide190.xml"/><Relationship Id="rId176" Type="http://schemas.openxmlformats.org/officeDocument/2006/relationships/slide" Target="slide13.xml"/><Relationship Id="rId197" Type="http://schemas.openxmlformats.org/officeDocument/2006/relationships/slide" Target="slide101.xml"/><Relationship Id="rId201" Type="http://schemas.openxmlformats.org/officeDocument/2006/relationships/slide" Target="slide106.xml"/><Relationship Id="rId222" Type="http://schemas.openxmlformats.org/officeDocument/2006/relationships/slide" Target="slide255.xml"/><Relationship Id="rId243" Type="http://schemas.openxmlformats.org/officeDocument/2006/relationships/slide" Target="slide97.xml"/><Relationship Id="rId17" Type="http://schemas.openxmlformats.org/officeDocument/2006/relationships/slide" Target="slide75.xml"/><Relationship Id="rId38" Type="http://schemas.openxmlformats.org/officeDocument/2006/relationships/slide" Target="slide78.xml"/><Relationship Id="rId59" Type="http://schemas.openxmlformats.org/officeDocument/2006/relationships/slide" Target="slide91.xml"/><Relationship Id="rId103" Type="http://schemas.openxmlformats.org/officeDocument/2006/relationships/slide" Target="slide63.xml"/><Relationship Id="rId124" Type="http://schemas.openxmlformats.org/officeDocument/2006/relationships/slide" Target="slide121.xml"/><Relationship Id="rId70" Type="http://schemas.openxmlformats.org/officeDocument/2006/relationships/slide" Target="slide92.xml"/><Relationship Id="rId91" Type="http://schemas.openxmlformats.org/officeDocument/2006/relationships/slide" Target="slide51.xml"/><Relationship Id="rId145" Type="http://schemas.openxmlformats.org/officeDocument/2006/relationships/slide" Target="slide203.xml"/><Relationship Id="rId166" Type="http://schemas.openxmlformats.org/officeDocument/2006/relationships/slide" Target="slide224.xml"/><Relationship Id="rId187" Type="http://schemas.openxmlformats.org/officeDocument/2006/relationships/slide" Target="slide189.xml"/><Relationship Id="rId1" Type="http://schemas.openxmlformats.org/officeDocument/2006/relationships/slideLayout" Target="../slideLayouts/slideLayout1.xml"/><Relationship Id="rId212" Type="http://schemas.openxmlformats.org/officeDocument/2006/relationships/slide" Target="slide243.xml"/><Relationship Id="rId233" Type="http://schemas.openxmlformats.org/officeDocument/2006/relationships/slide" Target="slide231.xml"/><Relationship Id="rId254" Type="http://schemas.openxmlformats.org/officeDocument/2006/relationships/slide" Target="slide143.xml"/><Relationship Id="rId28" Type="http://schemas.openxmlformats.org/officeDocument/2006/relationships/slide" Target="slide151.xml"/><Relationship Id="rId49" Type="http://schemas.openxmlformats.org/officeDocument/2006/relationships/slide" Target="slide80.xml"/><Relationship Id="rId114" Type="http://schemas.openxmlformats.org/officeDocument/2006/relationships/slide" Target="slide138.xml"/><Relationship Id="rId60" Type="http://schemas.openxmlformats.org/officeDocument/2006/relationships/slide" Target="slide82.xml"/><Relationship Id="rId81" Type="http://schemas.openxmlformats.org/officeDocument/2006/relationships/slide" Target="slide41.xml"/><Relationship Id="rId135" Type="http://schemas.openxmlformats.org/officeDocument/2006/relationships/slide" Target="slide132.xml"/><Relationship Id="rId156" Type="http://schemas.openxmlformats.org/officeDocument/2006/relationships/slide" Target="slide226.xml"/><Relationship Id="rId177" Type="http://schemas.openxmlformats.org/officeDocument/2006/relationships/slide" Target="slide21.xml"/><Relationship Id="rId198" Type="http://schemas.openxmlformats.org/officeDocument/2006/relationships/slide" Target="slide102.xml"/><Relationship Id="rId202" Type="http://schemas.openxmlformats.org/officeDocument/2006/relationships/slide" Target="slide107.xml"/><Relationship Id="rId223" Type="http://schemas.openxmlformats.org/officeDocument/2006/relationships/slide" Target="slide258.xml"/><Relationship Id="rId244" Type="http://schemas.openxmlformats.org/officeDocument/2006/relationships/slide" Target="slide105.xml"/><Relationship Id="rId18" Type="http://schemas.openxmlformats.org/officeDocument/2006/relationships/slide" Target="slide147.xml"/><Relationship Id="rId39" Type="http://schemas.openxmlformats.org/officeDocument/2006/relationships/slide" Target="slide152.xml"/><Relationship Id="rId50" Type="http://schemas.openxmlformats.org/officeDocument/2006/relationships/slide" Target="slide154.xml"/><Relationship Id="rId104" Type="http://schemas.openxmlformats.org/officeDocument/2006/relationships/slide" Target="slide64.xml"/><Relationship Id="rId125" Type="http://schemas.openxmlformats.org/officeDocument/2006/relationships/slide" Target="slide122.xml"/><Relationship Id="rId146" Type="http://schemas.openxmlformats.org/officeDocument/2006/relationships/slide" Target="slide204.xml"/><Relationship Id="rId167" Type="http://schemas.openxmlformats.org/officeDocument/2006/relationships/slide" Target="slide237.xml"/><Relationship Id="rId188" Type="http://schemas.openxmlformats.org/officeDocument/2006/relationships/slide" Target="slide225.xml"/><Relationship Id="rId71" Type="http://schemas.openxmlformats.org/officeDocument/2006/relationships/slide" Target="slide84.xml"/><Relationship Id="rId92" Type="http://schemas.openxmlformats.org/officeDocument/2006/relationships/slide" Target="slide55.xml"/><Relationship Id="rId213" Type="http://schemas.openxmlformats.org/officeDocument/2006/relationships/slide" Target="slide244.xml"/><Relationship Id="rId234" Type="http://schemas.openxmlformats.org/officeDocument/2006/relationships/slide" Target="slide232.xml"/><Relationship Id="rId2" Type="http://schemas.openxmlformats.org/officeDocument/2006/relationships/notesSlide" Target="../notesSlides/notesSlide2.xml"/><Relationship Id="rId29" Type="http://schemas.openxmlformats.org/officeDocument/2006/relationships/slide" Target="slide95.xml"/><Relationship Id="rId255" Type="http://schemas.openxmlformats.org/officeDocument/2006/relationships/slide" Target="slide144.xml"/><Relationship Id="rId40" Type="http://schemas.openxmlformats.org/officeDocument/2006/relationships/slide" Target="slide96.xml"/><Relationship Id="rId115" Type="http://schemas.openxmlformats.org/officeDocument/2006/relationships/slide" Target="slide112.xml"/><Relationship Id="rId136" Type="http://schemas.openxmlformats.org/officeDocument/2006/relationships/slide" Target="slide133.xml"/><Relationship Id="rId157" Type="http://schemas.openxmlformats.org/officeDocument/2006/relationships/slide" Target="slide194.xml"/><Relationship Id="rId178" Type="http://schemas.openxmlformats.org/officeDocument/2006/relationships/slide" Target="slide29.xml"/><Relationship Id="rId61" Type="http://schemas.openxmlformats.org/officeDocument/2006/relationships/slide" Target="slide155.xml"/><Relationship Id="rId82" Type="http://schemas.openxmlformats.org/officeDocument/2006/relationships/slide" Target="slide42.xml"/><Relationship Id="rId199" Type="http://schemas.openxmlformats.org/officeDocument/2006/relationships/slide" Target="slide104.xml"/><Relationship Id="rId203" Type="http://schemas.openxmlformats.org/officeDocument/2006/relationships/slide" Target="slide108.xml"/><Relationship Id="rId19" Type="http://schemas.openxmlformats.org/officeDocument/2006/relationships/slide" Target="slide6.xml"/><Relationship Id="rId224" Type="http://schemas.openxmlformats.org/officeDocument/2006/relationships/slide" Target="slide259.xml"/><Relationship Id="rId245" Type="http://schemas.openxmlformats.org/officeDocument/2006/relationships/slide" Target="slide153.xml"/><Relationship Id="rId30" Type="http://schemas.openxmlformats.org/officeDocument/2006/relationships/slide" Target="slide159.xml"/><Relationship Id="rId105" Type="http://schemas.openxmlformats.org/officeDocument/2006/relationships/slide" Target="slide65.xml"/><Relationship Id="rId126" Type="http://schemas.openxmlformats.org/officeDocument/2006/relationships/slide" Target="slide123.xml"/><Relationship Id="rId147" Type="http://schemas.openxmlformats.org/officeDocument/2006/relationships/slide" Target="slide207.xml"/><Relationship Id="rId168" Type="http://schemas.openxmlformats.org/officeDocument/2006/relationships/slide" Target="slide257.xml"/><Relationship Id="rId51" Type="http://schemas.openxmlformats.org/officeDocument/2006/relationships/slide" Target="slide98.xml"/><Relationship Id="rId72" Type="http://schemas.openxmlformats.org/officeDocument/2006/relationships/slide" Target="slide156.xml"/><Relationship Id="rId93" Type="http://schemas.openxmlformats.org/officeDocument/2006/relationships/slide" Target="slide56.xml"/><Relationship Id="rId189" Type="http://schemas.openxmlformats.org/officeDocument/2006/relationships/slide" Target="slide193.xml"/><Relationship Id="rId3" Type="http://schemas.openxmlformats.org/officeDocument/2006/relationships/slide" Target="slide14.xml"/><Relationship Id="rId214" Type="http://schemas.openxmlformats.org/officeDocument/2006/relationships/slide" Target="slide246.xml"/><Relationship Id="rId235" Type="http://schemas.openxmlformats.org/officeDocument/2006/relationships/slide" Target="slide230.xml"/><Relationship Id="rId256" Type="http://schemas.openxmlformats.org/officeDocument/2006/relationships/slide" Target="slide235.xml"/><Relationship Id="rId116" Type="http://schemas.openxmlformats.org/officeDocument/2006/relationships/slide" Target="slide113.xml"/><Relationship Id="rId137" Type="http://schemas.openxmlformats.org/officeDocument/2006/relationships/slide" Target="slide134.xml"/><Relationship Id="rId158" Type="http://schemas.openxmlformats.org/officeDocument/2006/relationships/slide" Target="slide198.xml"/><Relationship Id="rId20" Type="http://schemas.openxmlformats.org/officeDocument/2006/relationships/slide" Target="slide76.xml"/><Relationship Id="rId41" Type="http://schemas.openxmlformats.org/officeDocument/2006/relationships/slide" Target="slide160.xml"/><Relationship Id="rId62" Type="http://schemas.openxmlformats.org/officeDocument/2006/relationships/slide" Target="slide99.xml"/><Relationship Id="rId83" Type="http://schemas.openxmlformats.org/officeDocument/2006/relationships/slide" Target="slide43.xml"/><Relationship Id="rId179" Type="http://schemas.openxmlformats.org/officeDocument/2006/relationships/slide" Target="slide85.xml"/><Relationship Id="rId190" Type="http://schemas.openxmlformats.org/officeDocument/2006/relationships/slide" Target="slide197.xml"/><Relationship Id="rId204" Type="http://schemas.openxmlformats.org/officeDocument/2006/relationships/slide" Target="slide181.xml"/><Relationship Id="rId225" Type="http://schemas.openxmlformats.org/officeDocument/2006/relationships/slide" Target="slide260.xml"/><Relationship Id="rId246" Type="http://schemas.openxmlformats.org/officeDocument/2006/relationships/slide" Target="slide161.xml"/><Relationship Id="rId106" Type="http://schemas.openxmlformats.org/officeDocument/2006/relationships/slide" Target="slide66.xml"/><Relationship Id="rId127" Type="http://schemas.openxmlformats.org/officeDocument/2006/relationships/slide" Target="slide124.xml"/><Relationship Id="rId10" Type="http://schemas.openxmlformats.org/officeDocument/2006/relationships/slide" Target="slide158.xml"/><Relationship Id="rId31" Type="http://schemas.openxmlformats.org/officeDocument/2006/relationships/slide" Target="slide167.xml"/><Relationship Id="rId52" Type="http://schemas.openxmlformats.org/officeDocument/2006/relationships/slide" Target="slide162.xml"/><Relationship Id="rId73" Type="http://schemas.openxmlformats.org/officeDocument/2006/relationships/slide" Target="slide100.xml"/><Relationship Id="rId94" Type="http://schemas.openxmlformats.org/officeDocument/2006/relationships/slide" Target="slide57.xml"/><Relationship Id="rId148" Type="http://schemas.openxmlformats.org/officeDocument/2006/relationships/slide" Target="slide208.xml"/><Relationship Id="rId169" Type="http://schemas.openxmlformats.org/officeDocument/2006/relationships/slide" Target="slide238.xml"/><Relationship Id="rId4" Type="http://schemas.openxmlformats.org/officeDocument/2006/relationships/slide" Target="slide22.xml"/><Relationship Id="rId180" Type="http://schemas.openxmlformats.org/officeDocument/2006/relationships/slide" Target="slide93.xml"/><Relationship Id="rId215" Type="http://schemas.openxmlformats.org/officeDocument/2006/relationships/slide" Target="slide247.xml"/><Relationship Id="rId236" Type="http://schemas.openxmlformats.org/officeDocument/2006/relationships/slide" Target="slide229.xml"/><Relationship Id="rId257" Type="http://schemas.openxmlformats.org/officeDocument/2006/relationships/slide" Target="slide23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" Target="slide8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e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e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9.emf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9.emf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emf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0.emf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1.emf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9.emf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2.emf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5.emf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emf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2160000" y="180000"/>
            <a:ext cx="38913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Hinweise zur Nutzung der USDA - Analyse - Datei.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2160000" y="720000"/>
            <a:ext cx="645971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>
                <a:solidFill>
                  <a:srgbClr val="0000FF"/>
                </a:solidFill>
              </a:rPr>
              <a:t>Handhabung der Präsentation (PPTX):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Bei der Präsentation handelt es sich um eine nicht geschützte Microsoft-Power-Point-Datei (PPTX)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Auf FOLIE 2 finden Sie das </a:t>
            </a:r>
            <a:r>
              <a:rPr lang="de-DE" sz="1200" b="1" dirty="0">
                <a:solidFill>
                  <a:srgbClr val="0000FF"/>
                </a:solidFill>
              </a:rPr>
              <a:t>HAUPTMENÜ</a:t>
            </a:r>
            <a:r>
              <a:rPr lang="de-DE" sz="1200" dirty="0">
                <a:solidFill>
                  <a:srgbClr val="0000FF"/>
                </a:solidFill>
              </a:rPr>
              <a:t>. Es dient zur Navigation innerhalb der Datei. </a:t>
            </a:r>
            <a:br>
              <a:rPr lang="de-DE" sz="1200" dirty="0">
                <a:solidFill>
                  <a:srgbClr val="0000FF"/>
                </a:solidFill>
              </a:rPr>
            </a:br>
            <a:r>
              <a:rPr lang="de-DE" sz="1200" dirty="0">
                <a:solidFill>
                  <a:srgbClr val="0000FF"/>
                </a:solidFill>
              </a:rPr>
              <a:t>Bitte schalten Sie in den </a:t>
            </a:r>
            <a:r>
              <a:rPr lang="de-DE" sz="1200" b="1" dirty="0">
                <a:solidFill>
                  <a:srgbClr val="FF0000"/>
                </a:solidFill>
              </a:rPr>
              <a:t>Präsentationsmodus</a:t>
            </a:r>
            <a:r>
              <a:rPr lang="de-DE" sz="1200" dirty="0">
                <a:solidFill>
                  <a:srgbClr val="0000FF"/>
                </a:solidFill>
              </a:rPr>
              <a:t> !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Durch Anklicken der dort befindlichen Buttons gelangen sie jeweils zu der entsprechenden Folie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Der Rücksprung von einer Folie zum Hauptmenü erfolgt über den Button „&gt;&gt;&gt; zum Hauptmenü“.</a:t>
            </a:r>
          </a:p>
          <a:p>
            <a:pPr marL="171450" indent="-171450">
              <a:buFont typeface="Wingdings"/>
              <a:buChar char="Ø"/>
            </a:pPr>
            <a:r>
              <a:rPr lang="de-DE" sz="1200" dirty="0">
                <a:solidFill>
                  <a:srgbClr val="0000FF"/>
                </a:solidFill>
              </a:rPr>
              <a:t>Los geht´s    &gt;&gt;&gt; Präsentationsmodus starten   &gt;&gt;&gt; dann START klicken  (s. rechts unten)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2160000" y="2171476"/>
            <a:ext cx="6916189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Haftungsausschluss:</a:t>
            </a:r>
          </a:p>
          <a:p>
            <a:r>
              <a:rPr lang="de-DE" sz="1200" dirty="0"/>
              <a:t>Die Informationen, die Sie in dieser Veröffentlichung/Datei vorfinden, wurden nach bestem Wissen und </a:t>
            </a:r>
            <a:br>
              <a:rPr lang="de-DE" sz="1200" dirty="0"/>
            </a:br>
            <a:r>
              <a:rPr lang="de-DE" sz="1200" dirty="0"/>
              <a:t>Gewissen sorgfältig zusammengestellt und geprüft. Es wird jedoch keine Gewähr - weder ausdrücklich noch </a:t>
            </a:r>
            <a:br>
              <a:rPr lang="de-DE" sz="1200" dirty="0"/>
            </a:br>
            <a:r>
              <a:rPr lang="de-DE" sz="1200" dirty="0"/>
              <a:t>stillschweigend - für die Vollständigkeit, Richtigkeit, Aktualität oder Qualität und jederzeitige Verfügbarkeit</a:t>
            </a:r>
            <a:br>
              <a:rPr lang="de-DE" sz="1200" dirty="0"/>
            </a:br>
            <a:r>
              <a:rPr lang="de-DE" sz="1200" dirty="0"/>
              <a:t>der bereit gestellten Informationen übernommen. In keinem Fall wird für Schäden, die sich aus der </a:t>
            </a:r>
            <a:br>
              <a:rPr lang="de-DE" sz="1200" dirty="0"/>
            </a:br>
            <a:r>
              <a:rPr lang="de-DE" sz="1200" dirty="0"/>
              <a:t>Verwendung der abgerufenen Informationen ergeben, eine Haftung übernommen.</a:t>
            </a:r>
            <a:br>
              <a:rPr lang="de-DE" sz="1200" dirty="0"/>
            </a:br>
            <a:endParaRPr lang="de-DE" sz="1200" dirty="0"/>
          </a:p>
          <a:p>
            <a:r>
              <a:rPr lang="de-DE" sz="1200" dirty="0"/>
              <a:t>Die Nutzung der Grafiken und Tabellen ist unter Angabe der Quelle zulässig und kostenfrei.</a:t>
            </a:r>
            <a:br>
              <a:rPr lang="de-DE" sz="1200" dirty="0"/>
            </a:br>
            <a:r>
              <a:rPr lang="de-DE" sz="1200" dirty="0"/>
              <a:t>Quellenangabe: USDA (PSD-Datenbank; </a:t>
            </a:r>
            <a:r>
              <a:rPr lang="de-DE" sz="1200" dirty="0">
                <a:solidFill>
                  <a:srgbClr val="0000FF"/>
                </a:solidFill>
                <a:hlinkClick r:id="rId3"/>
              </a:rPr>
              <a:t>https://apps.fas.usda.gov/psdonline/app/index.html#/app/home</a:t>
            </a:r>
            <a:r>
              <a:rPr lang="de-DE" sz="1200" dirty="0">
                <a:solidFill>
                  <a:srgbClr val="0000FF"/>
                </a:solidFill>
              </a:rPr>
              <a:t> </a:t>
            </a:r>
            <a:r>
              <a:rPr lang="de-DE" sz="1200" dirty="0"/>
              <a:t>)</a:t>
            </a:r>
            <a:br>
              <a:rPr lang="de-DE" sz="1200" dirty="0"/>
            </a:br>
            <a:r>
              <a:rPr lang="de-DE" sz="1200" dirty="0"/>
              <a:t>Grafik/Tabelle:   Werner Schmid</a:t>
            </a:r>
            <a:br>
              <a:rPr lang="de-DE" sz="1200" dirty="0"/>
            </a:br>
            <a:r>
              <a:rPr lang="de-DE" sz="1200" dirty="0"/>
              <a:t>Link:  </a:t>
            </a:r>
            <a:r>
              <a:rPr lang="de-DE" sz="1200" b="1" dirty="0">
                <a:solidFill>
                  <a:srgbClr val="0000FF"/>
                </a:solidFill>
                <a:hlinkClick r:id="rId4"/>
              </a:rPr>
              <a:t>https://lel.landwirtschaft-bw.de/pb/,Lde/Startseite/Unsere+Themen/Datenanalyse+USDA_EU_D</a:t>
            </a:r>
            <a:r>
              <a:rPr lang="de-DE" sz="1200" b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2160000" y="4361616"/>
            <a:ext cx="4291881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Impressum:</a:t>
            </a:r>
          </a:p>
          <a:p>
            <a:r>
              <a:rPr lang="de-DE" sz="1200" dirty="0"/>
              <a:t>Herausgeber:</a:t>
            </a:r>
            <a:br>
              <a:rPr lang="de-DE" sz="1200" dirty="0"/>
            </a:br>
            <a:r>
              <a:rPr lang="de-DE" sz="1200" dirty="0"/>
              <a:t>Landesanstalt für Landwirtschaft, Ernährung und Ländlicher Raum</a:t>
            </a:r>
            <a:br>
              <a:rPr lang="de-DE" sz="1200" dirty="0"/>
            </a:br>
            <a:r>
              <a:rPr lang="de-DE" sz="1200" dirty="0"/>
              <a:t>Oberbettringer Straße 162</a:t>
            </a:r>
          </a:p>
          <a:p>
            <a:r>
              <a:rPr lang="de-DE" sz="1200" dirty="0"/>
              <a:t>73525 Schwäbisch Gmünd</a:t>
            </a:r>
            <a:br>
              <a:rPr lang="de-DE" sz="1200" dirty="0"/>
            </a:br>
            <a:r>
              <a:rPr lang="de-DE" sz="1200" dirty="0">
                <a:hlinkClick r:id="rId5"/>
              </a:rPr>
              <a:t>poststelle@lel.bwl.de</a:t>
            </a:r>
            <a:br>
              <a:rPr lang="de-DE" sz="1200" dirty="0"/>
            </a:br>
            <a:r>
              <a:rPr lang="de-DE" sz="1200" dirty="0"/>
              <a:t>Tel.: 07171 / 917 100</a:t>
            </a:r>
          </a:p>
          <a:p>
            <a:endParaRPr lang="de-DE" sz="1200" dirty="0"/>
          </a:p>
          <a:p>
            <a:r>
              <a:rPr lang="de-DE" sz="1200" dirty="0"/>
              <a:t>bei fachlichen Fragen und Anregungen wenden Sie sich bitte an:</a:t>
            </a:r>
          </a:p>
          <a:p>
            <a:r>
              <a:rPr lang="de-DE" sz="1200" dirty="0"/>
              <a:t>Werner Schmid</a:t>
            </a:r>
          </a:p>
          <a:p>
            <a:r>
              <a:rPr lang="de-DE" sz="1200" dirty="0">
                <a:hlinkClick r:id="rId6"/>
              </a:rPr>
              <a:t>w.schmid-markt@gmx.de</a:t>
            </a:r>
            <a:endParaRPr lang="de-DE" sz="1200" dirty="0"/>
          </a:p>
        </p:txBody>
      </p:sp>
      <p:sp>
        <p:nvSpPr>
          <p:cNvPr id="8" name="Ellipse 7">
            <a:hlinkClick r:id="rId7" action="ppaction://hlinksldjump"/>
          </p:cNvPr>
          <p:cNvSpPr>
            <a:spLocks noChangeAspect="1"/>
          </p:cNvSpPr>
          <p:nvPr/>
        </p:nvSpPr>
        <p:spPr>
          <a:xfrm>
            <a:off x="6840000" y="4500000"/>
            <a:ext cx="1800000" cy="1800000"/>
          </a:xfrm>
          <a:prstGeom prst="ellipse">
            <a:avLst/>
          </a:prstGeom>
          <a:solidFill>
            <a:srgbClr val="FFFF00"/>
          </a:solidFill>
          <a:ln w="38100" cmpd="dbl">
            <a:solidFill>
              <a:srgbClr val="FF000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rgbClr val="0000FF"/>
                </a:solidFill>
              </a:rPr>
              <a:t>START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B856D59-6B2D-0E2E-0E78-EFF4E911EC6F}"/>
              </a:ext>
            </a:extLst>
          </p:cNvPr>
          <p:cNvSpPr/>
          <p:nvPr/>
        </p:nvSpPr>
        <p:spPr>
          <a:xfrm>
            <a:off x="18000" y="2484000"/>
            <a:ext cx="1800000" cy="4356000"/>
          </a:xfrm>
          <a:prstGeom prst="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persönlicher </a:t>
            </a:r>
          </a:p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Hinweis des</a:t>
            </a: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 Autors</a:t>
            </a:r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de-DE" sz="1100" b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Werner Schmid</a:t>
            </a:r>
          </a:p>
          <a:p>
            <a:pPr algn="l"/>
            <a:endParaRPr lang="de-DE" sz="1100" b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Meine berufliche</a:t>
            </a: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 Tätigkeit bei der LEL Schwäbisch Gmünd endet am 30.04.2025, da ich zum 01.05. in Pension gehe.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Dennoch werde ich dem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Thema Agrarmärkte auch 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in meinem 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„(</a:t>
            </a:r>
            <a:r>
              <a:rPr lang="de-DE" sz="1100" b="0" baseline="0" dirty="0" err="1">
                <a:solidFill>
                  <a:schemeClr val="bg1">
                    <a:lumMod val="50000"/>
                  </a:schemeClr>
                </a:solidFill>
              </a:rPr>
              <a:t>Un</a:t>
            </a: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-)“ Ruhestand treu bleiben. Geplant ist insbesondere die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USDA-Analyse sowie die</a:t>
            </a:r>
            <a:b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Analyse der EU-Daten</a:t>
            </a:r>
            <a:b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weiterzuführen.</a:t>
            </a:r>
          </a:p>
          <a:p>
            <a:pPr algn="l"/>
            <a:endParaRPr lang="de-DE" sz="1100" b="0" baseline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Für Interessierte hier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meine (vorläufige) Kontakt-E-Mail</a:t>
            </a:r>
          </a:p>
          <a:p>
            <a:pPr algn="l"/>
            <a:r>
              <a:rPr lang="de-DE" sz="1100" b="0" baseline="0" dirty="0">
                <a:solidFill>
                  <a:schemeClr val="bg1">
                    <a:lumMod val="50000"/>
                  </a:schemeClr>
                </a:solidFill>
              </a:rPr>
              <a:t>in Sachen Märkte:</a:t>
            </a:r>
          </a:p>
          <a:p>
            <a:pPr algn="l"/>
            <a:endParaRPr lang="de-DE" sz="1100" b="0" dirty="0">
              <a:solidFill>
                <a:schemeClr val="bg1">
                  <a:lumMod val="50000"/>
                </a:schemeClr>
              </a:solidFill>
            </a:endParaRPr>
          </a:p>
          <a:p>
            <a:pPr algn="l"/>
            <a:r>
              <a:rPr lang="de-DE" sz="1100" b="0" dirty="0">
                <a:solidFill>
                  <a:schemeClr val="bg1">
                    <a:lumMod val="50000"/>
                  </a:schemeClr>
                </a:solidFill>
              </a:rPr>
              <a:t>w.schmid-markt@gmx.de</a:t>
            </a:r>
          </a:p>
          <a:p>
            <a:pPr algn="l"/>
            <a:endParaRPr lang="de-DE" sz="1100" b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376016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-2361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5887" y="534390"/>
            <a:ext cx="9144000" cy="6300000"/>
          </a:xfrm>
          <a:prstGeom prst="rect">
            <a:avLst/>
          </a:prstGeom>
          <a:solidFill>
            <a:srgbClr val="003300"/>
          </a:solidFill>
          <a:ln>
            <a:solidFill>
              <a:srgbClr val="66F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36000" y="1512000"/>
            <a:ext cx="9072000" cy="8640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7" name="Textfeld 36"/>
          <p:cNvSpPr txBox="1"/>
          <p:nvPr/>
        </p:nvSpPr>
        <p:spPr>
          <a:xfrm>
            <a:off x="0" y="1008000"/>
            <a:ext cx="982046" cy="430887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Bilanzen &amp; </a:t>
            </a:r>
            <a:br>
              <a:rPr lang="de-DE" sz="1400" b="1" dirty="0">
                <a:solidFill>
                  <a:schemeClr val="bg1"/>
                </a:solidFill>
              </a:rPr>
            </a:br>
            <a:r>
              <a:rPr lang="de-DE" sz="1400" b="1" dirty="0">
                <a:solidFill>
                  <a:schemeClr val="bg1"/>
                </a:solidFill>
              </a:rPr>
              <a:t>Bestände</a:t>
            </a:r>
          </a:p>
        </p:txBody>
      </p:sp>
      <p:sp>
        <p:nvSpPr>
          <p:cNvPr id="95" name="Textfeld 94"/>
          <p:cNvSpPr txBox="1"/>
          <p:nvPr/>
        </p:nvSpPr>
        <p:spPr>
          <a:xfrm>
            <a:off x="0" y="3780000"/>
            <a:ext cx="1123238" cy="1246495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Bilanzen</a:t>
            </a:r>
          </a:p>
          <a:p>
            <a:r>
              <a:rPr lang="de-DE" sz="1100" dirty="0">
                <a:solidFill>
                  <a:schemeClr val="bg1"/>
                </a:solidFill>
              </a:rPr>
              <a:t>der</a:t>
            </a:r>
            <a:br>
              <a:rPr lang="de-DE" sz="1400" b="1" dirty="0">
                <a:solidFill>
                  <a:schemeClr val="bg1"/>
                </a:solidFill>
              </a:rPr>
            </a:br>
            <a:r>
              <a:rPr lang="de-DE" sz="1400" b="1" dirty="0">
                <a:solidFill>
                  <a:schemeClr val="bg1"/>
                </a:solidFill>
              </a:rPr>
              <a:t>TOP 10</a:t>
            </a:r>
            <a:br>
              <a:rPr lang="de-DE" sz="1400" b="1" dirty="0">
                <a:solidFill>
                  <a:schemeClr val="bg1"/>
                </a:solidFill>
              </a:rPr>
            </a:br>
            <a:r>
              <a:rPr lang="de-DE" sz="1400" b="1" dirty="0">
                <a:solidFill>
                  <a:schemeClr val="bg1"/>
                </a:solidFill>
              </a:rPr>
              <a:t>Exporteure</a:t>
            </a:r>
          </a:p>
          <a:p>
            <a:r>
              <a:rPr lang="de-DE" sz="1400" b="1" dirty="0">
                <a:solidFill>
                  <a:srgbClr val="66FFFF"/>
                </a:solidFill>
              </a:rPr>
              <a:t>&amp;</a:t>
            </a:r>
          </a:p>
          <a:p>
            <a:r>
              <a:rPr lang="de-DE" sz="1400" b="1" dirty="0">
                <a:solidFill>
                  <a:srgbClr val="66FFFF"/>
                </a:solidFill>
              </a:rPr>
              <a:t>China, Indien</a:t>
            </a:r>
          </a:p>
        </p:txBody>
      </p:sp>
      <p:sp>
        <p:nvSpPr>
          <p:cNvPr id="107" name="Textfeld 106"/>
          <p:cNvSpPr txBox="1"/>
          <p:nvPr/>
        </p:nvSpPr>
        <p:spPr>
          <a:xfrm>
            <a:off x="0" y="2412000"/>
            <a:ext cx="669589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TOP 10</a:t>
            </a:r>
          </a:p>
        </p:txBody>
      </p:sp>
      <p:sp>
        <p:nvSpPr>
          <p:cNvPr id="111" name="Textfeld 110"/>
          <p:cNvSpPr txBox="1"/>
          <p:nvPr/>
        </p:nvSpPr>
        <p:spPr>
          <a:xfrm>
            <a:off x="1008000" y="1242000"/>
            <a:ext cx="1061756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20 Jahre (Tabelle)</a:t>
            </a:r>
          </a:p>
        </p:txBody>
      </p:sp>
      <p:sp>
        <p:nvSpPr>
          <p:cNvPr id="116" name="Abgerundetes Rechteck 115">
            <a:hlinkClick r:id="rId3" action="ppaction://hlinksldjump"/>
          </p:cNvPr>
          <p:cNvSpPr/>
          <p:nvPr/>
        </p:nvSpPr>
        <p:spPr>
          <a:xfrm>
            <a:off x="2844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117" name="Abgerundetes Rechteck 116">
            <a:hlinkClick r:id="rId4" action="ppaction://hlinksldjump"/>
          </p:cNvPr>
          <p:cNvSpPr/>
          <p:nvPr/>
        </p:nvSpPr>
        <p:spPr>
          <a:xfrm>
            <a:off x="3348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119" name="Abgerundetes Rechteck 118">
            <a:hlinkClick r:id="rId5" action="ppaction://hlinksldjump"/>
          </p:cNvPr>
          <p:cNvSpPr/>
          <p:nvPr/>
        </p:nvSpPr>
        <p:spPr>
          <a:xfrm>
            <a:off x="3852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120" name="Abgerundetes Rechteck 119">
            <a:hlinkClick r:id="rId6" action="ppaction://hlinksldjump"/>
          </p:cNvPr>
          <p:cNvSpPr/>
          <p:nvPr/>
        </p:nvSpPr>
        <p:spPr>
          <a:xfrm>
            <a:off x="4968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122" name="Abgerundetes Rechteck 121">
            <a:hlinkClick r:id="rId7" action="ppaction://hlinksldjump"/>
          </p:cNvPr>
          <p:cNvSpPr/>
          <p:nvPr/>
        </p:nvSpPr>
        <p:spPr>
          <a:xfrm>
            <a:off x="4464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124" name="Abgerundetes Rechteck 123">
            <a:hlinkClick r:id="rId8" action="ppaction://hlinksldjump"/>
          </p:cNvPr>
          <p:cNvSpPr/>
          <p:nvPr/>
        </p:nvSpPr>
        <p:spPr>
          <a:xfrm>
            <a:off x="6588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127" name="Abgerundetes Rechteck 126">
            <a:hlinkClick r:id="rId9" action="ppaction://hlinksldjump"/>
          </p:cNvPr>
          <p:cNvSpPr/>
          <p:nvPr/>
        </p:nvSpPr>
        <p:spPr>
          <a:xfrm>
            <a:off x="5472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128" name="Abgerundetes Rechteck 127">
            <a:hlinkClick r:id="rId10" action="ppaction://hlinksldjump"/>
          </p:cNvPr>
          <p:cNvSpPr/>
          <p:nvPr/>
        </p:nvSpPr>
        <p:spPr>
          <a:xfrm>
            <a:off x="7092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129" name="Abgerundetes Rechteck 128">
            <a:hlinkClick r:id="rId11" action="ppaction://hlinksldjump"/>
          </p:cNvPr>
          <p:cNvSpPr/>
          <p:nvPr/>
        </p:nvSpPr>
        <p:spPr>
          <a:xfrm>
            <a:off x="7596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130" name="Abgerundetes Rechteck 129">
            <a:hlinkClick r:id="rId12" action="ppaction://hlinksldjump"/>
          </p:cNvPr>
          <p:cNvSpPr/>
          <p:nvPr/>
        </p:nvSpPr>
        <p:spPr>
          <a:xfrm>
            <a:off x="8100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5" name="Abgerundetes Rechteck 4">
            <a:hlinkClick r:id="rId13" action="ppaction://hlinksldjump"/>
          </p:cNvPr>
          <p:cNvSpPr/>
          <p:nvPr/>
        </p:nvSpPr>
        <p:spPr>
          <a:xfrm>
            <a:off x="2340000" y="612000"/>
            <a:ext cx="1980000" cy="288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b="1" dirty="0">
                <a:solidFill>
                  <a:srgbClr val="0000FF"/>
                </a:solidFill>
              </a:rPr>
              <a:t>Getreide</a:t>
            </a:r>
            <a:r>
              <a:rPr lang="de-DE" sz="1200" dirty="0">
                <a:solidFill>
                  <a:srgbClr val="0000FF"/>
                </a:solidFill>
              </a:rPr>
              <a:t> (ohne Reis)</a:t>
            </a:r>
          </a:p>
        </p:txBody>
      </p:sp>
      <p:sp>
        <p:nvSpPr>
          <p:cNvPr id="131" name="Abgerundetes Rechteck 130">
            <a:hlinkClick r:id="rId14" action="ppaction://hlinksldjump"/>
          </p:cNvPr>
          <p:cNvSpPr/>
          <p:nvPr/>
        </p:nvSpPr>
        <p:spPr>
          <a:xfrm>
            <a:off x="4464000" y="612000"/>
            <a:ext cx="1980000" cy="288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b="1" dirty="0">
                <a:solidFill>
                  <a:srgbClr val="FF0000"/>
                </a:solidFill>
              </a:rPr>
              <a:t>Ölsaaten</a:t>
            </a:r>
          </a:p>
        </p:txBody>
      </p:sp>
      <p:sp>
        <p:nvSpPr>
          <p:cNvPr id="151" name="Abgerundetes Rechteck 150">
            <a:hlinkClick r:id="rId15" action="ppaction://hlinksldjump"/>
          </p:cNvPr>
          <p:cNvSpPr/>
          <p:nvPr/>
        </p:nvSpPr>
        <p:spPr>
          <a:xfrm>
            <a:off x="6588000" y="612000"/>
            <a:ext cx="2484000" cy="288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b="1" dirty="0">
                <a:solidFill>
                  <a:srgbClr val="CC00FF"/>
                </a:solidFill>
              </a:rPr>
              <a:t>Pflanzenöle</a:t>
            </a:r>
          </a:p>
        </p:txBody>
      </p:sp>
      <p:sp>
        <p:nvSpPr>
          <p:cNvPr id="104" name="Textfeld 103"/>
          <p:cNvSpPr txBox="1"/>
          <p:nvPr/>
        </p:nvSpPr>
        <p:spPr>
          <a:xfrm>
            <a:off x="1008000" y="1584000"/>
            <a:ext cx="1053741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 err="1">
                <a:solidFill>
                  <a:srgbClr val="00FF00"/>
                </a:solidFill>
              </a:rPr>
              <a:t>Veränd</a:t>
            </a:r>
            <a:r>
              <a:rPr lang="de-DE" sz="1050" dirty="0">
                <a:solidFill>
                  <a:srgbClr val="00FF00"/>
                </a:solidFill>
              </a:rPr>
              <a:t>. </a:t>
            </a:r>
            <a:r>
              <a:rPr lang="de-DE" sz="1050" dirty="0" err="1">
                <a:solidFill>
                  <a:srgbClr val="00FF00"/>
                </a:solidFill>
              </a:rPr>
              <a:t>z.Vorjahr</a:t>
            </a:r>
            <a:endParaRPr lang="de-DE" sz="1050" dirty="0">
              <a:solidFill>
                <a:srgbClr val="00FF00"/>
              </a:solidFill>
            </a:endParaRPr>
          </a:p>
        </p:txBody>
      </p:sp>
      <p:sp>
        <p:nvSpPr>
          <p:cNvPr id="109" name="Abgerundetes Rechteck 108">
            <a:hlinkClick r:id="rId16" action="ppaction://hlinksldjump"/>
          </p:cNvPr>
          <p:cNvSpPr/>
          <p:nvPr/>
        </p:nvSpPr>
        <p:spPr>
          <a:xfrm>
            <a:off x="2340000" y="1584000"/>
            <a:ext cx="1980000" cy="216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Gesamt &amp; nach Getreidearten</a:t>
            </a:r>
          </a:p>
        </p:txBody>
      </p:sp>
      <p:sp>
        <p:nvSpPr>
          <p:cNvPr id="114" name="Abgerundetes Rechteck 113">
            <a:hlinkClick r:id="rId17" action="ppaction://hlinksldjump"/>
          </p:cNvPr>
          <p:cNvSpPr/>
          <p:nvPr/>
        </p:nvSpPr>
        <p:spPr>
          <a:xfrm>
            <a:off x="4464000" y="1584000"/>
            <a:ext cx="1980000" cy="216000"/>
          </a:xfrm>
          <a:prstGeom prst="roundRect">
            <a:avLst/>
          </a:prstGeom>
          <a:gradFill flip="none" rotWithShape="1">
            <a:gsLst>
              <a:gs pos="77000">
                <a:srgbClr val="FFCD9B"/>
              </a:gs>
              <a:gs pos="0">
                <a:srgbClr val="FFCD9B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FF0000"/>
                </a:solidFill>
              </a:rPr>
              <a:t>Gesamt &amp; nach Arten</a:t>
            </a:r>
          </a:p>
        </p:txBody>
      </p:sp>
      <p:sp>
        <p:nvSpPr>
          <p:cNvPr id="115" name="Abgerundetes Rechteck 114">
            <a:hlinkClick r:id="rId18" action="ppaction://hlinksldjump"/>
          </p:cNvPr>
          <p:cNvSpPr/>
          <p:nvPr/>
        </p:nvSpPr>
        <p:spPr>
          <a:xfrm>
            <a:off x="6588000" y="1584000"/>
            <a:ext cx="1332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77000">
                <a:srgbClr val="FFBEFF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CC00FF"/>
                </a:solidFill>
              </a:rPr>
              <a:t>Gesamt &amp; nach Arten</a:t>
            </a:r>
          </a:p>
        </p:txBody>
      </p:sp>
      <p:sp>
        <p:nvSpPr>
          <p:cNvPr id="133" name="Textfeld 132"/>
          <p:cNvSpPr txBox="1"/>
          <p:nvPr/>
        </p:nvSpPr>
        <p:spPr>
          <a:xfrm>
            <a:off x="1008000" y="1836000"/>
            <a:ext cx="1198011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 err="1">
                <a:solidFill>
                  <a:srgbClr val="00FF00"/>
                </a:solidFill>
              </a:rPr>
              <a:t>Veränd</a:t>
            </a:r>
            <a:r>
              <a:rPr lang="de-DE" sz="1050" dirty="0">
                <a:solidFill>
                  <a:srgbClr val="00FF00"/>
                </a:solidFill>
              </a:rPr>
              <a:t>. </a:t>
            </a:r>
            <a:r>
              <a:rPr lang="de-DE" sz="1050" dirty="0" err="1">
                <a:solidFill>
                  <a:srgbClr val="00FF00"/>
                </a:solidFill>
              </a:rPr>
              <a:t>z.Vormonat</a:t>
            </a:r>
            <a:endParaRPr lang="de-DE" sz="1050" dirty="0">
              <a:solidFill>
                <a:srgbClr val="00FF00"/>
              </a:solidFill>
            </a:endParaRPr>
          </a:p>
        </p:txBody>
      </p:sp>
      <p:sp>
        <p:nvSpPr>
          <p:cNvPr id="141" name="Abgerundetes Rechteck 140">
            <a:hlinkClick r:id="rId19" action="ppaction://hlinksldjump"/>
          </p:cNvPr>
          <p:cNvSpPr/>
          <p:nvPr/>
        </p:nvSpPr>
        <p:spPr>
          <a:xfrm>
            <a:off x="2340000" y="1836000"/>
            <a:ext cx="1980000" cy="216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0000FF"/>
                </a:solidFill>
              </a:rPr>
              <a:t>Gesamt &amp; nach Getreidearten</a:t>
            </a:r>
          </a:p>
        </p:txBody>
      </p:sp>
      <p:sp>
        <p:nvSpPr>
          <p:cNvPr id="144" name="Abgerundetes Rechteck 143">
            <a:hlinkClick r:id="rId20" action="ppaction://hlinksldjump"/>
          </p:cNvPr>
          <p:cNvSpPr/>
          <p:nvPr/>
        </p:nvSpPr>
        <p:spPr>
          <a:xfrm>
            <a:off x="4464000" y="1836000"/>
            <a:ext cx="1980000" cy="216000"/>
          </a:xfrm>
          <a:prstGeom prst="roundRect">
            <a:avLst/>
          </a:prstGeom>
          <a:gradFill flip="none" rotWithShape="1">
            <a:gsLst>
              <a:gs pos="77000">
                <a:srgbClr val="FFCD9B"/>
              </a:gs>
              <a:gs pos="0">
                <a:srgbClr val="FFCD9B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FF0000"/>
                </a:solidFill>
              </a:rPr>
              <a:t>Gesamt &amp; nach Arten</a:t>
            </a:r>
          </a:p>
        </p:txBody>
      </p:sp>
      <p:sp>
        <p:nvSpPr>
          <p:cNvPr id="145" name="Abgerundetes Rechteck 144">
            <a:hlinkClick r:id="rId21" action="ppaction://hlinksldjump"/>
          </p:cNvPr>
          <p:cNvSpPr/>
          <p:nvPr/>
        </p:nvSpPr>
        <p:spPr>
          <a:xfrm>
            <a:off x="6588000" y="1836000"/>
            <a:ext cx="1332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77000">
                <a:srgbClr val="FFBEFF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r>
              <a:rPr lang="de-DE" sz="900" b="1" dirty="0">
                <a:solidFill>
                  <a:srgbClr val="CC00FF"/>
                </a:solidFill>
              </a:rPr>
              <a:t>Gesamt &amp; nach Arten</a:t>
            </a:r>
          </a:p>
        </p:txBody>
      </p:sp>
      <p:sp>
        <p:nvSpPr>
          <p:cNvPr id="152" name="Textfeld 151"/>
          <p:cNvSpPr txBox="1"/>
          <p:nvPr/>
        </p:nvSpPr>
        <p:spPr>
          <a:xfrm>
            <a:off x="1008000" y="2088000"/>
            <a:ext cx="1287779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>
                <a:solidFill>
                  <a:srgbClr val="00FF00"/>
                </a:solidFill>
              </a:rPr>
              <a:t>Verlauf  Schätzungen</a:t>
            </a:r>
          </a:p>
        </p:txBody>
      </p:sp>
      <p:sp>
        <p:nvSpPr>
          <p:cNvPr id="153" name="Abgerundetes Rechteck 152">
            <a:hlinkClick r:id="rId22" action="ppaction://hlinksldjump"/>
          </p:cNvPr>
          <p:cNvSpPr/>
          <p:nvPr/>
        </p:nvSpPr>
        <p:spPr>
          <a:xfrm>
            <a:off x="2844000" y="2088000"/>
            <a:ext cx="468000" cy="216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154" name="Abgerundetes Rechteck 153">
            <a:hlinkClick r:id="rId23" action="ppaction://hlinksldjump"/>
          </p:cNvPr>
          <p:cNvSpPr/>
          <p:nvPr/>
        </p:nvSpPr>
        <p:spPr>
          <a:xfrm>
            <a:off x="3348000" y="2088000"/>
            <a:ext cx="468000" cy="216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155" name="Abgerundetes Rechteck 154">
            <a:hlinkClick r:id="rId24" action="ppaction://hlinksldjump"/>
          </p:cNvPr>
          <p:cNvSpPr/>
          <p:nvPr/>
        </p:nvSpPr>
        <p:spPr>
          <a:xfrm>
            <a:off x="2340000" y="2088000"/>
            <a:ext cx="468000" cy="216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156" name="Abgerundetes Rechteck 155">
            <a:hlinkClick r:id="rId25" action="ppaction://hlinksldjump"/>
          </p:cNvPr>
          <p:cNvSpPr/>
          <p:nvPr/>
        </p:nvSpPr>
        <p:spPr>
          <a:xfrm>
            <a:off x="3852000" y="2088000"/>
            <a:ext cx="468000" cy="216000"/>
          </a:xfrm>
          <a:prstGeom prst="roundRect">
            <a:avLst/>
          </a:prstGeom>
          <a:gradFill flip="none" rotWithShape="1">
            <a:gsLst>
              <a:gs pos="77000">
                <a:srgbClr val="FFFF99"/>
              </a:gs>
              <a:gs pos="0">
                <a:srgbClr val="FFFF99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157" name="Abgerundetes Rechteck 156">
            <a:hlinkClick r:id="rId26" action="ppaction://hlinksldjump"/>
          </p:cNvPr>
          <p:cNvSpPr/>
          <p:nvPr/>
        </p:nvSpPr>
        <p:spPr>
          <a:xfrm>
            <a:off x="4968000" y="2088000"/>
            <a:ext cx="468000" cy="216000"/>
          </a:xfrm>
          <a:prstGeom prst="roundRect">
            <a:avLst/>
          </a:prstGeom>
          <a:gradFill flip="none" rotWithShape="1">
            <a:gsLst>
              <a:gs pos="77000">
                <a:srgbClr val="FFCD9B"/>
              </a:gs>
              <a:gs pos="0">
                <a:srgbClr val="FFCD9B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158" name="Abgerundetes Rechteck 157">
            <a:hlinkClick r:id="rId27" action="ppaction://hlinksldjump"/>
          </p:cNvPr>
          <p:cNvSpPr/>
          <p:nvPr/>
        </p:nvSpPr>
        <p:spPr>
          <a:xfrm>
            <a:off x="4464000" y="2088000"/>
            <a:ext cx="468000" cy="216000"/>
          </a:xfrm>
          <a:prstGeom prst="roundRect">
            <a:avLst/>
          </a:prstGeom>
          <a:gradFill flip="none" rotWithShape="1">
            <a:gsLst>
              <a:gs pos="77000">
                <a:srgbClr val="FFCD9B"/>
              </a:gs>
              <a:gs pos="0">
                <a:srgbClr val="FFCD9B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159" name="Abgerundetes Rechteck 158">
            <a:hlinkClick r:id="rId28" action="ppaction://hlinksldjump"/>
          </p:cNvPr>
          <p:cNvSpPr/>
          <p:nvPr/>
        </p:nvSpPr>
        <p:spPr>
          <a:xfrm>
            <a:off x="6588000" y="208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77000">
                <a:srgbClr val="FFBEFF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160" name="Abgerundetes Rechteck 159">
            <a:hlinkClick r:id="rId29" action="ppaction://hlinksldjump"/>
          </p:cNvPr>
          <p:cNvSpPr/>
          <p:nvPr/>
        </p:nvSpPr>
        <p:spPr>
          <a:xfrm>
            <a:off x="5472000" y="2088000"/>
            <a:ext cx="468000" cy="216000"/>
          </a:xfrm>
          <a:prstGeom prst="roundRect">
            <a:avLst/>
          </a:prstGeom>
          <a:gradFill flip="none" rotWithShape="1">
            <a:gsLst>
              <a:gs pos="77000">
                <a:srgbClr val="FFCD9B"/>
              </a:gs>
              <a:gs pos="0">
                <a:srgbClr val="FFCD9B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161" name="Abgerundetes Rechteck 160">
            <a:hlinkClick r:id="rId30" action="ppaction://hlinksldjump"/>
          </p:cNvPr>
          <p:cNvSpPr/>
          <p:nvPr/>
        </p:nvSpPr>
        <p:spPr>
          <a:xfrm>
            <a:off x="7092000" y="208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77000">
                <a:srgbClr val="FFBEFF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162" name="Abgerundetes Rechteck 161">
            <a:hlinkClick r:id="rId31" action="ppaction://hlinksldjump"/>
          </p:cNvPr>
          <p:cNvSpPr/>
          <p:nvPr/>
        </p:nvSpPr>
        <p:spPr>
          <a:xfrm>
            <a:off x="7596000" y="208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77000">
                <a:srgbClr val="FFBEFF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163" name="Abgerundetes Rechteck 162">
            <a:hlinkClick r:id="rId32" action="ppaction://hlinksldjump"/>
          </p:cNvPr>
          <p:cNvSpPr/>
          <p:nvPr/>
        </p:nvSpPr>
        <p:spPr>
          <a:xfrm>
            <a:off x="8100000" y="208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77000">
                <a:srgbClr val="FFBEFF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178" name="Textfeld 177"/>
          <p:cNvSpPr txBox="1"/>
          <p:nvPr/>
        </p:nvSpPr>
        <p:spPr>
          <a:xfrm>
            <a:off x="1008000" y="2376000"/>
            <a:ext cx="657800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Erzeugung</a:t>
            </a:r>
          </a:p>
        </p:txBody>
      </p:sp>
      <p:sp>
        <p:nvSpPr>
          <p:cNvPr id="179" name="Abgerundetes Rechteck 178">
            <a:hlinkClick r:id="rId33" action="ppaction://hlinksldjump"/>
          </p:cNvPr>
          <p:cNvSpPr/>
          <p:nvPr/>
        </p:nvSpPr>
        <p:spPr>
          <a:xfrm>
            <a:off x="2844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180" name="Abgerundetes Rechteck 179">
            <a:hlinkClick r:id="rId34" action="ppaction://hlinksldjump"/>
          </p:cNvPr>
          <p:cNvSpPr/>
          <p:nvPr/>
        </p:nvSpPr>
        <p:spPr>
          <a:xfrm>
            <a:off x="3348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181" name="Abgerundetes Rechteck 180">
            <a:hlinkClick r:id="rId35" action="ppaction://hlinksldjump"/>
          </p:cNvPr>
          <p:cNvSpPr/>
          <p:nvPr/>
        </p:nvSpPr>
        <p:spPr>
          <a:xfrm>
            <a:off x="2340000" y="2412000"/>
            <a:ext cx="468000" cy="180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182" name="Abgerundetes Rechteck 181">
            <a:hlinkClick r:id="rId36" action="ppaction://hlinksldjump"/>
          </p:cNvPr>
          <p:cNvSpPr/>
          <p:nvPr/>
        </p:nvSpPr>
        <p:spPr>
          <a:xfrm>
            <a:off x="3852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183" name="Abgerundetes Rechteck 182">
            <a:hlinkClick r:id="rId37" action="ppaction://hlinksldjump"/>
          </p:cNvPr>
          <p:cNvSpPr/>
          <p:nvPr/>
        </p:nvSpPr>
        <p:spPr>
          <a:xfrm>
            <a:off x="4968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184" name="Abgerundetes Rechteck 183">
            <a:hlinkClick r:id="rId38" action="ppaction://hlinksldjump"/>
          </p:cNvPr>
          <p:cNvSpPr/>
          <p:nvPr/>
        </p:nvSpPr>
        <p:spPr>
          <a:xfrm>
            <a:off x="4464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185" name="Abgerundetes Rechteck 184">
            <a:hlinkClick r:id="rId39" action="ppaction://hlinksldjump"/>
          </p:cNvPr>
          <p:cNvSpPr/>
          <p:nvPr/>
        </p:nvSpPr>
        <p:spPr>
          <a:xfrm>
            <a:off x="6588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186" name="Abgerundetes Rechteck 185">
            <a:hlinkClick r:id="rId40" action="ppaction://hlinksldjump"/>
          </p:cNvPr>
          <p:cNvSpPr/>
          <p:nvPr/>
        </p:nvSpPr>
        <p:spPr>
          <a:xfrm>
            <a:off x="5472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187" name="Abgerundetes Rechteck 186">
            <a:hlinkClick r:id="rId41" action="ppaction://hlinksldjump"/>
          </p:cNvPr>
          <p:cNvSpPr/>
          <p:nvPr/>
        </p:nvSpPr>
        <p:spPr>
          <a:xfrm>
            <a:off x="7092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188" name="Abgerundetes Rechteck 187">
            <a:hlinkClick r:id="rId42" action="ppaction://hlinksldjump"/>
          </p:cNvPr>
          <p:cNvSpPr/>
          <p:nvPr/>
        </p:nvSpPr>
        <p:spPr>
          <a:xfrm>
            <a:off x="7596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189" name="Abgerundetes Rechteck 188">
            <a:hlinkClick r:id="rId43" action="ppaction://hlinksldjump"/>
          </p:cNvPr>
          <p:cNvSpPr/>
          <p:nvPr/>
        </p:nvSpPr>
        <p:spPr>
          <a:xfrm>
            <a:off x="8100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191" name="Textfeld 190"/>
          <p:cNvSpPr txBox="1"/>
          <p:nvPr/>
        </p:nvSpPr>
        <p:spPr>
          <a:xfrm>
            <a:off x="1008000" y="2808000"/>
            <a:ext cx="502308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Exporte</a:t>
            </a:r>
          </a:p>
        </p:txBody>
      </p:sp>
      <p:sp>
        <p:nvSpPr>
          <p:cNvPr id="192" name="Abgerundetes Rechteck 191">
            <a:hlinkClick r:id="rId44" action="ppaction://hlinksldjump"/>
          </p:cNvPr>
          <p:cNvSpPr/>
          <p:nvPr/>
        </p:nvSpPr>
        <p:spPr>
          <a:xfrm>
            <a:off x="2844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193" name="Abgerundetes Rechteck 192">
            <a:hlinkClick r:id="rId45" action="ppaction://hlinksldjump"/>
          </p:cNvPr>
          <p:cNvSpPr/>
          <p:nvPr/>
        </p:nvSpPr>
        <p:spPr>
          <a:xfrm>
            <a:off x="3348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194" name="Abgerundetes Rechteck 193">
            <a:hlinkClick r:id="rId46" action="ppaction://hlinksldjump"/>
          </p:cNvPr>
          <p:cNvSpPr/>
          <p:nvPr/>
        </p:nvSpPr>
        <p:spPr>
          <a:xfrm>
            <a:off x="2340000" y="2844000"/>
            <a:ext cx="468000" cy="180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195" name="Abgerundetes Rechteck 194">
            <a:hlinkClick r:id="rId47" action="ppaction://hlinksldjump"/>
          </p:cNvPr>
          <p:cNvSpPr/>
          <p:nvPr/>
        </p:nvSpPr>
        <p:spPr>
          <a:xfrm>
            <a:off x="3852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196" name="Abgerundetes Rechteck 195">
            <a:hlinkClick r:id="rId48" action="ppaction://hlinksldjump"/>
          </p:cNvPr>
          <p:cNvSpPr/>
          <p:nvPr/>
        </p:nvSpPr>
        <p:spPr>
          <a:xfrm>
            <a:off x="4968000" y="2844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197" name="Abgerundetes Rechteck 196">
            <a:hlinkClick r:id="rId49" action="ppaction://hlinksldjump"/>
          </p:cNvPr>
          <p:cNvSpPr/>
          <p:nvPr/>
        </p:nvSpPr>
        <p:spPr>
          <a:xfrm>
            <a:off x="4464000" y="2844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198" name="Abgerundetes Rechteck 197">
            <a:hlinkClick r:id="rId50" action="ppaction://hlinksldjump"/>
          </p:cNvPr>
          <p:cNvSpPr/>
          <p:nvPr/>
        </p:nvSpPr>
        <p:spPr>
          <a:xfrm>
            <a:off x="6588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199" name="Abgerundetes Rechteck 198">
            <a:hlinkClick r:id="rId51" action="ppaction://hlinksldjump"/>
          </p:cNvPr>
          <p:cNvSpPr/>
          <p:nvPr/>
        </p:nvSpPr>
        <p:spPr>
          <a:xfrm>
            <a:off x="5472000" y="2844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200" name="Abgerundetes Rechteck 199">
            <a:hlinkClick r:id="rId52" action="ppaction://hlinksldjump"/>
          </p:cNvPr>
          <p:cNvSpPr/>
          <p:nvPr/>
        </p:nvSpPr>
        <p:spPr>
          <a:xfrm>
            <a:off x="7092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201" name="Abgerundetes Rechteck 200">
            <a:hlinkClick r:id="rId53" action="ppaction://hlinksldjump"/>
          </p:cNvPr>
          <p:cNvSpPr/>
          <p:nvPr/>
        </p:nvSpPr>
        <p:spPr>
          <a:xfrm>
            <a:off x="7596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202" name="Abgerundetes Rechteck 201">
            <a:hlinkClick r:id="rId54" action="ppaction://hlinksldjump"/>
          </p:cNvPr>
          <p:cNvSpPr/>
          <p:nvPr/>
        </p:nvSpPr>
        <p:spPr>
          <a:xfrm>
            <a:off x="8100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205" name="Textfeld 204"/>
          <p:cNvSpPr txBox="1"/>
          <p:nvPr/>
        </p:nvSpPr>
        <p:spPr>
          <a:xfrm>
            <a:off x="1008000" y="3024000"/>
            <a:ext cx="518338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Importe</a:t>
            </a:r>
          </a:p>
        </p:txBody>
      </p:sp>
      <p:sp>
        <p:nvSpPr>
          <p:cNvPr id="206" name="Abgerundetes Rechteck 205">
            <a:hlinkClick r:id="rId55" action="ppaction://hlinksldjump"/>
          </p:cNvPr>
          <p:cNvSpPr/>
          <p:nvPr/>
        </p:nvSpPr>
        <p:spPr>
          <a:xfrm>
            <a:off x="2844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207" name="Abgerundetes Rechteck 206">
            <a:hlinkClick r:id="rId56" action="ppaction://hlinksldjump"/>
          </p:cNvPr>
          <p:cNvSpPr/>
          <p:nvPr/>
        </p:nvSpPr>
        <p:spPr>
          <a:xfrm>
            <a:off x="3348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208" name="Abgerundetes Rechteck 207">
            <a:hlinkClick r:id="rId57" action="ppaction://hlinksldjump"/>
          </p:cNvPr>
          <p:cNvSpPr/>
          <p:nvPr/>
        </p:nvSpPr>
        <p:spPr>
          <a:xfrm>
            <a:off x="2340000" y="3060000"/>
            <a:ext cx="468000" cy="180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209" name="Abgerundetes Rechteck 208">
            <a:hlinkClick r:id="rId58" action="ppaction://hlinksldjump"/>
          </p:cNvPr>
          <p:cNvSpPr/>
          <p:nvPr/>
        </p:nvSpPr>
        <p:spPr>
          <a:xfrm>
            <a:off x="3852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210" name="Abgerundetes Rechteck 209">
            <a:hlinkClick r:id="rId59" action="ppaction://hlinksldjump"/>
          </p:cNvPr>
          <p:cNvSpPr/>
          <p:nvPr/>
        </p:nvSpPr>
        <p:spPr>
          <a:xfrm>
            <a:off x="4968000" y="3060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211" name="Abgerundetes Rechteck 210">
            <a:hlinkClick r:id="rId60" action="ppaction://hlinksldjump"/>
          </p:cNvPr>
          <p:cNvSpPr/>
          <p:nvPr/>
        </p:nvSpPr>
        <p:spPr>
          <a:xfrm>
            <a:off x="4464000" y="3060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212" name="Abgerundetes Rechteck 211">
            <a:hlinkClick r:id="rId61" action="ppaction://hlinksldjump"/>
          </p:cNvPr>
          <p:cNvSpPr/>
          <p:nvPr/>
        </p:nvSpPr>
        <p:spPr>
          <a:xfrm>
            <a:off x="6588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213" name="Abgerundetes Rechteck 212">
            <a:hlinkClick r:id="rId62" action="ppaction://hlinksldjump"/>
          </p:cNvPr>
          <p:cNvSpPr/>
          <p:nvPr/>
        </p:nvSpPr>
        <p:spPr>
          <a:xfrm>
            <a:off x="5472000" y="3060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214" name="Abgerundetes Rechteck 213">
            <a:hlinkClick r:id="rId63" action="ppaction://hlinksldjump"/>
          </p:cNvPr>
          <p:cNvSpPr/>
          <p:nvPr/>
        </p:nvSpPr>
        <p:spPr>
          <a:xfrm>
            <a:off x="7092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215" name="Abgerundetes Rechteck 214">
            <a:hlinkClick r:id="rId64" action="ppaction://hlinksldjump"/>
          </p:cNvPr>
          <p:cNvSpPr/>
          <p:nvPr/>
        </p:nvSpPr>
        <p:spPr>
          <a:xfrm>
            <a:off x="7596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216" name="Abgerundetes Rechteck 215">
            <a:hlinkClick r:id="rId65" action="ppaction://hlinksldjump"/>
          </p:cNvPr>
          <p:cNvSpPr/>
          <p:nvPr/>
        </p:nvSpPr>
        <p:spPr>
          <a:xfrm>
            <a:off x="8100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218" name="Textfeld 217"/>
          <p:cNvSpPr txBox="1"/>
          <p:nvPr/>
        </p:nvSpPr>
        <p:spPr>
          <a:xfrm>
            <a:off x="1008000" y="3240000"/>
            <a:ext cx="792452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Endbestände</a:t>
            </a:r>
          </a:p>
        </p:txBody>
      </p:sp>
      <p:sp>
        <p:nvSpPr>
          <p:cNvPr id="219" name="Abgerundetes Rechteck 218">
            <a:hlinkClick r:id="rId66" action="ppaction://hlinksldjump"/>
          </p:cNvPr>
          <p:cNvSpPr/>
          <p:nvPr/>
        </p:nvSpPr>
        <p:spPr>
          <a:xfrm>
            <a:off x="2844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220" name="Abgerundetes Rechteck 219">
            <a:hlinkClick r:id="rId67" action="ppaction://hlinksldjump"/>
          </p:cNvPr>
          <p:cNvSpPr/>
          <p:nvPr/>
        </p:nvSpPr>
        <p:spPr>
          <a:xfrm>
            <a:off x="3348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221" name="Abgerundetes Rechteck 220">
            <a:hlinkClick r:id="rId68" action="ppaction://hlinksldjump"/>
          </p:cNvPr>
          <p:cNvSpPr/>
          <p:nvPr/>
        </p:nvSpPr>
        <p:spPr>
          <a:xfrm>
            <a:off x="2340000" y="3276000"/>
            <a:ext cx="468000" cy="180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222" name="Abgerundetes Rechteck 221">
            <a:hlinkClick r:id="rId69" action="ppaction://hlinksldjump"/>
          </p:cNvPr>
          <p:cNvSpPr/>
          <p:nvPr/>
        </p:nvSpPr>
        <p:spPr>
          <a:xfrm>
            <a:off x="3852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223" name="Abgerundetes Rechteck 222">
            <a:hlinkClick r:id="rId70" action="ppaction://hlinksldjump"/>
          </p:cNvPr>
          <p:cNvSpPr/>
          <p:nvPr/>
        </p:nvSpPr>
        <p:spPr>
          <a:xfrm>
            <a:off x="4968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224" name="Abgerundetes Rechteck 223">
            <a:hlinkClick r:id="rId71" action="ppaction://hlinksldjump"/>
          </p:cNvPr>
          <p:cNvSpPr/>
          <p:nvPr/>
        </p:nvSpPr>
        <p:spPr>
          <a:xfrm>
            <a:off x="4464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225" name="Abgerundetes Rechteck 224">
            <a:hlinkClick r:id="rId72" action="ppaction://hlinksldjump"/>
          </p:cNvPr>
          <p:cNvSpPr/>
          <p:nvPr/>
        </p:nvSpPr>
        <p:spPr>
          <a:xfrm>
            <a:off x="6588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226" name="Abgerundetes Rechteck 225">
            <a:hlinkClick r:id="rId73" action="ppaction://hlinksldjump"/>
          </p:cNvPr>
          <p:cNvSpPr/>
          <p:nvPr/>
        </p:nvSpPr>
        <p:spPr>
          <a:xfrm>
            <a:off x="5472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227" name="Abgerundetes Rechteck 226">
            <a:hlinkClick r:id="rId74" action="ppaction://hlinksldjump"/>
          </p:cNvPr>
          <p:cNvSpPr/>
          <p:nvPr/>
        </p:nvSpPr>
        <p:spPr>
          <a:xfrm>
            <a:off x="7092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228" name="Abgerundetes Rechteck 227">
            <a:hlinkClick r:id="rId75" action="ppaction://hlinksldjump"/>
          </p:cNvPr>
          <p:cNvSpPr/>
          <p:nvPr/>
        </p:nvSpPr>
        <p:spPr>
          <a:xfrm>
            <a:off x="7596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229" name="Abgerundetes Rechteck 228">
            <a:hlinkClick r:id="rId76" action="ppaction://hlinksldjump"/>
          </p:cNvPr>
          <p:cNvSpPr/>
          <p:nvPr/>
        </p:nvSpPr>
        <p:spPr>
          <a:xfrm>
            <a:off x="8100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237" name="Textfeld 236"/>
          <p:cNvSpPr txBox="1"/>
          <p:nvPr/>
        </p:nvSpPr>
        <p:spPr>
          <a:xfrm rot="900000">
            <a:off x="3861591" y="3535342"/>
            <a:ext cx="128685" cy="233521"/>
          </a:xfrm>
          <a:prstGeom prst="rect">
            <a:avLst/>
          </a:prstGeom>
          <a:noFill/>
        </p:spPr>
        <p:txBody>
          <a:bodyPr vert="vert270" wrap="none" lIns="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Grafik</a:t>
            </a:r>
          </a:p>
        </p:txBody>
      </p:sp>
      <p:sp>
        <p:nvSpPr>
          <p:cNvPr id="238" name="Textfeld 237"/>
          <p:cNvSpPr txBox="1"/>
          <p:nvPr/>
        </p:nvSpPr>
        <p:spPr>
          <a:xfrm rot="900000">
            <a:off x="4007990" y="3462883"/>
            <a:ext cx="165036" cy="302450"/>
          </a:xfrm>
          <a:prstGeom prst="rect">
            <a:avLst/>
          </a:prstGeom>
          <a:noFill/>
        </p:spPr>
        <p:txBody>
          <a:bodyPr vert="vert270"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20 Jahre</a:t>
            </a:r>
          </a:p>
        </p:txBody>
      </p:sp>
      <p:sp>
        <p:nvSpPr>
          <p:cNvPr id="239" name="Textfeld 238"/>
          <p:cNvSpPr txBox="1"/>
          <p:nvPr/>
        </p:nvSpPr>
        <p:spPr>
          <a:xfrm rot="900000">
            <a:off x="4190740" y="3479815"/>
            <a:ext cx="128685" cy="297642"/>
          </a:xfrm>
          <a:prstGeom prst="rect">
            <a:avLst/>
          </a:prstGeom>
          <a:noFill/>
        </p:spPr>
        <p:txBody>
          <a:bodyPr vert="vert270" wrap="none" lIns="36000" tIns="36000" rIns="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.</a:t>
            </a:r>
            <a:r>
              <a:rPr lang="de-DE" sz="600" dirty="0" err="1"/>
              <a:t>n.Arten</a:t>
            </a:r>
            <a:endParaRPr lang="de-DE" sz="600" dirty="0"/>
          </a:p>
        </p:txBody>
      </p:sp>
      <p:sp>
        <p:nvSpPr>
          <p:cNvPr id="231" name="Textfeld 230"/>
          <p:cNvSpPr txBox="1"/>
          <p:nvPr/>
        </p:nvSpPr>
        <p:spPr>
          <a:xfrm>
            <a:off x="2689302" y="3780000"/>
            <a:ext cx="1090610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Argentinien (</a:t>
            </a:r>
            <a:r>
              <a:rPr lang="de-DE" sz="1000" i="0" dirty="0" err="1"/>
              <a:t>No</a:t>
            </a:r>
            <a:r>
              <a:rPr lang="de-DE" sz="1000" i="0" dirty="0"/>
              <a:t>. 3)</a:t>
            </a:r>
          </a:p>
        </p:txBody>
      </p:sp>
      <p:sp>
        <p:nvSpPr>
          <p:cNvPr id="9" name="Abgerundetes Rechteck 8">
            <a:hlinkClick r:id="rId77" action="ppaction://hlinksldjump"/>
          </p:cNvPr>
          <p:cNvSpPr/>
          <p:nvPr/>
        </p:nvSpPr>
        <p:spPr>
          <a:xfrm>
            <a:off x="3816000" y="38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40" name="Abgerundetes Rechteck 239">
            <a:hlinkClick r:id="rId78" action="ppaction://hlinksldjump"/>
          </p:cNvPr>
          <p:cNvSpPr/>
          <p:nvPr/>
        </p:nvSpPr>
        <p:spPr>
          <a:xfrm>
            <a:off x="3996000" y="38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41" name="Abgerundetes Rechteck 240">
            <a:hlinkClick r:id="rId79" action="ppaction://hlinksldjump"/>
          </p:cNvPr>
          <p:cNvSpPr/>
          <p:nvPr/>
        </p:nvSpPr>
        <p:spPr>
          <a:xfrm>
            <a:off x="4176000" y="38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43" name="Textfeld 242"/>
          <p:cNvSpPr txBox="1"/>
          <p:nvPr/>
        </p:nvSpPr>
        <p:spPr>
          <a:xfrm>
            <a:off x="2769453" y="3960000"/>
            <a:ext cx="1010459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Australien (</a:t>
            </a:r>
            <a:r>
              <a:rPr lang="de-DE" sz="1000" i="0" dirty="0" err="1"/>
              <a:t>No</a:t>
            </a:r>
            <a:r>
              <a:rPr lang="de-DE" sz="1000" i="0" dirty="0"/>
              <a:t>. 8)</a:t>
            </a:r>
          </a:p>
        </p:txBody>
      </p:sp>
      <p:sp>
        <p:nvSpPr>
          <p:cNvPr id="244" name="Abgerundetes Rechteck 243">
            <a:hlinkClick r:id="rId80" action="ppaction://hlinksldjump"/>
          </p:cNvPr>
          <p:cNvSpPr/>
          <p:nvPr/>
        </p:nvSpPr>
        <p:spPr>
          <a:xfrm>
            <a:off x="3816000" y="399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45" name="Abgerundetes Rechteck 244">
            <a:hlinkClick r:id="rId81" action="ppaction://hlinksldjump"/>
          </p:cNvPr>
          <p:cNvSpPr/>
          <p:nvPr/>
        </p:nvSpPr>
        <p:spPr>
          <a:xfrm>
            <a:off x="3996000" y="399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46" name="Abgerundetes Rechteck 245">
            <a:hlinkClick r:id="rId82" action="ppaction://hlinksldjump"/>
          </p:cNvPr>
          <p:cNvSpPr/>
          <p:nvPr/>
        </p:nvSpPr>
        <p:spPr>
          <a:xfrm>
            <a:off x="4176000" y="399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48" name="Textfeld 247"/>
          <p:cNvSpPr txBox="1"/>
          <p:nvPr/>
        </p:nvSpPr>
        <p:spPr>
          <a:xfrm>
            <a:off x="2856015" y="4140000"/>
            <a:ext cx="92389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Brasilien (</a:t>
            </a:r>
            <a:r>
              <a:rPr lang="de-DE" sz="1000" i="0" dirty="0" err="1"/>
              <a:t>No</a:t>
            </a:r>
            <a:r>
              <a:rPr lang="de-DE" sz="1000" i="0" dirty="0"/>
              <a:t>. 6)</a:t>
            </a:r>
          </a:p>
        </p:txBody>
      </p:sp>
      <p:sp>
        <p:nvSpPr>
          <p:cNvPr id="249" name="Abgerundetes Rechteck 248">
            <a:hlinkClick r:id="rId83" action="ppaction://hlinksldjump"/>
          </p:cNvPr>
          <p:cNvSpPr/>
          <p:nvPr/>
        </p:nvSpPr>
        <p:spPr>
          <a:xfrm>
            <a:off x="3816000" y="417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50" name="Abgerundetes Rechteck 249">
            <a:hlinkClick r:id="rId84" action="ppaction://hlinksldjump"/>
          </p:cNvPr>
          <p:cNvSpPr/>
          <p:nvPr/>
        </p:nvSpPr>
        <p:spPr>
          <a:xfrm>
            <a:off x="3996000" y="417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51" name="Abgerundetes Rechteck 250">
            <a:hlinkClick r:id="rId85" action="ppaction://hlinksldjump"/>
          </p:cNvPr>
          <p:cNvSpPr/>
          <p:nvPr/>
        </p:nvSpPr>
        <p:spPr>
          <a:xfrm>
            <a:off x="4176000" y="417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53" name="Textfeld 252"/>
          <p:cNvSpPr txBox="1"/>
          <p:nvPr/>
        </p:nvSpPr>
        <p:spPr>
          <a:xfrm>
            <a:off x="2971430" y="4320000"/>
            <a:ext cx="808482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EU -27 (</a:t>
            </a:r>
            <a:r>
              <a:rPr lang="de-DE" sz="1000" i="0" dirty="0" err="1"/>
              <a:t>No</a:t>
            </a:r>
            <a:r>
              <a:rPr lang="de-DE" sz="1000" i="0" dirty="0"/>
              <a:t>. 5)</a:t>
            </a:r>
          </a:p>
        </p:txBody>
      </p:sp>
      <p:sp>
        <p:nvSpPr>
          <p:cNvPr id="254" name="Abgerundetes Rechteck 253">
            <a:hlinkClick r:id="rId86" action="ppaction://hlinksldjump"/>
          </p:cNvPr>
          <p:cNvSpPr/>
          <p:nvPr/>
        </p:nvSpPr>
        <p:spPr>
          <a:xfrm>
            <a:off x="3816000" y="435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55" name="Abgerundetes Rechteck 254">
            <a:hlinkClick r:id="rId87" action="ppaction://hlinksldjump"/>
          </p:cNvPr>
          <p:cNvSpPr/>
          <p:nvPr/>
        </p:nvSpPr>
        <p:spPr>
          <a:xfrm>
            <a:off x="3996000" y="435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56" name="Abgerundetes Rechteck 255">
            <a:hlinkClick r:id="rId88" action="ppaction://hlinksldjump"/>
          </p:cNvPr>
          <p:cNvSpPr/>
          <p:nvPr/>
        </p:nvSpPr>
        <p:spPr>
          <a:xfrm>
            <a:off x="4176000" y="435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58" name="Textfeld 257"/>
          <p:cNvSpPr txBox="1"/>
          <p:nvPr/>
        </p:nvSpPr>
        <p:spPr>
          <a:xfrm>
            <a:off x="2920134" y="4500000"/>
            <a:ext cx="859778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Kanada (</a:t>
            </a:r>
            <a:r>
              <a:rPr lang="de-DE" sz="1000" i="0" dirty="0" err="1"/>
              <a:t>No</a:t>
            </a:r>
            <a:r>
              <a:rPr lang="de-DE" sz="1000" i="0" dirty="0"/>
              <a:t>. 7)</a:t>
            </a:r>
          </a:p>
        </p:txBody>
      </p:sp>
      <p:sp>
        <p:nvSpPr>
          <p:cNvPr id="259" name="Abgerundetes Rechteck 258">
            <a:hlinkClick r:id="rId89" action="ppaction://hlinksldjump"/>
          </p:cNvPr>
          <p:cNvSpPr/>
          <p:nvPr/>
        </p:nvSpPr>
        <p:spPr>
          <a:xfrm>
            <a:off x="3816000" y="453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60" name="Abgerundetes Rechteck 259">
            <a:hlinkClick r:id="rId90" action="ppaction://hlinksldjump"/>
          </p:cNvPr>
          <p:cNvSpPr/>
          <p:nvPr/>
        </p:nvSpPr>
        <p:spPr>
          <a:xfrm>
            <a:off x="3996000" y="453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61" name="Abgerundetes Rechteck 260">
            <a:hlinkClick r:id="rId91" action="ppaction://hlinksldjump"/>
          </p:cNvPr>
          <p:cNvSpPr/>
          <p:nvPr/>
        </p:nvSpPr>
        <p:spPr>
          <a:xfrm>
            <a:off x="4176000" y="453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63" name="Textfeld 262"/>
          <p:cNvSpPr txBox="1"/>
          <p:nvPr/>
        </p:nvSpPr>
        <p:spPr>
          <a:xfrm>
            <a:off x="2719759" y="4680000"/>
            <a:ext cx="1060153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Kasachstan (</a:t>
            </a:r>
            <a:r>
              <a:rPr lang="de-DE" sz="1000" i="0" dirty="0" err="1"/>
              <a:t>No</a:t>
            </a:r>
            <a:r>
              <a:rPr lang="de-DE" sz="1000" i="0" dirty="0"/>
              <a:t>. 9)</a:t>
            </a:r>
          </a:p>
        </p:txBody>
      </p:sp>
      <p:sp>
        <p:nvSpPr>
          <p:cNvPr id="264" name="Abgerundetes Rechteck 263">
            <a:hlinkClick r:id="rId92" action="ppaction://hlinksldjump"/>
          </p:cNvPr>
          <p:cNvSpPr/>
          <p:nvPr/>
        </p:nvSpPr>
        <p:spPr>
          <a:xfrm>
            <a:off x="3816000" y="47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65" name="Abgerundetes Rechteck 264">
            <a:hlinkClick r:id="rId93" action="ppaction://hlinksldjump"/>
          </p:cNvPr>
          <p:cNvSpPr/>
          <p:nvPr/>
        </p:nvSpPr>
        <p:spPr>
          <a:xfrm>
            <a:off x="3996000" y="47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66" name="Abgerundetes Rechteck 265">
            <a:hlinkClick r:id="rId94" action="ppaction://hlinksldjump"/>
          </p:cNvPr>
          <p:cNvSpPr/>
          <p:nvPr/>
        </p:nvSpPr>
        <p:spPr>
          <a:xfrm>
            <a:off x="4176000" y="47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68" name="Textfeld 267"/>
          <p:cNvSpPr txBox="1"/>
          <p:nvPr/>
        </p:nvSpPr>
        <p:spPr>
          <a:xfrm>
            <a:off x="2808000" y="4860000"/>
            <a:ext cx="93992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Russland (</a:t>
            </a:r>
            <a:r>
              <a:rPr lang="de-DE" sz="1000" i="0" dirty="0" err="1"/>
              <a:t>No</a:t>
            </a:r>
            <a:r>
              <a:rPr lang="de-DE" sz="1000" i="0" dirty="0"/>
              <a:t>. 4)</a:t>
            </a:r>
          </a:p>
        </p:txBody>
      </p:sp>
      <p:sp>
        <p:nvSpPr>
          <p:cNvPr id="269" name="Abgerundetes Rechteck 268">
            <a:hlinkClick r:id="rId95" action="ppaction://hlinksldjump"/>
          </p:cNvPr>
          <p:cNvSpPr/>
          <p:nvPr/>
        </p:nvSpPr>
        <p:spPr>
          <a:xfrm>
            <a:off x="3816000" y="489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70" name="Abgerundetes Rechteck 269">
            <a:hlinkClick r:id="rId96" action="ppaction://hlinksldjump"/>
          </p:cNvPr>
          <p:cNvSpPr/>
          <p:nvPr/>
        </p:nvSpPr>
        <p:spPr>
          <a:xfrm>
            <a:off x="3996000" y="489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71" name="Abgerundetes Rechteck 270">
            <a:hlinkClick r:id="rId97" action="ppaction://hlinksldjump"/>
          </p:cNvPr>
          <p:cNvSpPr/>
          <p:nvPr/>
        </p:nvSpPr>
        <p:spPr>
          <a:xfrm>
            <a:off x="4176000" y="489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73" name="Textfeld 272"/>
          <p:cNvSpPr txBox="1"/>
          <p:nvPr/>
        </p:nvSpPr>
        <p:spPr>
          <a:xfrm>
            <a:off x="2915325" y="5040000"/>
            <a:ext cx="86458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Türkei (</a:t>
            </a:r>
            <a:r>
              <a:rPr lang="de-DE" sz="1000" i="0" dirty="0" err="1"/>
              <a:t>No</a:t>
            </a:r>
            <a:r>
              <a:rPr lang="de-DE" sz="1000" i="0" dirty="0"/>
              <a:t>. 11)</a:t>
            </a:r>
          </a:p>
        </p:txBody>
      </p:sp>
      <p:sp>
        <p:nvSpPr>
          <p:cNvPr id="274" name="Abgerundetes Rechteck 273">
            <a:hlinkClick r:id="rId98" action="ppaction://hlinksldjump"/>
          </p:cNvPr>
          <p:cNvSpPr/>
          <p:nvPr/>
        </p:nvSpPr>
        <p:spPr>
          <a:xfrm>
            <a:off x="3816000" y="507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75" name="Abgerundetes Rechteck 274">
            <a:hlinkClick r:id="rId99" action="ppaction://hlinksldjump"/>
          </p:cNvPr>
          <p:cNvSpPr/>
          <p:nvPr/>
        </p:nvSpPr>
        <p:spPr>
          <a:xfrm>
            <a:off x="3996000" y="507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76" name="Abgerundetes Rechteck 275">
            <a:hlinkClick r:id="rId100" action="ppaction://hlinksldjump"/>
          </p:cNvPr>
          <p:cNvSpPr/>
          <p:nvPr/>
        </p:nvSpPr>
        <p:spPr>
          <a:xfrm>
            <a:off x="4176000" y="507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78" name="Textfeld 277"/>
          <p:cNvSpPr txBox="1"/>
          <p:nvPr/>
        </p:nvSpPr>
        <p:spPr>
          <a:xfrm>
            <a:off x="2899294" y="5220000"/>
            <a:ext cx="880618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Ukraine (</a:t>
            </a:r>
            <a:r>
              <a:rPr lang="de-DE" sz="1000" i="0" dirty="0" err="1"/>
              <a:t>No</a:t>
            </a:r>
            <a:r>
              <a:rPr lang="de-DE" sz="1000" i="0" dirty="0"/>
              <a:t>. 2)</a:t>
            </a:r>
          </a:p>
        </p:txBody>
      </p:sp>
      <p:sp>
        <p:nvSpPr>
          <p:cNvPr id="279" name="Abgerundetes Rechteck 278">
            <a:hlinkClick r:id="rId101" action="ppaction://hlinksldjump"/>
          </p:cNvPr>
          <p:cNvSpPr/>
          <p:nvPr/>
        </p:nvSpPr>
        <p:spPr>
          <a:xfrm>
            <a:off x="3816000" y="525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80" name="Abgerundetes Rechteck 279">
            <a:hlinkClick r:id="rId102" action="ppaction://hlinksldjump"/>
          </p:cNvPr>
          <p:cNvSpPr/>
          <p:nvPr/>
        </p:nvSpPr>
        <p:spPr>
          <a:xfrm>
            <a:off x="3996000" y="525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81" name="Abgerundetes Rechteck 280">
            <a:hlinkClick r:id="rId103" action="ppaction://hlinksldjump"/>
          </p:cNvPr>
          <p:cNvSpPr/>
          <p:nvPr/>
        </p:nvSpPr>
        <p:spPr>
          <a:xfrm>
            <a:off x="4176000" y="525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83" name="Textfeld 282"/>
          <p:cNvSpPr txBox="1"/>
          <p:nvPr/>
        </p:nvSpPr>
        <p:spPr>
          <a:xfrm>
            <a:off x="3094862" y="5400000"/>
            <a:ext cx="685050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USA (</a:t>
            </a:r>
            <a:r>
              <a:rPr lang="de-DE" sz="1000" i="0" dirty="0" err="1"/>
              <a:t>No</a:t>
            </a:r>
            <a:r>
              <a:rPr lang="de-DE" sz="1000" i="0" dirty="0"/>
              <a:t>. 1)</a:t>
            </a:r>
          </a:p>
        </p:txBody>
      </p:sp>
      <p:sp>
        <p:nvSpPr>
          <p:cNvPr id="284" name="Abgerundetes Rechteck 283">
            <a:hlinkClick r:id="rId104" action="ppaction://hlinksldjump"/>
          </p:cNvPr>
          <p:cNvSpPr/>
          <p:nvPr/>
        </p:nvSpPr>
        <p:spPr>
          <a:xfrm>
            <a:off x="3816000" y="543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85" name="Abgerundetes Rechteck 284">
            <a:hlinkClick r:id="rId105" action="ppaction://hlinksldjump"/>
          </p:cNvPr>
          <p:cNvSpPr/>
          <p:nvPr/>
        </p:nvSpPr>
        <p:spPr>
          <a:xfrm>
            <a:off x="3996000" y="543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286" name="Abgerundetes Rechteck 285">
            <a:hlinkClick r:id="rId106" action="ppaction://hlinksldjump"/>
          </p:cNvPr>
          <p:cNvSpPr/>
          <p:nvPr/>
        </p:nvSpPr>
        <p:spPr>
          <a:xfrm>
            <a:off x="4176000" y="543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337" name="Textfeld 336"/>
          <p:cNvSpPr txBox="1"/>
          <p:nvPr/>
        </p:nvSpPr>
        <p:spPr>
          <a:xfrm>
            <a:off x="4821276" y="3780000"/>
            <a:ext cx="1090609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Argentinien (</a:t>
            </a:r>
            <a:r>
              <a:rPr lang="de-DE" sz="1000" i="0" dirty="0" err="1"/>
              <a:t>No</a:t>
            </a:r>
            <a:r>
              <a:rPr lang="de-DE" sz="1000" i="0" dirty="0"/>
              <a:t>. 3)</a:t>
            </a:r>
          </a:p>
        </p:txBody>
      </p:sp>
      <p:sp>
        <p:nvSpPr>
          <p:cNvPr id="338" name="Abgerundetes Rechteck 337">
            <a:hlinkClick r:id="rId107" action="ppaction://hlinksldjump"/>
          </p:cNvPr>
          <p:cNvSpPr/>
          <p:nvPr/>
        </p:nvSpPr>
        <p:spPr>
          <a:xfrm>
            <a:off x="5940000" y="38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39" name="Abgerundetes Rechteck 338">
            <a:hlinkClick r:id="rId108" action="ppaction://hlinksldjump"/>
          </p:cNvPr>
          <p:cNvSpPr/>
          <p:nvPr/>
        </p:nvSpPr>
        <p:spPr>
          <a:xfrm>
            <a:off x="6120000" y="38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40" name="Abgerundetes Rechteck 339">
            <a:hlinkClick r:id="rId109" action="ppaction://hlinksldjump"/>
          </p:cNvPr>
          <p:cNvSpPr/>
          <p:nvPr/>
        </p:nvSpPr>
        <p:spPr>
          <a:xfrm>
            <a:off x="6300000" y="38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33" name="Textfeld 332"/>
          <p:cNvSpPr txBox="1"/>
          <p:nvPr/>
        </p:nvSpPr>
        <p:spPr>
          <a:xfrm>
            <a:off x="4987988" y="3960000"/>
            <a:ext cx="92389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Brasilien (</a:t>
            </a:r>
            <a:r>
              <a:rPr lang="de-DE" sz="1000" i="0" dirty="0" err="1"/>
              <a:t>No</a:t>
            </a:r>
            <a:r>
              <a:rPr lang="de-DE" sz="1000" i="0" dirty="0"/>
              <a:t>. 1)</a:t>
            </a:r>
          </a:p>
        </p:txBody>
      </p:sp>
      <p:sp>
        <p:nvSpPr>
          <p:cNvPr id="329" name="Textfeld 328"/>
          <p:cNvSpPr txBox="1"/>
          <p:nvPr/>
        </p:nvSpPr>
        <p:spPr>
          <a:xfrm>
            <a:off x="5066534" y="4140000"/>
            <a:ext cx="845351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EU-27 (</a:t>
            </a:r>
            <a:r>
              <a:rPr lang="de-DE" sz="1000" i="0" dirty="0" err="1"/>
              <a:t>No</a:t>
            </a:r>
            <a:r>
              <a:rPr lang="de-DE" sz="1000" i="0" dirty="0"/>
              <a:t>. 10)</a:t>
            </a:r>
          </a:p>
        </p:txBody>
      </p:sp>
      <p:sp>
        <p:nvSpPr>
          <p:cNvPr id="325" name="Textfeld 324"/>
          <p:cNvSpPr txBox="1"/>
          <p:nvPr/>
        </p:nvSpPr>
        <p:spPr>
          <a:xfrm>
            <a:off x="4858144" y="4320000"/>
            <a:ext cx="1053741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Indonesien (</a:t>
            </a:r>
            <a:r>
              <a:rPr lang="de-DE" sz="1000" i="0" dirty="0" err="1"/>
              <a:t>No</a:t>
            </a:r>
            <a:r>
              <a:rPr lang="de-DE" sz="1000" i="0" dirty="0"/>
              <a:t>. 4)</a:t>
            </a:r>
          </a:p>
        </p:txBody>
      </p:sp>
      <p:sp>
        <p:nvSpPr>
          <p:cNvPr id="321" name="Textfeld 320"/>
          <p:cNvSpPr txBox="1"/>
          <p:nvPr/>
        </p:nvSpPr>
        <p:spPr>
          <a:xfrm>
            <a:off x="5052107" y="4500000"/>
            <a:ext cx="859778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Kanada (</a:t>
            </a:r>
            <a:r>
              <a:rPr lang="de-DE" sz="1000" i="0" dirty="0" err="1"/>
              <a:t>No</a:t>
            </a:r>
            <a:r>
              <a:rPr lang="de-DE" sz="1000" i="0" dirty="0"/>
              <a:t>. 5)</a:t>
            </a:r>
          </a:p>
        </p:txBody>
      </p:sp>
      <p:sp>
        <p:nvSpPr>
          <p:cNvPr id="317" name="Textfeld 316"/>
          <p:cNvSpPr txBox="1"/>
          <p:nvPr/>
        </p:nvSpPr>
        <p:spPr>
          <a:xfrm>
            <a:off x="4971958" y="4680000"/>
            <a:ext cx="93992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Malaysia (</a:t>
            </a:r>
            <a:r>
              <a:rPr lang="de-DE" sz="1000" i="0" dirty="0" err="1"/>
              <a:t>No</a:t>
            </a:r>
            <a:r>
              <a:rPr lang="de-DE" sz="1000" i="0" dirty="0"/>
              <a:t>. 6)</a:t>
            </a:r>
          </a:p>
        </p:txBody>
      </p:sp>
      <p:sp>
        <p:nvSpPr>
          <p:cNvPr id="313" name="Textfeld 312"/>
          <p:cNvSpPr txBox="1"/>
          <p:nvPr/>
        </p:nvSpPr>
        <p:spPr>
          <a:xfrm>
            <a:off x="4955928" y="4860000"/>
            <a:ext cx="95595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Paraguay (</a:t>
            </a:r>
            <a:r>
              <a:rPr lang="de-DE" sz="1000" i="0" dirty="0" err="1"/>
              <a:t>No</a:t>
            </a:r>
            <a:r>
              <a:rPr lang="de-DE" sz="1000" i="0" dirty="0"/>
              <a:t>. 9)</a:t>
            </a:r>
          </a:p>
        </p:txBody>
      </p:sp>
      <p:sp>
        <p:nvSpPr>
          <p:cNvPr id="309" name="Textfeld 308"/>
          <p:cNvSpPr txBox="1"/>
          <p:nvPr/>
        </p:nvSpPr>
        <p:spPr>
          <a:xfrm>
            <a:off x="4971958" y="5040000"/>
            <a:ext cx="93992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Russland (</a:t>
            </a:r>
            <a:r>
              <a:rPr lang="de-DE" sz="1000" i="0" dirty="0" err="1"/>
              <a:t>No</a:t>
            </a:r>
            <a:r>
              <a:rPr lang="de-DE" sz="1000" i="0" dirty="0"/>
              <a:t>. 8)</a:t>
            </a:r>
          </a:p>
        </p:txBody>
      </p:sp>
      <p:sp>
        <p:nvSpPr>
          <p:cNvPr id="305" name="Textfeld 304"/>
          <p:cNvSpPr txBox="1"/>
          <p:nvPr/>
        </p:nvSpPr>
        <p:spPr>
          <a:xfrm>
            <a:off x="5031267" y="5220000"/>
            <a:ext cx="880618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Ukraine (</a:t>
            </a:r>
            <a:r>
              <a:rPr lang="de-DE" sz="1000" i="0" dirty="0" err="1"/>
              <a:t>No</a:t>
            </a:r>
            <a:r>
              <a:rPr lang="de-DE" sz="1000" i="0" dirty="0"/>
              <a:t>. 7)</a:t>
            </a:r>
          </a:p>
        </p:txBody>
      </p:sp>
      <p:sp>
        <p:nvSpPr>
          <p:cNvPr id="301" name="Textfeld 300"/>
          <p:cNvSpPr txBox="1"/>
          <p:nvPr/>
        </p:nvSpPr>
        <p:spPr>
          <a:xfrm>
            <a:off x="5226835" y="5400000"/>
            <a:ext cx="685050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USA (</a:t>
            </a:r>
            <a:r>
              <a:rPr lang="de-DE" sz="1000" i="0" dirty="0" err="1"/>
              <a:t>No</a:t>
            </a:r>
            <a:r>
              <a:rPr lang="de-DE" sz="1000" i="0" dirty="0"/>
              <a:t>. 2)</a:t>
            </a:r>
          </a:p>
        </p:txBody>
      </p:sp>
      <p:sp>
        <p:nvSpPr>
          <p:cNvPr id="391" name="Textfeld 390"/>
          <p:cNvSpPr txBox="1"/>
          <p:nvPr/>
        </p:nvSpPr>
        <p:spPr>
          <a:xfrm>
            <a:off x="7260939" y="3780000"/>
            <a:ext cx="1090610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Argentinien (</a:t>
            </a:r>
            <a:r>
              <a:rPr lang="de-DE" sz="1000" i="0" dirty="0" err="1"/>
              <a:t>No</a:t>
            </a:r>
            <a:r>
              <a:rPr lang="de-DE" sz="1000" i="0" dirty="0"/>
              <a:t>. 3)</a:t>
            </a:r>
          </a:p>
        </p:txBody>
      </p:sp>
      <p:sp>
        <p:nvSpPr>
          <p:cNvPr id="393" name="Abgerundetes Rechteck 392">
            <a:hlinkClick r:id="rId110" action="ppaction://hlinksldjump"/>
          </p:cNvPr>
          <p:cNvSpPr/>
          <p:nvPr/>
        </p:nvSpPr>
        <p:spPr>
          <a:xfrm>
            <a:off x="8748000" y="38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94" name="Abgerundetes Rechteck 393">
            <a:hlinkClick r:id="rId111" action="ppaction://hlinksldjump"/>
          </p:cNvPr>
          <p:cNvSpPr/>
          <p:nvPr/>
        </p:nvSpPr>
        <p:spPr>
          <a:xfrm>
            <a:off x="8928000" y="38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87" name="Textfeld 386"/>
          <p:cNvSpPr txBox="1"/>
          <p:nvPr/>
        </p:nvSpPr>
        <p:spPr>
          <a:xfrm>
            <a:off x="7427652" y="3960000"/>
            <a:ext cx="92389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Brasilien (</a:t>
            </a:r>
            <a:r>
              <a:rPr lang="de-DE" sz="1000" i="0" dirty="0" err="1"/>
              <a:t>No</a:t>
            </a:r>
            <a:r>
              <a:rPr lang="de-DE" sz="1000" i="0" dirty="0"/>
              <a:t>. 8)</a:t>
            </a:r>
          </a:p>
        </p:txBody>
      </p:sp>
      <p:sp>
        <p:nvSpPr>
          <p:cNvPr id="383" name="Textfeld 382"/>
          <p:cNvSpPr txBox="1"/>
          <p:nvPr/>
        </p:nvSpPr>
        <p:spPr>
          <a:xfrm>
            <a:off x="7571921" y="4140000"/>
            <a:ext cx="779628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EU-27 (</a:t>
            </a:r>
            <a:r>
              <a:rPr lang="de-DE" sz="1000" i="0" dirty="0" err="1"/>
              <a:t>No</a:t>
            </a:r>
            <a:r>
              <a:rPr lang="de-DE" sz="1000" i="0" dirty="0"/>
              <a:t>. 7)</a:t>
            </a:r>
          </a:p>
        </p:txBody>
      </p:sp>
      <p:sp>
        <p:nvSpPr>
          <p:cNvPr id="379" name="Textfeld 378"/>
          <p:cNvSpPr txBox="1"/>
          <p:nvPr/>
        </p:nvSpPr>
        <p:spPr>
          <a:xfrm>
            <a:off x="7297808" y="4320000"/>
            <a:ext cx="1053741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Indonesien (</a:t>
            </a:r>
            <a:r>
              <a:rPr lang="de-DE" sz="1000" i="0" dirty="0" err="1"/>
              <a:t>No</a:t>
            </a:r>
            <a:r>
              <a:rPr lang="de-DE" sz="1000" i="0" dirty="0"/>
              <a:t>. 1)</a:t>
            </a:r>
          </a:p>
        </p:txBody>
      </p:sp>
      <p:sp>
        <p:nvSpPr>
          <p:cNvPr id="375" name="Textfeld 374"/>
          <p:cNvSpPr txBox="1"/>
          <p:nvPr/>
        </p:nvSpPr>
        <p:spPr>
          <a:xfrm>
            <a:off x="7491771" y="4500000"/>
            <a:ext cx="859778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Kanada (</a:t>
            </a:r>
            <a:r>
              <a:rPr lang="de-DE" sz="1000" i="0" dirty="0" err="1"/>
              <a:t>No</a:t>
            </a:r>
            <a:r>
              <a:rPr lang="de-DE" sz="1000" i="0" dirty="0"/>
              <a:t>. 6)</a:t>
            </a:r>
          </a:p>
        </p:txBody>
      </p:sp>
      <p:sp>
        <p:nvSpPr>
          <p:cNvPr id="371" name="Textfeld 370"/>
          <p:cNvSpPr txBox="1"/>
          <p:nvPr/>
        </p:nvSpPr>
        <p:spPr>
          <a:xfrm>
            <a:off x="7411622" y="4680000"/>
            <a:ext cx="93992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Malaysia (</a:t>
            </a:r>
            <a:r>
              <a:rPr lang="de-DE" sz="1000" i="0" dirty="0" err="1"/>
              <a:t>No</a:t>
            </a:r>
            <a:r>
              <a:rPr lang="de-DE" sz="1000" i="0" dirty="0"/>
              <a:t>. 2)</a:t>
            </a:r>
          </a:p>
        </p:txBody>
      </p:sp>
      <p:sp>
        <p:nvSpPr>
          <p:cNvPr id="367" name="Textfeld 366"/>
          <p:cNvSpPr txBox="1"/>
          <p:nvPr/>
        </p:nvSpPr>
        <p:spPr>
          <a:xfrm>
            <a:off x="7183994" y="4860000"/>
            <a:ext cx="1167555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Philippinen (</a:t>
            </a:r>
            <a:r>
              <a:rPr lang="de-DE" sz="1000" i="0" dirty="0" err="1"/>
              <a:t>No</a:t>
            </a:r>
            <a:r>
              <a:rPr lang="de-DE" sz="1000" i="0" dirty="0"/>
              <a:t>. 10)</a:t>
            </a:r>
          </a:p>
        </p:txBody>
      </p:sp>
      <p:sp>
        <p:nvSpPr>
          <p:cNvPr id="363" name="Textfeld 362"/>
          <p:cNvSpPr txBox="1"/>
          <p:nvPr/>
        </p:nvSpPr>
        <p:spPr>
          <a:xfrm>
            <a:off x="7411622" y="5040000"/>
            <a:ext cx="93992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Russland (</a:t>
            </a:r>
            <a:r>
              <a:rPr lang="de-DE" sz="1000" i="0" dirty="0" err="1"/>
              <a:t>No</a:t>
            </a:r>
            <a:r>
              <a:rPr lang="de-DE" sz="1000" i="0" dirty="0"/>
              <a:t>. 5)</a:t>
            </a:r>
          </a:p>
        </p:txBody>
      </p:sp>
      <p:sp>
        <p:nvSpPr>
          <p:cNvPr id="359" name="Textfeld 358"/>
          <p:cNvSpPr txBox="1"/>
          <p:nvPr/>
        </p:nvSpPr>
        <p:spPr>
          <a:xfrm>
            <a:off x="7470932" y="5220000"/>
            <a:ext cx="880617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Ukraine (</a:t>
            </a:r>
            <a:r>
              <a:rPr lang="de-DE" sz="1000" i="0" dirty="0" err="1"/>
              <a:t>No</a:t>
            </a:r>
            <a:r>
              <a:rPr lang="de-DE" sz="1000" i="0" dirty="0"/>
              <a:t>. 4)</a:t>
            </a:r>
          </a:p>
        </p:txBody>
      </p:sp>
      <p:sp>
        <p:nvSpPr>
          <p:cNvPr id="355" name="Textfeld 354"/>
          <p:cNvSpPr txBox="1"/>
          <p:nvPr/>
        </p:nvSpPr>
        <p:spPr>
          <a:xfrm>
            <a:off x="7666499" y="5400000"/>
            <a:ext cx="685050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/>
              <a:t>USA (</a:t>
            </a:r>
            <a:r>
              <a:rPr lang="de-DE" sz="1000" i="0" dirty="0" err="1"/>
              <a:t>No</a:t>
            </a:r>
            <a:r>
              <a:rPr lang="de-DE" sz="1000" i="0" dirty="0"/>
              <a:t>. 9)</a:t>
            </a:r>
          </a:p>
        </p:txBody>
      </p:sp>
      <p:sp>
        <p:nvSpPr>
          <p:cNvPr id="396" name="Abgerundetes Rechteck 395">
            <a:hlinkClick r:id="rId112" action="ppaction://hlinksldjump"/>
          </p:cNvPr>
          <p:cNvSpPr/>
          <p:nvPr/>
        </p:nvSpPr>
        <p:spPr>
          <a:xfrm>
            <a:off x="5940000" y="543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97" name="Abgerundetes Rechteck 396">
            <a:hlinkClick r:id="rId113" action="ppaction://hlinksldjump"/>
          </p:cNvPr>
          <p:cNvSpPr/>
          <p:nvPr/>
        </p:nvSpPr>
        <p:spPr>
          <a:xfrm>
            <a:off x="6120000" y="543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98" name="Abgerundetes Rechteck 397">
            <a:hlinkClick r:id="rId114" action="ppaction://hlinksldjump"/>
          </p:cNvPr>
          <p:cNvSpPr/>
          <p:nvPr/>
        </p:nvSpPr>
        <p:spPr>
          <a:xfrm>
            <a:off x="6300000" y="543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0" name="Abgerundetes Rechteck 399">
            <a:hlinkClick r:id="rId115" action="ppaction://hlinksldjump"/>
          </p:cNvPr>
          <p:cNvSpPr/>
          <p:nvPr/>
        </p:nvSpPr>
        <p:spPr>
          <a:xfrm>
            <a:off x="5940000" y="399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1" name="Abgerundetes Rechteck 400">
            <a:hlinkClick r:id="rId116" action="ppaction://hlinksldjump"/>
          </p:cNvPr>
          <p:cNvSpPr/>
          <p:nvPr/>
        </p:nvSpPr>
        <p:spPr>
          <a:xfrm>
            <a:off x="6120000" y="399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2" name="Abgerundetes Rechteck 401">
            <a:hlinkClick r:id="rId117" action="ppaction://hlinksldjump"/>
          </p:cNvPr>
          <p:cNvSpPr/>
          <p:nvPr/>
        </p:nvSpPr>
        <p:spPr>
          <a:xfrm>
            <a:off x="6300000" y="399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4" name="Abgerundetes Rechteck 403">
            <a:hlinkClick r:id="rId118" action="ppaction://hlinksldjump"/>
          </p:cNvPr>
          <p:cNvSpPr/>
          <p:nvPr/>
        </p:nvSpPr>
        <p:spPr>
          <a:xfrm>
            <a:off x="5940000" y="417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5" name="Abgerundetes Rechteck 404">
            <a:hlinkClick r:id="rId119" action="ppaction://hlinksldjump"/>
          </p:cNvPr>
          <p:cNvSpPr/>
          <p:nvPr/>
        </p:nvSpPr>
        <p:spPr>
          <a:xfrm>
            <a:off x="6120000" y="417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6" name="Abgerundetes Rechteck 405">
            <a:hlinkClick r:id="rId120" action="ppaction://hlinksldjump"/>
          </p:cNvPr>
          <p:cNvSpPr/>
          <p:nvPr/>
        </p:nvSpPr>
        <p:spPr>
          <a:xfrm>
            <a:off x="6300000" y="417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8" name="Abgerundetes Rechteck 407">
            <a:hlinkClick r:id="rId121" action="ppaction://hlinksldjump"/>
          </p:cNvPr>
          <p:cNvSpPr/>
          <p:nvPr/>
        </p:nvSpPr>
        <p:spPr>
          <a:xfrm>
            <a:off x="5940000" y="435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09" name="Abgerundetes Rechteck 408">
            <a:hlinkClick r:id="rId122" action="ppaction://hlinksldjump"/>
          </p:cNvPr>
          <p:cNvSpPr/>
          <p:nvPr/>
        </p:nvSpPr>
        <p:spPr>
          <a:xfrm>
            <a:off x="6120000" y="435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10" name="Abgerundetes Rechteck 409">
            <a:hlinkClick r:id="rId123" action="ppaction://hlinksldjump"/>
          </p:cNvPr>
          <p:cNvSpPr/>
          <p:nvPr/>
        </p:nvSpPr>
        <p:spPr>
          <a:xfrm>
            <a:off x="6300000" y="435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12" name="Abgerundetes Rechteck 411">
            <a:hlinkClick r:id="rId124" action="ppaction://hlinksldjump"/>
          </p:cNvPr>
          <p:cNvSpPr/>
          <p:nvPr/>
        </p:nvSpPr>
        <p:spPr>
          <a:xfrm>
            <a:off x="5940000" y="453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13" name="Abgerundetes Rechteck 412">
            <a:hlinkClick r:id="rId125" action="ppaction://hlinksldjump"/>
          </p:cNvPr>
          <p:cNvSpPr/>
          <p:nvPr/>
        </p:nvSpPr>
        <p:spPr>
          <a:xfrm>
            <a:off x="6120000" y="453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14" name="Abgerundetes Rechteck 413">
            <a:hlinkClick r:id="rId126" action="ppaction://hlinksldjump"/>
          </p:cNvPr>
          <p:cNvSpPr/>
          <p:nvPr/>
        </p:nvSpPr>
        <p:spPr>
          <a:xfrm>
            <a:off x="6300000" y="453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16" name="Abgerundetes Rechteck 415">
            <a:hlinkClick r:id="rId127" action="ppaction://hlinksldjump"/>
          </p:cNvPr>
          <p:cNvSpPr/>
          <p:nvPr/>
        </p:nvSpPr>
        <p:spPr>
          <a:xfrm>
            <a:off x="5940000" y="47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17" name="Abgerundetes Rechteck 416">
            <a:hlinkClick r:id="rId128" action="ppaction://hlinksldjump"/>
          </p:cNvPr>
          <p:cNvSpPr/>
          <p:nvPr/>
        </p:nvSpPr>
        <p:spPr>
          <a:xfrm>
            <a:off x="6120000" y="47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18" name="Abgerundetes Rechteck 417">
            <a:hlinkClick r:id="rId129" action="ppaction://hlinksldjump"/>
          </p:cNvPr>
          <p:cNvSpPr/>
          <p:nvPr/>
        </p:nvSpPr>
        <p:spPr>
          <a:xfrm>
            <a:off x="6300000" y="47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0" name="Abgerundetes Rechteck 419">
            <a:hlinkClick r:id="rId130" action="ppaction://hlinksldjump"/>
          </p:cNvPr>
          <p:cNvSpPr/>
          <p:nvPr/>
        </p:nvSpPr>
        <p:spPr>
          <a:xfrm>
            <a:off x="5940000" y="489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1" name="Abgerundetes Rechteck 420">
            <a:hlinkClick r:id="rId131" action="ppaction://hlinksldjump"/>
          </p:cNvPr>
          <p:cNvSpPr/>
          <p:nvPr/>
        </p:nvSpPr>
        <p:spPr>
          <a:xfrm>
            <a:off x="6120000" y="489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2" name="Abgerundetes Rechteck 421">
            <a:hlinkClick r:id="rId132" action="ppaction://hlinksldjump"/>
          </p:cNvPr>
          <p:cNvSpPr/>
          <p:nvPr/>
        </p:nvSpPr>
        <p:spPr>
          <a:xfrm>
            <a:off x="6300000" y="489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4" name="Abgerundetes Rechteck 423">
            <a:hlinkClick r:id="rId133" action="ppaction://hlinksldjump"/>
          </p:cNvPr>
          <p:cNvSpPr/>
          <p:nvPr/>
        </p:nvSpPr>
        <p:spPr>
          <a:xfrm>
            <a:off x="5940000" y="507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5" name="Abgerundetes Rechteck 424">
            <a:hlinkClick r:id="rId134" action="ppaction://hlinksldjump"/>
          </p:cNvPr>
          <p:cNvSpPr/>
          <p:nvPr/>
        </p:nvSpPr>
        <p:spPr>
          <a:xfrm>
            <a:off x="6120000" y="507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6" name="Abgerundetes Rechteck 425">
            <a:hlinkClick r:id="rId135" action="ppaction://hlinksldjump"/>
          </p:cNvPr>
          <p:cNvSpPr/>
          <p:nvPr/>
        </p:nvSpPr>
        <p:spPr>
          <a:xfrm>
            <a:off x="6300000" y="507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8" name="Abgerundetes Rechteck 427">
            <a:hlinkClick r:id="rId136" action="ppaction://hlinksldjump"/>
          </p:cNvPr>
          <p:cNvSpPr/>
          <p:nvPr/>
        </p:nvSpPr>
        <p:spPr>
          <a:xfrm>
            <a:off x="5940000" y="525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29" name="Abgerundetes Rechteck 428">
            <a:hlinkClick r:id="rId137" action="ppaction://hlinksldjump"/>
          </p:cNvPr>
          <p:cNvSpPr/>
          <p:nvPr/>
        </p:nvSpPr>
        <p:spPr>
          <a:xfrm>
            <a:off x="6120000" y="525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30" name="Abgerundetes Rechteck 429">
            <a:hlinkClick r:id="rId138" action="ppaction://hlinksldjump"/>
          </p:cNvPr>
          <p:cNvSpPr/>
          <p:nvPr/>
        </p:nvSpPr>
        <p:spPr>
          <a:xfrm>
            <a:off x="6300000" y="525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32" name="Abgerundetes Rechteck 431">
            <a:hlinkClick r:id="rId139" action="ppaction://hlinksldjump"/>
          </p:cNvPr>
          <p:cNvSpPr/>
          <p:nvPr/>
        </p:nvSpPr>
        <p:spPr>
          <a:xfrm>
            <a:off x="8748000" y="54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33" name="Abgerundetes Rechteck 432">
            <a:hlinkClick r:id="rId140" action="ppaction://hlinksldjump"/>
          </p:cNvPr>
          <p:cNvSpPr/>
          <p:nvPr/>
        </p:nvSpPr>
        <p:spPr>
          <a:xfrm>
            <a:off x="8928000" y="54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35" name="Abgerundetes Rechteck 434">
            <a:hlinkClick r:id="rId141" action="ppaction://hlinksldjump"/>
          </p:cNvPr>
          <p:cNvSpPr/>
          <p:nvPr/>
        </p:nvSpPr>
        <p:spPr>
          <a:xfrm>
            <a:off x="8748000" y="39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36" name="Abgerundetes Rechteck 435">
            <a:hlinkClick r:id="rId142" action="ppaction://hlinksldjump"/>
          </p:cNvPr>
          <p:cNvSpPr/>
          <p:nvPr/>
        </p:nvSpPr>
        <p:spPr>
          <a:xfrm>
            <a:off x="8928000" y="39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39" name="Abgerundetes Rechteck 438">
            <a:hlinkClick r:id="rId143" action="ppaction://hlinksldjump"/>
          </p:cNvPr>
          <p:cNvSpPr/>
          <p:nvPr/>
        </p:nvSpPr>
        <p:spPr>
          <a:xfrm>
            <a:off x="8748000" y="41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40" name="Abgerundetes Rechteck 439">
            <a:hlinkClick r:id="rId144" action="ppaction://hlinksldjump"/>
          </p:cNvPr>
          <p:cNvSpPr/>
          <p:nvPr/>
        </p:nvSpPr>
        <p:spPr>
          <a:xfrm>
            <a:off x="8928000" y="41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43" name="Abgerundetes Rechteck 442">
            <a:hlinkClick r:id="rId145" action="ppaction://hlinksldjump"/>
          </p:cNvPr>
          <p:cNvSpPr/>
          <p:nvPr/>
        </p:nvSpPr>
        <p:spPr>
          <a:xfrm>
            <a:off x="8748000" y="43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44" name="Abgerundetes Rechteck 443">
            <a:hlinkClick r:id="rId146" action="ppaction://hlinksldjump"/>
          </p:cNvPr>
          <p:cNvSpPr/>
          <p:nvPr/>
        </p:nvSpPr>
        <p:spPr>
          <a:xfrm>
            <a:off x="8928000" y="43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47" name="Abgerundetes Rechteck 446">
            <a:hlinkClick r:id="rId147" action="ppaction://hlinksldjump"/>
          </p:cNvPr>
          <p:cNvSpPr/>
          <p:nvPr/>
        </p:nvSpPr>
        <p:spPr>
          <a:xfrm>
            <a:off x="8748000" y="45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48" name="Abgerundetes Rechteck 447">
            <a:hlinkClick r:id="rId148" action="ppaction://hlinksldjump"/>
          </p:cNvPr>
          <p:cNvSpPr/>
          <p:nvPr/>
        </p:nvSpPr>
        <p:spPr>
          <a:xfrm>
            <a:off x="8928000" y="45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1" name="Abgerundetes Rechteck 450">
            <a:hlinkClick r:id="rId149" action="ppaction://hlinksldjump"/>
          </p:cNvPr>
          <p:cNvSpPr/>
          <p:nvPr/>
        </p:nvSpPr>
        <p:spPr>
          <a:xfrm>
            <a:off x="8748000" y="47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2" name="Abgerundetes Rechteck 451">
            <a:hlinkClick r:id="rId150" action="ppaction://hlinksldjump"/>
          </p:cNvPr>
          <p:cNvSpPr/>
          <p:nvPr/>
        </p:nvSpPr>
        <p:spPr>
          <a:xfrm>
            <a:off x="8928000" y="47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5" name="Abgerundetes Rechteck 454">
            <a:hlinkClick r:id="rId151" action="ppaction://hlinksldjump"/>
          </p:cNvPr>
          <p:cNvSpPr/>
          <p:nvPr/>
        </p:nvSpPr>
        <p:spPr>
          <a:xfrm>
            <a:off x="8748000" y="48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6" name="Abgerundetes Rechteck 455">
            <a:hlinkClick r:id="rId152" action="ppaction://hlinksldjump"/>
          </p:cNvPr>
          <p:cNvSpPr/>
          <p:nvPr/>
        </p:nvSpPr>
        <p:spPr>
          <a:xfrm>
            <a:off x="8928000" y="48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9" name="Abgerundetes Rechteck 458">
            <a:hlinkClick r:id="rId153" action="ppaction://hlinksldjump"/>
          </p:cNvPr>
          <p:cNvSpPr/>
          <p:nvPr/>
        </p:nvSpPr>
        <p:spPr>
          <a:xfrm>
            <a:off x="8748000" y="50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60" name="Abgerundetes Rechteck 459">
            <a:hlinkClick r:id="rId154" action="ppaction://hlinksldjump"/>
          </p:cNvPr>
          <p:cNvSpPr/>
          <p:nvPr/>
        </p:nvSpPr>
        <p:spPr>
          <a:xfrm>
            <a:off x="8928000" y="50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92" name="Abgerundetes Rechteck 391">
            <a:hlinkClick r:id="rId155" action="ppaction://hlinksldjump"/>
          </p:cNvPr>
          <p:cNvSpPr/>
          <p:nvPr/>
        </p:nvSpPr>
        <p:spPr>
          <a:xfrm>
            <a:off x="8568000" y="38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31" name="Abgerundetes Rechteck 430">
            <a:hlinkClick r:id="rId156" action="ppaction://hlinksldjump"/>
          </p:cNvPr>
          <p:cNvSpPr/>
          <p:nvPr/>
        </p:nvSpPr>
        <p:spPr>
          <a:xfrm>
            <a:off x="8568000" y="54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34" name="Abgerundetes Rechteck 433">
            <a:hlinkClick r:id="rId157" action="ppaction://hlinksldjump"/>
          </p:cNvPr>
          <p:cNvSpPr/>
          <p:nvPr/>
        </p:nvSpPr>
        <p:spPr>
          <a:xfrm>
            <a:off x="8568000" y="39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38" name="Abgerundetes Rechteck 437">
            <a:hlinkClick r:id="rId158" action="ppaction://hlinksldjump"/>
          </p:cNvPr>
          <p:cNvSpPr/>
          <p:nvPr/>
        </p:nvSpPr>
        <p:spPr>
          <a:xfrm>
            <a:off x="8568000" y="41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42" name="Abgerundetes Rechteck 441">
            <a:hlinkClick r:id="rId159" action="ppaction://hlinksldjump"/>
          </p:cNvPr>
          <p:cNvSpPr/>
          <p:nvPr/>
        </p:nvSpPr>
        <p:spPr>
          <a:xfrm>
            <a:off x="8568000" y="43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46" name="Abgerundetes Rechteck 445">
            <a:hlinkClick r:id="rId160" action="ppaction://hlinksldjump"/>
          </p:cNvPr>
          <p:cNvSpPr/>
          <p:nvPr/>
        </p:nvSpPr>
        <p:spPr>
          <a:xfrm>
            <a:off x="8568000" y="45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0" name="Abgerundetes Rechteck 449">
            <a:hlinkClick r:id="rId161" action="ppaction://hlinksldjump"/>
          </p:cNvPr>
          <p:cNvSpPr/>
          <p:nvPr/>
        </p:nvSpPr>
        <p:spPr>
          <a:xfrm>
            <a:off x="8568000" y="47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4" name="Abgerundetes Rechteck 453">
            <a:hlinkClick r:id="rId162" action="ppaction://hlinksldjump"/>
          </p:cNvPr>
          <p:cNvSpPr/>
          <p:nvPr/>
        </p:nvSpPr>
        <p:spPr>
          <a:xfrm>
            <a:off x="8568000" y="48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58" name="Abgerundetes Rechteck 457">
            <a:hlinkClick r:id="rId163" action="ppaction://hlinksldjump"/>
          </p:cNvPr>
          <p:cNvSpPr/>
          <p:nvPr/>
        </p:nvSpPr>
        <p:spPr>
          <a:xfrm>
            <a:off x="8568000" y="50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62" name="Abgerundetes Rechteck 461">
            <a:hlinkClick r:id="rId164" action="ppaction://hlinksldjump"/>
          </p:cNvPr>
          <p:cNvSpPr/>
          <p:nvPr/>
        </p:nvSpPr>
        <p:spPr>
          <a:xfrm>
            <a:off x="8568000" y="52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63" name="Abgerundetes Rechteck 462">
            <a:hlinkClick r:id="rId165" action="ppaction://hlinksldjump"/>
          </p:cNvPr>
          <p:cNvSpPr/>
          <p:nvPr/>
        </p:nvSpPr>
        <p:spPr>
          <a:xfrm>
            <a:off x="8748000" y="52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64" name="Abgerundetes Rechteck 463">
            <a:hlinkClick r:id="rId166" action="ppaction://hlinksldjump"/>
          </p:cNvPr>
          <p:cNvSpPr/>
          <p:nvPr/>
        </p:nvSpPr>
        <p:spPr>
          <a:xfrm>
            <a:off x="8928000" y="52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65" name="Abgerundetes Rechteck 464">
            <a:hlinkClick r:id="rId167" action="ppaction://hlinksldjump"/>
          </p:cNvPr>
          <p:cNvSpPr/>
          <p:nvPr/>
        </p:nvSpPr>
        <p:spPr>
          <a:xfrm>
            <a:off x="1008000" y="6012000"/>
            <a:ext cx="720000" cy="360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b="1" dirty="0">
                <a:solidFill>
                  <a:schemeClr val="bg1">
                    <a:lumMod val="50000"/>
                  </a:schemeClr>
                </a:solidFill>
              </a:rPr>
              <a:t>WELT</a:t>
            </a:r>
          </a:p>
        </p:txBody>
      </p:sp>
      <p:sp>
        <p:nvSpPr>
          <p:cNvPr id="466" name="Textfeld 465"/>
          <p:cNvSpPr txBox="1"/>
          <p:nvPr/>
        </p:nvSpPr>
        <p:spPr>
          <a:xfrm>
            <a:off x="0" y="5940000"/>
            <a:ext cx="717679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>
            <a:defPPr>
              <a:defRPr lang="de-DE"/>
            </a:defPPr>
            <a:lvl1pPr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de-DE" sz="1400" dirty="0"/>
              <a:t>Flächen</a:t>
            </a:r>
            <a:endParaRPr lang="de-DE" sz="1400" b="0" dirty="0"/>
          </a:p>
        </p:txBody>
      </p:sp>
      <p:sp>
        <p:nvSpPr>
          <p:cNvPr id="467" name="Textfeld 466"/>
          <p:cNvSpPr txBox="1"/>
          <p:nvPr/>
        </p:nvSpPr>
        <p:spPr>
          <a:xfrm>
            <a:off x="36000" y="6120000"/>
            <a:ext cx="840542" cy="359517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/>
          <a:p>
            <a:r>
              <a:rPr lang="de-DE" sz="1050" b="1" i="1" dirty="0">
                <a:solidFill>
                  <a:schemeClr val="bg1"/>
                </a:solidFill>
              </a:rPr>
              <a:t>aktuelles Jahr</a:t>
            </a:r>
          </a:p>
          <a:p>
            <a:r>
              <a:rPr lang="de-DE" sz="1050" b="1" i="1" dirty="0">
                <a:solidFill>
                  <a:schemeClr val="bg1"/>
                </a:solidFill>
              </a:rPr>
              <a:t>&amp; Vorjahre </a:t>
            </a:r>
          </a:p>
        </p:txBody>
      </p:sp>
      <p:sp>
        <p:nvSpPr>
          <p:cNvPr id="468" name="Abgerundetes Rechteck 467"/>
          <p:cNvSpPr/>
          <p:nvPr/>
        </p:nvSpPr>
        <p:spPr>
          <a:xfrm>
            <a:off x="756000" y="5580000"/>
            <a:ext cx="2088000" cy="432000"/>
          </a:xfrm>
          <a:prstGeom prst="roundRect">
            <a:avLst/>
          </a:prstGeom>
          <a:solidFill>
            <a:srgbClr val="0033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de-DE" sz="1100" b="1" dirty="0">
                <a:solidFill>
                  <a:schemeClr val="bg1"/>
                </a:solidFill>
              </a:rPr>
              <a:t>Mais / Weizen / Gerste / </a:t>
            </a:r>
          </a:p>
          <a:p>
            <a:r>
              <a:rPr lang="de-DE" sz="1100" b="1" dirty="0">
                <a:solidFill>
                  <a:schemeClr val="bg1"/>
                </a:solidFill>
              </a:rPr>
              <a:t>Sojabohnen / Raps / </a:t>
            </a:r>
            <a:r>
              <a:rPr lang="de-DE" sz="1100" b="1" dirty="0" err="1">
                <a:solidFill>
                  <a:schemeClr val="bg1"/>
                </a:solidFill>
              </a:rPr>
              <a:t>So.blumen</a:t>
            </a:r>
            <a:endParaRPr lang="de-DE" sz="1100" b="1" dirty="0">
              <a:solidFill>
                <a:schemeClr val="bg1"/>
              </a:solidFill>
            </a:endParaRPr>
          </a:p>
        </p:txBody>
      </p:sp>
      <p:sp>
        <p:nvSpPr>
          <p:cNvPr id="469" name="Abgerundetes Rechteck 468">
            <a:hlinkClick r:id="rId168" action="ppaction://hlinksldjump"/>
          </p:cNvPr>
          <p:cNvSpPr/>
          <p:nvPr/>
        </p:nvSpPr>
        <p:spPr>
          <a:xfrm>
            <a:off x="6336000" y="601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 USA</a:t>
            </a:r>
          </a:p>
        </p:txBody>
      </p:sp>
      <p:sp>
        <p:nvSpPr>
          <p:cNvPr id="473" name="Abgerundetes Rechteck 472">
            <a:hlinkClick r:id="rId169" action="ppaction://hlinksldjump"/>
          </p:cNvPr>
          <p:cNvSpPr/>
          <p:nvPr/>
        </p:nvSpPr>
        <p:spPr>
          <a:xfrm>
            <a:off x="1008000" y="6408000"/>
            <a:ext cx="720000" cy="360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b="1" dirty="0">
                <a:solidFill>
                  <a:schemeClr val="bg1">
                    <a:lumMod val="50000"/>
                  </a:schemeClr>
                </a:solidFill>
              </a:rPr>
              <a:t>EU 27</a:t>
            </a:r>
          </a:p>
        </p:txBody>
      </p:sp>
      <p:sp>
        <p:nvSpPr>
          <p:cNvPr id="257" name="Abgerundetes Rechteck 256">
            <a:hlinkClick r:id="rId170" action="ppaction://hlinksldjump"/>
          </p:cNvPr>
          <p:cNvSpPr/>
          <p:nvPr/>
        </p:nvSpPr>
        <p:spPr>
          <a:xfrm>
            <a:off x="3312000" y="601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Kanada</a:t>
            </a:r>
          </a:p>
        </p:txBody>
      </p:sp>
      <p:sp>
        <p:nvSpPr>
          <p:cNvPr id="267" name="Abgerundetes Rechteck 266">
            <a:hlinkClick r:id="rId171" action="ppaction://hlinksldjump"/>
          </p:cNvPr>
          <p:cNvSpPr/>
          <p:nvPr/>
        </p:nvSpPr>
        <p:spPr>
          <a:xfrm>
            <a:off x="1800000" y="628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Brasilien</a:t>
            </a:r>
          </a:p>
        </p:txBody>
      </p:sp>
      <p:sp>
        <p:nvSpPr>
          <p:cNvPr id="272" name="Abgerundetes Rechteck 271">
            <a:hlinkClick r:id="rId172" action="ppaction://hlinksldjump"/>
          </p:cNvPr>
          <p:cNvSpPr/>
          <p:nvPr/>
        </p:nvSpPr>
        <p:spPr>
          <a:xfrm>
            <a:off x="4824000" y="655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 Russland</a:t>
            </a:r>
          </a:p>
        </p:txBody>
      </p:sp>
      <p:sp>
        <p:nvSpPr>
          <p:cNvPr id="277" name="Abgerundetes Rechteck 276">
            <a:hlinkClick r:id="rId173" action="ppaction://hlinksldjump"/>
          </p:cNvPr>
          <p:cNvSpPr/>
          <p:nvPr/>
        </p:nvSpPr>
        <p:spPr>
          <a:xfrm>
            <a:off x="5580000" y="655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Ukraine</a:t>
            </a:r>
          </a:p>
        </p:txBody>
      </p:sp>
      <p:sp>
        <p:nvSpPr>
          <p:cNvPr id="291" name="Abgerundetes Rechteck 290">
            <a:hlinkClick r:id="rId174" action="ppaction://hlinksldjump"/>
          </p:cNvPr>
          <p:cNvSpPr/>
          <p:nvPr/>
        </p:nvSpPr>
        <p:spPr>
          <a:xfrm>
            <a:off x="1800000" y="601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Argentinien</a:t>
            </a:r>
          </a:p>
        </p:txBody>
      </p:sp>
      <p:sp>
        <p:nvSpPr>
          <p:cNvPr id="292" name="Abgerundetes Rechteck 291">
            <a:hlinkClick r:id="rId175" action="ppaction://hlinksldjump"/>
          </p:cNvPr>
          <p:cNvSpPr/>
          <p:nvPr/>
        </p:nvSpPr>
        <p:spPr>
          <a:xfrm>
            <a:off x="1800000" y="655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 Australien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980000" y="72000"/>
            <a:ext cx="5400000" cy="360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none" rtlCol="0" anchor="ctr">
            <a:noAutofit/>
          </a:bodyPr>
          <a:lstStyle/>
          <a:p>
            <a:r>
              <a:rPr lang="de-DE" sz="2800" b="1" dirty="0">
                <a:solidFill>
                  <a:schemeClr val="bg1">
                    <a:lumMod val="75000"/>
                  </a:schemeClr>
                </a:solidFill>
              </a:rPr>
              <a:t>Analyse der USDA-Zahlen (OKT26)</a:t>
            </a:r>
          </a:p>
        </p:txBody>
      </p:sp>
      <p:sp>
        <p:nvSpPr>
          <p:cNvPr id="282" name="Textfeld 281"/>
          <p:cNvSpPr txBox="1"/>
          <p:nvPr/>
        </p:nvSpPr>
        <p:spPr>
          <a:xfrm>
            <a:off x="1008000" y="990000"/>
            <a:ext cx="1000842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20 Jahre (Grafik)</a:t>
            </a:r>
          </a:p>
        </p:txBody>
      </p:sp>
      <p:sp>
        <p:nvSpPr>
          <p:cNvPr id="287" name="Abgerundetes Rechteck 286">
            <a:hlinkClick r:id="rId176" action="ppaction://hlinksldjump"/>
          </p:cNvPr>
          <p:cNvSpPr/>
          <p:nvPr/>
        </p:nvSpPr>
        <p:spPr>
          <a:xfrm>
            <a:off x="2844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293" name="Abgerundetes Rechteck 292">
            <a:hlinkClick r:id="rId177" action="ppaction://hlinksldjump"/>
          </p:cNvPr>
          <p:cNvSpPr/>
          <p:nvPr/>
        </p:nvSpPr>
        <p:spPr>
          <a:xfrm>
            <a:off x="3348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294" name="Abgerundetes Rechteck 293">
            <a:hlinkClick r:id="rId13" action="ppaction://hlinksldjump"/>
          </p:cNvPr>
          <p:cNvSpPr/>
          <p:nvPr/>
        </p:nvSpPr>
        <p:spPr>
          <a:xfrm>
            <a:off x="2340000" y="1008000"/>
            <a:ext cx="468000" cy="216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295" name="Abgerundetes Rechteck 294">
            <a:hlinkClick r:id="rId178" action="ppaction://hlinksldjump"/>
          </p:cNvPr>
          <p:cNvSpPr/>
          <p:nvPr/>
        </p:nvSpPr>
        <p:spPr>
          <a:xfrm>
            <a:off x="3852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296" name="Abgerundetes Rechteck 295">
            <a:hlinkClick r:id="rId179" action="ppaction://hlinksldjump"/>
          </p:cNvPr>
          <p:cNvSpPr/>
          <p:nvPr/>
        </p:nvSpPr>
        <p:spPr>
          <a:xfrm>
            <a:off x="4968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297" name="Abgerundetes Rechteck 296">
            <a:hlinkClick r:id="rId14" action="ppaction://hlinksldjump"/>
          </p:cNvPr>
          <p:cNvSpPr/>
          <p:nvPr/>
        </p:nvSpPr>
        <p:spPr>
          <a:xfrm>
            <a:off x="4464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298" name="Abgerundetes Rechteck 297">
            <a:hlinkClick r:id="rId15" action="ppaction://hlinksldjump"/>
          </p:cNvPr>
          <p:cNvSpPr/>
          <p:nvPr/>
        </p:nvSpPr>
        <p:spPr>
          <a:xfrm>
            <a:off x="6588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299" name="Abgerundetes Rechteck 298">
            <a:hlinkClick r:id="rId180" action="ppaction://hlinksldjump"/>
          </p:cNvPr>
          <p:cNvSpPr/>
          <p:nvPr/>
        </p:nvSpPr>
        <p:spPr>
          <a:xfrm>
            <a:off x="5472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300" name="Abgerundetes Rechteck 299">
            <a:hlinkClick r:id="rId181" action="ppaction://hlinksldjump"/>
          </p:cNvPr>
          <p:cNvSpPr/>
          <p:nvPr/>
        </p:nvSpPr>
        <p:spPr>
          <a:xfrm>
            <a:off x="7092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302" name="Abgerundetes Rechteck 301">
            <a:hlinkClick r:id="rId182" action="ppaction://hlinksldjump"/>
          </p:cNvPr>
          <p:cNvSpPr/>
          <p:nvPr/>
        </p:nvSpPr>
        <p:spPr>
          <a:xfrm>
            <a:off x="7596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303" name="Abgerundetes Rechteck 302">
            <a:hlinkClick r:id="rId183" action="ppaction://hlinksldjump"/>
          </p:cNvPr>
          <p:cNvSpPr/>
          <p:nvPr/>
        </p:nvSpPr>
        <p:spPr>
          <a:xfrm>
            <a:off x="8100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304" name="Textfeld 303"/>
          <p:cNvSpPr txBox="1"/>
          <p:nvPr/>
        </p:nvSpPr>
        <p:spPr>
          <a:xfrm>
            <a:off x="0" y="1584000"/>
            <a:ext cx="899459" cy="430887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r>
              <a:rPr lang="de-DE" sz="1400" b="1" dirty="0">
                <a:solidFill>
                  <a:srgbClr val="00FF00"/>
                </a:solidFill>
              </a:rPr>
              <a:t>aktuelle </a:t>
            </a:r>
            <a:br>
              <a:rPr lang="de-DE" sz="1400" b="1" dirty="0">
                <a:solidFill>
                  <a:srgbClr val="00FF00"/>
                </a:solidFill>
              </a:rPr>
            </a:br>
            <a:r>
              <a:rPr lang="de-DE" sz="1400" b="1" dirty="0">
                <a:solidFill>
                  <a:srgbClr val="00FF00"/>
                </a:solidFill>
              </a:rPr>
              <a:t>Schätzung</a:t>
            </a:r>
          </a:p>
        </p:txBody>
      </p:sp>
      <p:sp>
        <p:nvSpPr>
          <p:cNvPr id="306" name="Abgerundetes Rechteck 305">
            <a:hlinkClick r:id="rId184" action="ppaction://hlinksldjump"/>
          </p:cNvPr>
          <p:cNvSpPr/>
          <p:nvPr/>
        </p:nvSpPr>
        <p:spPr>
          <a:xfrm>
            <a:off x="2340000" y="1260000"/>
            <a:ext cx="468000" cy="216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310" name="Textfeld 309"/>
          <p:cNvSpPr txBox="1"/>
          <p:nvPr/>
        </p:nvSpPr>
        <p:spPr>
          <a:xfrm rot="900000">
            <a:off x="8412576" y="3535342"/>
            <a:ext cx="128685" cy="233521"/>
          </a:xfrm>
          <a:prstGeom prst="rect">
            <a:avLst/>
          </a:prstGeom>
          <a:noFill/>
        </p:spPr>
        <p:txBody>
          <a:bodyPr vert="vert270" wrap="none" lIns="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Grafik</a:t>
            </a:r>
          </a:p>
        </p:txBody>
      </p:sp>
      <p:sp>
        <p:nvSpPr>
          <p:cNvPr id="311" name="Textfeld 310"/>
          <p:cNvSpPr txBox="1"/>
          <p:nvPr/>
        </p:nvSpPr>
        <p:spPr>
          <a:xfrm rot="900000">
            <a:off x="8575759" y="3462883"/>
            <a:ext cx="165036" cy="302450"/>
          </a:xfrm>
          <a:prstGeom prst="rect">
            <a:avLst/>
          </a:prstGeom>
          <a:noFill/>
        </p:spPr>
        <p:txBody>
          <a:bodyPr vert="vert270"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20 Jahre</a:t>
            </a:r>
          </a:p>
        </p:txBody>
      </p:sp>
      <p:sp>
        <p:nvSpPr>
          <p:cNvPr id="312" name="Textfeld 311"/>
          <p:cNvSpPr txBox="1"/>
          <p:nvPr/>
        </p:nvSpPr>
        <p:spPr>
          <a:xfrm rot="900000">
            <a:off x="8938475" y="3434497"/>
            <a:ext cx="128685" cy="336114"/>
          </a:xfrm>
          <a:prstGeom prst="rect">
            <a:avLst/>
          </a:prstGeom>
          <a:noFill/>
        </p:spPr>
        <p:txBody>
          <a:bodyPr vert="vert270" wrap="none" lIns="36000" tIns="36000" rIns="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 err="1"/>
              <a:t>T.n.Arten</a:t>
            </a:r>
            <a:endParaRPr lang="de-DE" sz="600" dirty="0"/>
          </a:p>
        </p:txBody>
      </p:sp>
      <p:sp>
        <p:nvSpPr>
          <p:cNvPr id="290" name="Textfeld 289"/>
          <p:cNvSpPr txBox="1"/>
          <p:nvPr/>
        </p:nvSpPr>
        <p:spPr>
          <a:xfrm>
            <a:off x="7992000" y="1504521"/>
            <a:ext cx="813290" cy="159462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800" dirty="0"/>
              <a:t>zusätzliche Folien</a:t>
            </a:r>
          </a:p>
        </p:txBody>
      </p:sp>
      <p:sp>
        <p:nvSpPr>
          <p:cNvPr id="288" name="Abgerundetes Rechteck 287">
            <a:hlinkClick r:id="rId185" action="ppaction://hlinksldjump"/>
          </p:cNvPr>
          <p:cNvSpPr/>
          <p:nvPr/>
        </p:nvSpPr>
        <p:spPr>
          <a:xfrm>
            <a:off x="7992000" y="1674535"/>
            <a:ext cx="1080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FF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800" b="1" dirty="0">
                <a:solidFill>
                  <a:srgbClr val="CC00FF"/>
                </a:solidFill>
              </a:rPr>
              <a:t>Erzeugung. n. Arten</a:t>
            </a:r>
          </a:p>
        </p:txBody>
      </p:sp>
      <p:sp>
        <p:nvSpPr>
          <p:cNvPr id="289" name="Abgerundetes Rechteck 288">
            <a:hlinkClick r:id="rId186" action="ppaction://hlinksldjump"/>
          </p:cNvPr>
          <p:cNvSpPr/>
          <p:nvPr/>
        </p:nvSpPr>
        <p:spPr>
          <a:xfrm>
            <a:off x="7992000" y="1872535"/>
            <a:ext cx="1080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FF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800" b="1" dirty="0">
                <a:solidFill>
                  <a:srgbClr val="CC00FF"/>
                </a:solidFill>
              </a:rPr>
              <a:t>Verbrauch (ges./</a:t>
            </a:r>
            <a:r>
              <a:rPr lang="de-DE" sz="800" b="1" dirty="0" err="1">
                <a:solidFill>
                  <a:srgbClr val="CC00FF"/>
                </a:solidFill>
              </a:rPr>
              <a:t>ind</a:t>
            </a:r>
            <a:r>
              <a:rPr lang="de-DE" sz="800" b="1" dirty="0">
                <a:solidFill>
                  <a:srgbClr val="CC00FF"/>
                </a:solidFill>
              </a:rPr>
              <a:t>.)</a:t>
            </a:r>
          </a:p>
        </p:txBody>
      </p:sp>
      <p:sp>
        <p:nvSpPr>
          <p:cNvPr id="314" name="Abgerundetes Rechteck 313">
            <a:hlinkClick r:id="rId187" action="ppaction://hlinksldjump"/>
          </p:cNvPr>
          <p:cNvSpPr/>
          <p:nvPr/>
        </p:nvSpPr>
        <p:spPr>
          <a:xfrm>
            <a:off x="8388000" y="38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19" name="Abgerundetes Rechteck 318">
            <a:hlinkClick r:id="rId188" action="ppaction://hlinksldjump"/>
          </p:cNvPr>
          <p:cNvSpPr/>
          <p:nvPr/>
        </p:nvSpPr>
        <p:spPr>
          <a:xfrm>
            <a:off x="8388000" y="54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20" name="Abgerundetes Rechteck 319">
            <a:hlinkClick r:id="rId189" action="ppaction://hlinksldjump"/>
          </p:cNvPr>
          <p:cNvSpPr/>
          <p:nvPr/>
        </p:nvSpPr>
        <p:spPr>
          <a:xfrm>
            <a:off x="8388000" y="39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22" name="Abgerundetes Rechteck 321">
            <a:hlinkClick r:id="rId190" action="ppaction://hlinksldjump"/>
          </p:cNvPr>
          <p:cNvSpPr/>
          <p:nvPr/>
        </p:nvSpPr>
        <p:spPr>
          <a:xfrm>
            <a:off x="8388000" y="41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23" name="Abgerundetes Rechteck 322">
            <a:hlinkClick r:id="rId191" action="ppaction://hlinksldjump"/>
          </p:cNvPr>
          <p:cNvSpPr/>
          <p:nvPr/>
        </p:nvSpPr>
        <p:spPr>
          <a:xfrm>
            <a:off x="8388000" y="43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24" name="Abgerundetes Rechteck 323">
            <a:hlinkClick r:id="rId192" action="ppaction://hlinksldjump"/>
          </p:cNvPr>
          <p:cNvSpPr/>
          <p:nvPr/>
        </p:nvSpPr>
        <p:spPr>
          <a:xfrm>
            <a:off x="8388000" y="453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26" name="Abgerundetes Rechteck 325">
            <a:hlinkClick r:id="rId193" action="ppaction://hlinksldjump"/>
          </p:cNvPr>
          <p:cNvSpPr/>
          <p:nvPr/>
        </p:nvSpPr>
        <p:spPr>
          <a:xfrm>
            <a:off x="8388000" y="47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27" name="Abgerundetes Rechteck 326">
            <a:hlinkClick r:id="rId194" action="ppaction://hlinksldjump"/>
          </p:cNvPr>
          <p:cNvSpPr/>
          <p:nvPr/>
        </p:nvSpPr>
        <p:spPr>
          <a:xfrm>
            <a:off x="8388000" y="489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28" name="Abgerundetes Rechteck 327">
            <a:hlinkClick r:id="rId195" action="ppaction://hlinksldjump"/>
          </p:cNvPr>
          <p:cNvSpPr/>
          <p:nvPr/>
        </p:nvSpPr>
        <p:spPr>
          <a:xfrm>
            <a:off x="8388000" y="507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30" name="Abgerundetes Rechteck 329">
            <a:hlinkClick r:id="rId196" action="ppaction://hlinksldjump"/>
          </p:cNvPr>
          <p:cNvSpPr/>
          <p:nvPr/>
        </p:nvSpPr>
        <p:spPr>
          <a:xfrm>
            <a:off x="8388000" y="525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15" name="Abgerundetes Rechteck 314">
            <a:hlinkClick r:id="rId197" action="ppaction://hlinksldjump"/>
          </p:cNvPr>
          <p:cNvSpPr/>
          <p:nvPr/>
        </p:nvSpPr>
        <p:spPr>
          <a:xfrm>
            <a:off x="5976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316" name="Abgerundetes Rechteck 315">
            <a:hlinkClick r:id="rId198" action="ppaction://hlinksldjump"/>
          </p:cNvPr>
          <p:cNvSpPr/>
          <p:nvPr/>
        </p:nvSpPr>
        <p:spPr>
          <a:xfrm>
            <a:off x="5976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318" name="Abgerundetes Rechteck 317">
            <a:hlinkClick r:id="rId199" action="ppaction://hlinksldjump"/>
          </p:cNvPr>
          <p:cNvSpPr/>
          <p:nvPr/>
        </p:nvSpPr>
        <p:spPr>
          <a:xfrm>
            <a:off x="5976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331" name="Abgerundetes Rechteck 330">
            <a:hlinkClick r:id="rId200" action="ppaction://hlinksldjump"/>
          </p:cNvPr>
          <p:cNvSpPr/>
          <p:nvPr/>
        </p:nvSpPr>
        <p:spPr>
          <a:xfrm>
            <a:off x="5976000" y="2088000"/>
            <a:ext cx="468000" cy="216000"/>
          </a:xfrm>
          <a:prstGeom prst="roundRect">
            <a:avLst/>
          </a:prstGeom>
          <a:gradFill flip="none" rotWithShape="1">
            <a:gsLst>
              <a:gs pos="77000">
                <a:srgbClr val="FFCD9B"/>
              </a:gs>
              <a:gs pos="0">
                <a:srgbClr val="FFCD9B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332" name="Abgerundetes Rechteck 331">
            <a:hlinkClick r:id="rId201" action="ppaction://hlinksldjump"/>
          </p:cNvPr>
          <p:cNvSpPr/>
          <p:nvPr/>
        </p:nvSpPr>
        <p:spPr>
          <a:xfrm>
            <a:off x="5976000" y="2844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334" name="Abgerundetes Rechteck 333">
            <a:hlinkClick r:id="rId202" action="ppaction://hlinksldjump"/>
          </p:cNvPr>
          <p:cNvSpPr/>
          <p:nvPr/>
        </p:nvSpPr>
        <p:spPr>
          <a:xfrm>
            <a:off x="5976000" y="3060000"/>
            <a:ext cx="468000" cy="180000"/>
          </a:xfrm>
          <a:prstGeom prst="roundRect">
            <a:avLst/>
          </a:prstGeom>
          <a:gradFill flip="none" rotWithShape="1">
            <a:gsLst>
              <a:gs pos="50000">
                <a:srgbClr val="FFCD9B"/>
              </a:gs>
              <a:gs pos="0">
                <a:srgbClr val="FFFF99"/>
              </a:gs>
              <a:gs pos="67000">
                <a:srgbClr val="FFCD9B"/>
              </a:gs>
              <a:gs pos="100000">
                <a:srgbClr val="ED9FFF"/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335" name="Abgerundetes Rechteck 334">
            <a:hlinkClick r:id="rId203" action="ppaction://hlinksldjump"/>
          </p:cNvPr>
          <p:cNvSpPr/>
          <p:nvPr/>
        </p:nvSpPr>
        <p:spPr>
          <a:xfrm>
            <a:off x="5976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336" name="Abgerundetes Rechteck 335">
            <a:hlinkClick r:id="rId204" action="ppaction://hlinksldjump"/>
          </p:cNvPr>
          <p:cNvSpPr/>
          <p:nvPr/>
        </p:nvSpPr>
        <p:spPr>
          <a:xfrm>
            <a:off x="8604000" y="100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341" name="Abgerundetes Rechteck 340">
            <a:hlinkClick r:id="rId205" action="ppaction://hlinksldjump"/>
          </p:cNvPr>
          <p:cNvSpPr/>
          <p:nvPr/>
        </p:nvSpPr>
        <p:spPr>
          <a:xfrm>
            <a:off x="8604000" y="1260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342" name="Abgerundetes Rechteck 341">
            <a:hlinkClick r:id="rId206" action="ppaction://hlinksldjump"/>
          </p:cNvPr>
          <p:cNvSpPr/>
          <p:nvPr/>
        </p:nvSpPr>
        <p:spPr>
          <a:xfrm>
            <a:off x="8604000" y="2412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343" name="Abgerundetes Rechteck 342">
            <a:hlinkClick r:id="rId207" action="ppaction://hlinksldjump"/>
          </p:cNvPr>
          <p:cNvSpPr/>
          <p:nvPr/>
        </p:nvSpPr>
        <p:spPr>
          <a:xfrm>
            <a:off x="8604000" y="2844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344" name="Abgerundetes Rechteck 343">
            <a:hlinkClick r:id="rId208" action="ppaction://hlinksldjump"/>
          </p:cNvPr>
          <p:cNvSpPr/>
          <p:nvPr/>
        </p:nvSpPr>
        <p:spPr>
          <a:xfrm>
            <a:off x="8604000" y="3060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345" name="Abgerundetes Rechteck 344">
            <a:hlinkClick r:id="rId209" action="ppaction://hlinksldjump"/>
          </p:cNvPr>
          <p:cNvSpPr/>
          <p:nvPr/>
        </p:nvSpPr>
        <p:spPr>
          <a:xfrm>
            <a:off x="8604000" y="3276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346" name="Abgerundetes Rechteck 345">
            <a:hlinkClick r:id="rId210" action="ppaction://hlinksldjump"/>
          </p:cNvPr>
          <p:cNvSpPr/>
          <p:nvPr/>
        </p:nvSpPr>
        <p:spPr>
          <a:xfrm>
            <a:off x="8604000" y="2088000"/>
            <a:ext cx="468000" cy="216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77000">
                <a:srgbClr val="FFBEFF"/>
              </a:gs>
              <a:gs pos="100000">
                <a:srgbClr val="00FF00"/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347" name="Textfeld 346"/>
          <p:cNvSpPr txBox="1"/>
          <p:nvPr/>
        </p:nvSpPr>
        <p:spPr>
          <a:xfrm rot="900000">
            <a:off x="8775293" y="3423468"/>
            <a:ext cx="128685" cy="347334"/>
          </a:xfrm>
          <a:prstGeom prst="rect">
            <a:avLst/>
          </a:prstGeom>
          <a:noFill/>
        </p:spPr>
        <p:txBody>
          <a:bodyPr vert="vert270" wrap="none" lIns="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 err="1"/>
              <a:t>G.n.Arten</a:t>
            </a:r>
            <a:endParaRPr lang="de-DE" sz="600" dirty="0"/>
          </a:p>
        </p:txBody>
      </p:sp>
      <p:sp>
        <p:nvSpPr>
          <p:cNvPr id="348" name="Textfeld 347"/>
          <p:cNvSpPr txBox="1"/>
          <p:nvPr/>
        </p:nvSpPr>
        <p:spPr>
          <a:xfrm rot="900000">
            <a:off x="5988236" y="3535342"/>
            <a:ext cx="128685" cy="233521"/>
          </a:xfrm>
          <a:prstGeom prst="rect">
            <a:avLst/>
          </a:prstGeom>
          <a:noFill/>
        </p:spPr>
        <p:txBody>
          <a:bodyPr vert="vert270" wrap="none" lIns="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Grafik</a:t>
            </a:r>
          </a:p>
        </p:txBody>
      </p:sp>
      <p:sp>
        <p:nvSpPr>
          <p:cNvPr id="349" name="Textfeld 348"/>
          <p:cNvSpPr txBox="1"/>
          <p:nvPr/>
        </p:nvSpPr>
        <p:spPr>
          <a:xfrm rot="900000">
            <a:off x="6134635" y="3462883"/>
            <a:ext cx="165036" cy="302450"/>
          </a:xfrm>
          <a:prstGeom prst="rect">
            <a:avLst/>
          </a:prstGeom>
          <a:noFill/>
        </p:spPr>
        <p:txBody>
          <a:bodyPr vert="vert270"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20 Jahre</a:t>
            </a:r>
          </a:p>
        </p:txBody>
      </p:sp>
      <p:sp>
        <p:nvSpPr>
          <p:cNvPr id="350" name="Textfeld 349"/>
          <p:cNvSpPr txBox="1"/>
          <p:nvPr/>
        </p:nvSpPr>
        <p:spPr>
          <a:xfrm rot="900000">
            <a:off x="6292857" y="3482967"/>
            <a:ext cx="128685" cy="294436"/>
          </a:xfrm>
          <a:prstGeom prst="rect">
            <a:avLst/>
          </a:prstGeom>
          <a:noFill/>
        </p:spPr>
        <p:txBody>
          <a:bodyPr vert="vert270" wrap="none" lIns="36000" tIns="36000" rIns="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600" dirty="0"/>
              <a:t> </a:t>
            </a:r>
            <a:r>
              <a:rPr lang="de-DE" sz="600" dirty="0" err="1"/>
              <a:t>n.Arten</a:t>
            </a:r>
            <a:endParaRPr lang="de-DE" sz="600" dirty="0"/>
          </a:p>
        </p:txBody>
      </p:sp>
      <p:sp>
        <p:nvSpPr>
          <p:cNvPr id="307" name="Abgerundetes Rechteck 306">
            <a:hlinkClick r:id="rId211" action="ppaction://hlinksldjump"/>
          </p:cNvPr>
          <p:cNvSpPr/>
          <p:nvPr/>
        </p:nvSpPr>
        <p:spPr>
          <a:xfrm>
            <a:off x="2556000" y="601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China</a:t>
            </a:r>
          </a:p>
        </p:txBody>
      </p:sp>
      <p:sp>
        <p:nvSpPr>
          <p:cNvPr id="308" name="Abgerundetes Rechteck 307">
            <a:hlinkClick r:id="rId212" action="ppaction://hlinksldjump"/>
          </p:cNvPr>
          <p:cNvSpPr/>
          <p:nvPr/>
        </p:nvSpPr>
        <p:spPr>
          <a:xfrm>
            <a:off x="2556000" y="628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Indien</a:t>
            </a:r>
          </a:p>
        </p:txBody>
      </p:sp>
      <p:sp>
        <p:nvSpPr>
          <p:cNvPr id="351" name="Abgerundetes Rechteck 350">
            <a:hlinkClick r:id="rId213" action="ppaction://hlinksldjump"/>
          </p:cNvPr>
          <p:cNvSpPr/>
          <p:nvPr/>
        </p:nvSpPr>
        <p:spPr>
          <a:xfrm>
            <a:off x="2556000" y="655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Indonesien</a:t>
            </a:r>
          </a:p>
        </p:txBody>
      </p:sp>
      <p:sp>
        <p:nvSpPr>
          <p:cNvPr id="352" name="Abgerundetes Rechteck 351">
            <a:hlinkClick r:id="rId214" action="ppaction://hlinksldjump"/>
          </p:cNvPr>
          <p:cNvSpPr/>
          <p:nvPr/>
        </p:nvSpPr>
        <p:spPr>
          <a:xfrm>
            <a:off x="3312000" y="628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Kasachstan</a:t>
            </a:r>
          </a:p>
        </p:txBody>
      </p:sp>
      <p:sp>
        <p:nvSpPr>
          <p:cNvPr id="353" name="Abgerundetes Rechteck 352">
            <a:hlinkClick r:id="rId215" action="ppaction://hlinksldjump"/>
          </p:cNvPr>
          <p:cNvSpPr/>
          <p:nvPr/>
        </p:nvSpPr>
        <p:spPr>
          <a:xfrm>
            <a:off x="3312000" y="655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Malaysia</a:t>
            </a:r>
          </a:p>
        </p:txBody>
      </p:sp>
      <p:sp>
        <p:nvSpPr>
          <p:cNvPr id="354" name="Abgerundetes Rechteck 353">
            <a:hlinkClick r:id="rId216" action="ppaction://hlinksldjump"/>
          </p:cNvPr>
          <p:cNvSpPr/>
          <p:nvPr/>
        </p:nvSpPr>
        <p:spPr>
          <a:xfrm>
            <a:off x="4068000" y="601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Mexiko</a:t>
            </a:r>
          </a:p>
        </p:txBody>
      </p:sp>
      <p:sp>
        <p:nvSpPr>
          <p:cNvPr id="356" name="Abgerundetes Rechteck 355">
            <a:hlinkClick r:id="rId217" action="ppaction://hlinksldjump"/>
          </p:cNvPr>
          <p:cNvSpPr/>
          <p:nvPr/>
        </p:nvSpPr>
        <p:spPr>
          <a:xfrm>
            <a:off x="4068000" y="628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Nigeria</a:t>
            </a:r>
          </a:p>
        </p:txBody>
      </p:sp>
      <p:sp>
        <p:nvSpPr>
          <p:cNvPr id="357" name="Abgerundetes Rechteck 356">
            <a:hlinkClick r:id="rId218" action="ppaction://hlinksldjump"/>
          </p:cNvPr>
          <p:cNvSpPr/>
          <p:nvPr/>
        </p:nvSpPr>
        <p:spPr>
          <a:xfrm>
            <a:off x="4068000" y="655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Pakistan</a:t>
            </a:r>
          </a:p>
        </p:txBody>
      </p:sp>
      <p:sp>
        <p:nvSpPr>
          <p:cNvPr id="358" name="Abgerundetes Rechteck 357">
            <a:hlinkClick r:id="rId219" action="ppaction://hlinksldjump"/>
          </p:cNvPr>
          <p:cNvSpPr/>
          <p:nvPr/>
        </p:nvSpPr>
        <p:spPr>
          <a:xfrm>
            <a:off x="4824000" y="601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Paraguay</a:t>
            </a:r>
          </a:p>
        </p:txBody>
      </p:sp>
      <p:sp>
        <p:nvSpPr>
          <p:cNvPr id="360" name="Abgerundetes Rechteck 359">
            <a:hlinkClick r:id="rId220" action="ppaction://hlinksldjump"/>
          </p:cNvPr>
          <p:cNvSpPr/>
          <p:nvPr/>
        </p:nvSpPr>
        <p:spPr>
          <a:xfrm>
            <a:off x="4824000" y="628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Philippinen</a:t>
            </a:r>
          </a:p>
        </p:txBody>
      </p:sp>
      <p:sp>
        <p:nvSpPr>
          <p:cNvPr id="361" name="Abgerundetes Rechteck 360">
            <a:hlinkClick r:id="rId221" action="ppaction://hlinksldjump"/>
          </p:cNvPr>
          <p:cNvSpPr/>
          <p:nvPr/>
        </p:nvSpPr>
        <p:spPr>
          <a:xfrm>
            <a:off x="5580000" y="601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Thailand</a:t>
            </a:r>
          </a:p>
        </p:txBody>
      </p:sp>
      <p:sp>
        <p:nvSpPr>
          <p:cNvPr id="362" name="Abgerundetes Rechteck 361">
            <a:hlinkClick r:id="rId222" action="ppaction://hlinksldjump"/>
          </p:cNvPr>
          <p:cNvSpPr/>
          <p:nvPr/>
        </p:nvSpPr>
        <p:spPr>
          <a:xfrm>
            <a:off x="5580000" y="628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Türkei</a:t>
            </a:r>
          </a:p>
        </p:txBody>
      </p:sp>
      <p:sp>
        <p:nvSpPr>
          <p:cNvPr id="364" name="Abgerundetes Rechteck 363">
            <a:hlinkClick r:id="rId223" action="ppaction://hlinksldjump"/>
          </p:cNvPr>
          <p:cNvSpPr/>
          <p:nvPr/>
        </p:nvSpPr>
        <p:spPr>
          <a:xfrm>
            <a:off x="6336000" y="6282000"/>
            <a:ext cx="720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Uruguay</a:t>
            </a:r>
          </a:p>
        </p:txBody>
      </p:sp>
      <p:sp>
        <p:nvSpPr>
          <p:cNvPr id="365" name="Abgerundetes Rechteck 364">
            <a:hlinkClick r:id="rId224" action="ppaction://hlinksldjump"/>
          </p:cNvPr>
          <p:cNvSpPr/>
          <p:nvPr/>
        </p:nvSpPr>
        <p:spPr>
          <a:xfrm>
            <a:off x="7200000" y="6012000"/>
            <a:ext cx="1872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rgbClr val="0000FF"/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 LN / Land- und Ackerfläche WELT</a:t>
            </a:r>
          </a:p>
        </p:txBody>
      </p:sp>
      <p:sp>
        <p:nvSpPr>
          <p:cNvPr id="366" name="Abgerundetes Rechteck 365">
            <a:hlinkClick r:id="rId225" action="ppaction://hlinksldjump"/>
          </p:cNvPr>
          <p:cNvSpPr/>
          <p:nvPr/>
        </p:nvSpPr>
        <p:spPr>
          <a:xfrm>
            <a:off x="7200000" y="6282000"/>
            <a:ext cx="1872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rgbClr val="0000FF"/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Ackerfläche TOP20 (Grafik)</a:t>
            </a:r>
          </a:p>
        </p:txBody>
      </p:sp>
      <p:sp>
        <p:nvSpPr>
          <p:cNvPr id="368" name="Abgerundetes Rechteck 367">
            <a:hlinkClick r:id="rId226" action="ppaction://hlinksldjump"/>
          </p:cNvPr>
          <p:cNvSpPr/>
          <p:nvPr/>
        </p:nvSpPr>
        <p:spPr>
          <a:xfrm>
            <a:off x="7200000" y="6552000"/>
            <a:ext cx="1872000" cy="216000"/>
          </a:xfrm>
          <a:prstGeom prst="roundRect">
            <a:avLst/>
          </a:prstGeom>
          <a:gradFill>
            <a:gsLst>
              <a:gs pos="0">
                <a:schemeClr val="bg1"/>
              </a:gs>
              <a:gs pos="80000">
                <a:schemeClr val="bg1"/>
              </a:gs>
              <a:gs pos="100000">
                <a:srgbClr val="0000FF"/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DE" sz="900" b="1" dirty="0">
                <a:solidFill>
                  <a:schemeClr val="bg1">
                    <a:lumMod val="50000"/>
                  </a:schemeClr>
                </a:solidFill>
              </a:rPr>
              <a:t>Weltbevölkerung TOP20 (Grafik)</a:t>
            </a:r>
          </a:p>
        </p:txBody>
      </p:sp>
      <p:sp>
        <p:nvSpPr>
          <p:cNvPr id="369" name="Textfeld 368"/>
          <p:cNvSpPr txBox="1"/>
          <p:nvPr/>
        </p:nvSpPr>
        <p:spPr>
          <a:xfrm>
            <a:off x="3378593" y="5580000"/>
            <a:ext cx="401319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>
                <a:solidFill>
                  <a:srgbClr val="66FFFF"/>
                </a:solidFill>
              </a:rPr>
              <a:t>China </a:t>
            </a:r>
          </a:p>
        </p:txBody>
      </p:sp>
      <p:sp>
        <p:nvSpPr>
          <p:cNvPr id="370" name="Textfeld 369"/>
          <p:cNvSpPr txBox="1"/>
          <p:nvPr/>
        </p:nvSpPr>
        <p:spPr>
          <a:xfrm>
            <a:off x="5510566" y="5580000"/>
            <a:ext cx="401319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>
                <a:solidFill>
                  <a:srgbClr val="66FFFF"/>
                </a:solidFill>
              </a:rPr>
              <a:t>China </a:t>
            </a:r>
          </a:p>
        </p:txBody>
      </p:sp>
      <p:sp>
        <p:nvSpPr>
          <p:cNvPr id="372" name="Textfeld 371"/>
          <p:cNvSpPr txBox="1"/>
          <p:nvPr/>
        </p:nvSpPr>
        <p:spPr>
          <a:xfrm>
            <a:off x="7950230" y="5580000"/>
            <a:ext cx="401319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>
                <a:solidFill>
                  <a:srgbClr val="66FFFF"/>
                </a:solidFill>
              </a:rPr>
              <a:t>China </a:t>
            </a:r>
          </a:p>
        </p:txBody>
      </p:sp>
      <p:sp>
        <p:nvSpPr>
          <p:cNvPr id="373" name="Abgerundetes Rechteck 372">
            <a:hlinkClick r:id="rId227" action="ppaction://hlinksldjump"/>
          </p:cNvPr>
          <p:cNvSpPr/>
          <p:nvPr/>
        </p:nvSpPr>
        <p:spPr>
          <a:xfrm>
            <a:off x="3816000" y="56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374" name="Abgerundetes Rechteck 373">
            <a:hlinkClick r:id="rId228" action="ppaction://hlinksldjump"/>
          </p:cNvPr>
          <p:cNvSpPr/>
          <p:nvPr/>
        </p:nvSpPr>
        <p:spPr>
          <a:xfrm>
            <a:off x="3996000" y="56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376" name="Abgerundetes Rechteck 375">
            <a:hlinkClick r:id="rId229" action="ppaction://hlinksldjump"/>
          </p:cNvPr>
          <p:cNvSpPr/>
          <p:nvPr/>
        </p:nvSpPr>
        <p:spPr>
          <a:xfrm>
            <a:off x="4176000" y="561600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377" name="Abgerundetes Rechteck 376">
            <a:hlinkClick r:id="rId230" action="ppaction://hlinksldjump"/>
          </p:cNvPr>
          <p:cNvSpPr/>
          <p:nvPr/>
        </p:nvSpPr>
        <p:spPr>
          <a:xfrm>
            <a:off x="5940000" y="56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78" name="Abgerundetes Rechteck 377">
            <a:hlinkClick r:id="rId231" action="ppaction://hlinksldjump"/>
          </p:cNvPr>
          <p:cNvSpPr/>
          <p:nvPr/>
        </p:nvSpPr>
        <p:spPr>
          <a:xfrm>
            <a:off x="6120000" y="56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80" name="Abgerundetes Rechteck 379">
            <a:hlinkClick r:id="rId232" action="ppaction://hlinksldjump"/>
          </p:cNvPr>
          <p:cNvSpPr/>
          <p:nvPr/>
        </p:nvSpPr>
        <p:spPr>
          <a:xfrm>
            <a:off x="6300000" y="561600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381" name="Abgerundetes Rechteck 380">
            <a:hlinkClick r:id="rId233" action="ppaction://hlinksldjump"/>
          </p:cNvPr>
          <p:cNvSpPr/>
          <p:nvPr/>
        </p:nvSpPr>
        <p:spPr>
          <a:xfrm>
            <a:off x="8748000" y="56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82" name="Abgerundetes Rechteck 381">
            <a:hlinkClick r:id="rId234" action="ppaction://hlinksldjump"/>
          </p:cNvPr>
          <p:cNvSpPr/>
          <p:nvPr/>
        </p:nvSpPr>
        <p:spPr>
          <a:xfrm>
            <a:off x="8928000" y="56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84" name="Abgerundetes Rechteck 383">
            <a:hlinkClick r:id="rId235" action="ppaction://hlinksldjump"/>
          </p:cNvPr>
          <p:cNvSpPr/>
          <p:nvPr/>
        </p:nvSpPr>
        <p:spPr>
          <a:xfrm>
            <a:off x="8568000" y="56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385" name="Abgerundetes Rechteck 384">
            <a:hlinkClick r:id="rId236" action="ppaction://hlinksldjump"/>
          </p:cNvPr>
          <p:cNvSpPr/>
          <p:nvPr/>
        </p:nvSpPr>
        <p:spPr>
          <a:xfrm>
            <a:off x="8388000" y="561600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 useBgFill="1">
        <p:nvSpPr>
          <p:cNvPr id="6" name="Abgerundetes Rechteck 5"/>
          <p:cNvSpPr/>
          <p:nvPr/>
        </p:nvSpPr>
        <p:spPr>
          <a:xfrm rot="-600000">
            <a:off x="62366" y="248223"/>
            <a:ext cx="2533591" cy="588222"/>
          </a:xfrm>
          <a:prstGeom prst="roundRect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>
                <a:solidFill>
                  <a:srgbClr val="FF0000"/>
                </a:solidFill>
              </a:rPr>
              <a:t>2026/27</a:t>
            </a:r>
            <a:br>
              <a:rPr lang="de-DE" sz="1600" b="1" dirty="0">
                <a:solidFill>
                  <a:srgbClr val="FF0000"/>
                </a:solidFill>
              </a:rPr>
            </a:br>
            <a:r>
              <a:rPr lang="de-DE" sz="1600" b="1" dirty="0">
                <a:solidFill>
                  <a:srgbClr val="FF0000"/>
                </a:solidFill>
              </a:rPr>
              <a:t>(6. Schätzung)</a:t>
            </a:r>
          </a:p>
        </p:txBody>
      </p:sp>
      <p:sp>
        <p:nvSpPr>
          <p:cNvPr id="386" name="Textfeld 385"/>
          <p:cNvSpPr txBox="1"/>
          <p:nvPr/>
        </p:nvSpPr>
        <p:spPr>
          <a:xfrm>
            <a:off x="1008000" y="2592000"/>
            <a:ext cx="652990" cy="197934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r>
              <a:rPr lang="de-DE" sz="1050" dirty="0"/>
              <a:t>Verbrauch</a:t>
            </a:r>
          </a:p>
        </p:txBody>
      </p:sp>
      <p:sp>
        <p:nvSpPr>
          <p:cNvPr id="388" name="Abgerundetes Rechteck 387">
            <a:hlinkClick r:id="rId237" action="ppaction://hlinksldjump"/>
          </p:cNvPr>
          <p:cNvSpPr/>
          <p:nvPr/>
        </p:nvSpPr>
        <p:spPr>
          <a:xfrm>
            <a:off x="2340000" y="2628000"/>
            <a:ext cx="468000" cy="180000"/>
          </a:xfrm>
          <a:prstGeom prst="roundRect">
            <a:avLst>
              <a:gd name="adj" fmla="val 32949"/>
            </a:avLst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Gesamt</a:t>
            </a:r>
          </a:p>
        </p:txBody>
      </p:sp>
      <p:sp>
        <p:nvSpPr>
          <p:cNvPr id="389" name="Abgerundetes Rechteck 388">
            <a:hlinkClick r:id="rId238" action="ppaction://hlinksldjump"/>
          </p:cNvPr>
          <p:cNvSpPr/>
          <p:nvPr/>
        </p:nvSpPr>
        <p:spPr>
          <a:xfrm>
            <a:off x="2844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Weizen</a:t>
            </a:r>
          </a:p>
        </p:txBody>
      </p:sp>
      <p:sp>
        <p:nvSpPr>
          <p:cNvPr id="390" name="Abgerundetes Rechteck 389">
            <a:hlinkClick r:id="rId239" action="ppaction://hlinksldjump"/>
          </p:cNvPr>
          <p:cNvSpPr/>
          <p:nvPr/>
        </p:nvSpPr>
        <p:spPr>
          <a:xfrm>
            <a:off x="3852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Gerste</a:t>
            </a:r>
          </a:p>
        </p:txBody>
      </p:sp>
      <p:sp>
        <p:nvSpPr>
          <p:cNvPr id="395" name="Abgerundetes Rechteck 394">
            <a:hlinkClick r:id="rId240" action="ppaction://hlinksldjump"/>
          </p:cNvPr>
          <p:cNvSpPr/>
          <p:nvPr/>
        </p:nvSpPr>
        <p:spPr>
          <a:xfrm>
            <a:off x="3348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FF99"/>
              </a:gs>
              <a:gs pos="8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0000FF"/>
                </a:solidFill>
              </a:rPr>
              <a:t>Mais</a:t>
            </a:r>
          </a:p>
        </p:txBody>
      </p:sp>
      <p:sp>
        <p:nvSpPr>
          <p:cNvPr id="399" name="Abgerundetes Rechteck 398">
            <a:hlinkClick r:id="rId241" action="ppaction://hlinksldjump"/>
          </p:cNvPr>
          <p:cNvSpPr/>
          <p:nvPr/>
        </p:nvSpPr>
        <p:spPr>
          <a:xfrm>
            <a:off x="4464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Gesamt</a:t>
            </a:r>
          </a:p>
        </p:txBody>
      </p:sp>
      <p:sp>
        <p:nvSpPr>
          <p:cNvPr id="407" name="Abgerundetes Rechteck 406">
            <a:hlinkClick r:id="rId242" action="ppaction://hlinksldjump"/>
          </p:cNvPr>
          <p:cNvSpPr/>
          <p:nvPr/>
        </p:nvSpPr>
        <p:spPr>
          <a:xfrm>
            <a:off x="4968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Soja</a:t>
            </a:r>
          </a:p>
        </p:txBody>
      </p:sp>
      <p:sp>
        <p:nvSpPr>
          <p:cNvPr id="411" name="Abgerundetes Rechteck 410">
            <a:hlinkClick r:id="rId243" action="ppaction://hlinksldjump"/>
          </p:cNvPr>
          <p:cNvSpPr/>
          <p:nvPr/>
        </p:nvSpPr>
        <p:spPr>
          <a:xfrm>
            <a:off x="5472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FF0000"/>
                </a:solidFill>
              </a:rPr>
              <a:t>Raps</a:t>
            </a:r>
          </a:p>
        </p:txBody>
      </p:sp>
      <p:sp>
        <p:nvSpPr>
          <p:cNvPr id="415" name="Abgerundetes Rechteck 414">
            <a:hlinkClick r:id="rId244" action="ppaction://hlinksldjump"/>
          </p:cNvPr>
          <p:cNvSpPr/>
          <p:nvPr/>
        </p:nvSpPr>
        <p:spPr>
          <a:xfrm>
            <a:off x="5976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CD9B"/>
              </a:gs>
              <a:gs pos="80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FF0000"/>
                </a:solidFill>
              </a:rPr>
              <a:t>SoBlu</a:t>
            </a:r>
            <a:endParaRPr lang="de-DE" sz="900" b="1" dirty="0">
              <a:solidFill>
                <a:srgbClr val="FF0000"/>
              </a:solidFill>
            </a:endParaRPr>
          </a:p>
        </p:txBody>
      </p:sp>
      <p:sp>
        <p:nvSpPr>
          <p:cNvPr id="419" name="Abgerundetes Rechteck 418">
            <a:hlinkClick r:id="rId245" action="ppaction://hlinksldjump"/>
          </p:cNvPr>
          <p:cNvSpPr/>
          <p:nvPr/>
        </p:nvSpPr>
        <p:spPr>
          <a:xfrm>
            <a:off x="6588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Gesamt</a:t>
            </a:r>
          </a:p>
        </p:txBody>
      </p:sp>
      <p:sp>
        <p:nvSpPr>
          <p:cNvPr id="423" name="Abgerundetes Rechteck 422">
            <a:hlinkClick r:id="rId246" action="ppaction://hlinksldjump"/>
          </p:cNvPr>
          <p:cNvSpPr/>
          <p:nvPr/>
        </p:nvSpPr>
        <p:spPr>
          <a:xfrm>
            <a:off x="7092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Palmöl</a:t>
            </a:r>
          </a:p>
        </p:txBody>
      </p:sp>
      <p:sp>
        <p:nvSpPr>
          <p:cNvPr id="427" name="Abgerundetes Rechteck 426">
            <a:hlinkClick r:id="rId247" action="ppaction://hlinksldjump"/>
          </p:cNvPr>
          <p:cNvSpPr/>
          <p:nvPr/>
        </p:nvSpPr>
        <p:spPr>
          <a:xfrm>
            <a:off x="7596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Sojaöl</a:t>
            </a:r>
          </a:p>
        </p:txBody>
      </p:sp>
      <p:sp>
        <p:nvSpPr>
          <p:cNvPr id="437" name="Abgerundetes Rechteck 436">
            <a:hlinkClick r:id="rId248" action="ppaction://hlinksldjump"/>
          </p:cNvPr>
          <p:cNvSpPr/>
          <p:nvPr/>
        </p:nvSpPr>
        <p:spPr>
          <a:xfrm>
            <a:off x="8100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>
                <a:solidFill>
                  <a:srgbClr val="CC00FF"/>
                </a:solidFill>
              </a:rPr>
              <a:t>Rapsöl</a:t>
            </a:r>
          </a:p>
        </p:txBody>
      </p:sp>
      <p:sp>
        <p:nvSpPr>
          <p:cNvPr id="441" name="Abgerundetes Rechteck 440">
            <a:hlinkClick r:id="rId249" action="ppaction://hlinksldjump"/>
          </p:cNvPr>
          <p:cNvSpPr/>
          <p:nvPr/>
        </p:nvSpPr>
        <p:spPr>
          <a:xfrm>
            <a:off x="8604000" y="2628000"/>
            <a:ext cx="468000" cy="180000"/>
          </a:xfrm>
          <a:prstGeom prst="roundRect">
            <a:avLst/>
          </a:prstGeom>
          <a:gradFill flip="none" rotWithShape="1">
            <a:gsLst>
              <a:gs pos="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r>
              <a:rPr lang="de-DE" sz="900" b="1" dirty="0" err="1">
                <a:solidFill>
                  <a:srgbClr val="CC00FF"/>
                </a:solidFill>
              </a:rPr>
              <a:t>SoBluöl</a:t>
            </a:r>
            <a:endParaRPr lang="de-DE" sz="900" b="1" dirty="0">
              <a:solidFill>
                <a:srgbClr val="CC00FF"/>
              </a:solidFill>
            </a:endParaRPr>
          </a:p>
        </p:txBody>
      </p:sp>
      <p:sp>
        <p:nvSpPr>
          <p:cNvPr id="403" name="Textfeld 402"/>
          <p:cNvSpPr txBox="1"/>
          <p:nvPr/>
        </p:nvSpPr>
        <p:spPr>
          <a:xfrm>
            <a:off x="2913722" y="5760000"/>
            <a:ext cx="866190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>
                <a:solidFill>
                  <a:srgbClr val="66FFFF"/>
                </a:solidFill>
              </a:rPr>
              <a:t>Indien (No.10) </a:t>
            </a:r>
          </a:p>
        </p:txBody>
      </p:sp>
      <p:sp>
        <p:nvSpPr>
          <p:cNvPr id="445" name="Textfeld 444"/>
          <p:cNvSpPr txBox="1"/>
          <p:nvPr/>
        </p:nvSpPr>
        <p:spPr>
          <a:xfrm>
            <a:off x="5473696" y="5760000"/>
            <a:ext cx="438189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>
                <a:solidFill>
                  <a:srgbClr val="66FFFF"/>
                </a:solidFill>
              </a:rPr>
              <a:t>Indien </a:t>
            </a:r>
          </a:p>
        </p:txBody>
      </p:sp>
      <p:sp>
        <p:nvSpPr>
          <p:cNvPr id="449" name="Textfeld 448"/>
          <p:cNvSpPr txBox="1"/>
          <p:nvPr/>
        </p:nvSpPr>
        <p:spPr>
          <a:xfrm>
            <a:off x="7913360" y="5760000"/>
            <a:ext cx="438189" cy="190240"/>
          </a:xfrm>
          <a:prstGeom prst="rect">
            <a:avLst/>
          </a:prstGeom>
          <a:noFill/>
        </p:spPr>
        <p:txBody>
          <a:bodyPr wrap="none" lIns="36000" tIns="36000" rIns="36000" bIns="0" rtlCol="0">
            <a:spAutoFit/>
          </a:bodyPr>
          <a:lstStyle>
            <a:defPPr>
              <a:defRPr lang="de-DE"/>
            </a:defPPr>
            <a:lvl1pPr>
              <a:defRPr sz="1400" b="1" i="1">
                <a:solidFill>
                  <a:schemeClr val="bg1"/>
                </a:solidFill>
              </a:defRPr>
            </a:lvl1pPr>
          </a:lstStyle>
          <a:p>
            <a:pPr algn="r"/>
            <a:r>
              <a:rPr lang="de-DE" sz="1000" i="0" dirty="0">
                <a:solidFill>
                  <a:srgbClr val="66FFFF"/>
                </a:solidFill>
              </a:rPr>
              <a:t>Indien </a:t>
            </a:r>
          </a:p>
        </p:txBody>
      </p:sp>
      <p:sp>
        <p:nvSpPr>
          <p:cNvPr id="453" name="Abgerundetes Rechteck 452">
            <a:hlinkClick r:id="rId250" action="ppaction://hlinksldjump"/>
          </p:cNvPr>
          <p:cNvSpPr/>
          <p:nvPr/>
        </p:nvSpPr>
        <p:spPr>
          <a:xfrm>
            <a:off x="3816000" y="580624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457" name="Abgerundetes Rechteck 456">
            <a:hlinkClick r:id="rId251" action="ppaction://hlinksldjump"/>
          </p:cNvPr>
          <p:cNvSpPr/>
          <p:nvPr/>
        </p:nvSpPr>
        <p:spPr>
          <a:xfrm>
            <a:off x="3996000" y="580624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461" name="Abgerundetes Rechteck 460">
            <a:hlinkClick r:id="rId252" action="ppaction://hlinksldjump"/>
          </p:cNvPr>
          <p:cNvSpPr/>
          <p:nvPr/>
        </p:nvSpPr>
        <p:spPr>
          <a:xfrm>
            <a:off x="4176000" y="5806240"/>
            <a:ext cx="144000" cy="144000"/>
          </a:xfrm>
          <a:prstGeom prst="roundRect">
            <a:avLst/>
          </a:prstGeom>
          <a:gradFill>
            <a:gsLst>
              <a:gs pos="2347">
                <a:srgbClr val="0000FF"/>
              </a:gs>
              <a:gs pos="42000">
                <a:srgbClr val="FFFF99"/>
              </a:gs>
              <a:gs pos="70000">
                <a:srgbClr val="FFFF99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0000FF"/>
              </a:solidFill>
            </a:endParaRPr>
          </a:p>
        </p:txBody>
      </p:sp>
      <p:sp>
        <p:nvSpPr>
          <p:cNvPr id="470" name="Abgerundetes Rechteck 469">
            <a:hlinkClick r:id="rId253" action="ppaction://hlinksldjump"/>
          </p:cNvPr>
          <p:cNvSpPr/>
          <p:nvPr/>
        </p:nvSpPr>
        <p:spPr>
          <a:xfrm>
            <a:off x="5940000" y="580624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71" name="Abgerundetes Rechteck 470">
            <a:hlinkClick r:id="rId254" action="ppaction://hlinksldjump"/>
          </p:cNvPr>
          <p:cNvSpPr/>
          <p:nvPr/>
        </p:nvSpPr>
        <p:spPr>
          <a:xfrm>
            <a:off x="6120000" y="580624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72" name="Abgerundetes Rechteck 471">
            <a:hlinkClick r:id="rId255" action="ppaction://hlinksldjump"/>
          </p:cNvPr>
          <p:cNvSpPr/>
          <p:nvPr/>
        </p:nvSpPr>
        <p:spPr>
          <a:xfrm>
            <a:off x="6300000" y="5806240"/>
            <a:ext cx="144000" cy="144000"/>
          </a:xfrm>
          <a:prstGeom prst="roundRect">
            <a:avLst/>
          </a:prstGeom>
          <a:gradFill>
            <a:gsLst>
              <a:gs pos="1878">
                <a:srgbClr val="FF0000"/>
              </a:gs>
              <a:gs pos="45000">
                <a:srgbClr val="FFCD9B"/>
              </a:gs>
              <a:gs pos="71000">
                <a:srgbClr val="FFCD9B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FF0000"/>
              </a:solidFill>
            </a:endParaRPr>
          </a:p>
        </p:txBody>
      </p:sp>
      <p:sp>
        <p:nvSpPr>
          <p:cNvPr id="474" name="Abgerundetes Rechteck 473">
            <a:hlinkClick r:id="rId256" action="ppaction://hlinksldjump"/>
          </p:cNvPr>
          <p:cNvSpPr/>
          <p:nvPr/>
        </p:nvSpPr>
        <p:spPr>
          <a:xfrm>
            <a:off x="8748000" y="580624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75" name="Abgerundetes Rechteck 474">
            <a:hlinkClick r:id="rId257" action="ppaction://hlinksldjump"/>
          </p:cNvPr>
          <p:cNvSpPr/>
          <p:nvPr/>
        </p:nvSpPr>
        <p:spPr>
          <a:xfrm>
            <a:off x="8928000" y="580624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76" name="Abgerundetes Rechteck 475">
            <a:hlinkClick r:id="rId258" action="ppaction://hlinksldjump"/>
          </p:cNvPr>
          <p:cNvSpPr/>
          <p:nvPr/>
        </p:nvSpPr>
        <p:spPr>
          <a:xfrm>
            <a:off x="8568000" y="580624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  <p:sp>
        <p:nvSpPr>
          <p:cNvPr id="477" name="Abgerundetes Rechteck 476">
            <a:hlinkClick r:id="rId259" action="ppaction://hlinksldjump"/>
          </p:cNvPr>
          <p:cNvSpPr/>
          <p:nvPr/>
        </p:nvSpPr>
        <p:spPr>
          <a:xfrm>
            <a:off x="8388000" y="5806240"/>
            <a:ext cx="144000" cy="144000"/>
          </a:xfrm>
          <a:prstGeom prst="roundRect">
            <a:avLst/>
          </a:prstGeom>
          <a:gradFill>
            <a:gsLst>
              <a:gs pos="469">
                <a:srgbClr val="CC00FF"/>
              </a:gs>
              <a:gs pos="47000">
                <a:srgbClr val="FFBEFF"/>
              </a:gs>
              <a:gs pos="80000">
                <a:srgbClr val="FFBEFF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endParaRPr lang="de-DE" sz="900" b="1">
              <a:solidFill>
                <a:srgbClr val="CC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603050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90A567D-7011-D4B6-31B0-C12751E1C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55433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E58B310-9496-1575-762C-352CE280D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85693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Getreidebilanz </a:t>
            </a:r>
            <a:r>
              <a:rPr lang="de-DE" dirty="0">
                <a:solidFill>
                  <a:srgbClr val="008000"/>
                </a:solidFill>
              </a:rPr>
              <a:t>– </a:t>
            </a:r>
            <a:r>
              <a:rPr lang="de-DE" b="1" dirty="0">
                <a:solidFill>
                  <a:srgbClr val="008000"/>
                </a:solidFill>
              </a:rPr>
              <a:t>Veränderungen zum Vorjahr</a:t>
            </a:r>
          </a:p>
        </p:txBody>
      </p:sp>
      <p:sp>
        <p:nvSpPr>
          <p:cNvPr id="13" name="Abgerundetes Rechteck 1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2C5ACD-CC7D-6347-D344-D136F3016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38922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Getreidebilanz </a:t>
            </a:r>
            <a:r>
              <a:rPr lang="de-DE" dirty="0">
                <a:solidFill>
                  <a:srgbClr val="CC0000"/>
                </a:solidFill>
              </a:rPr>
              <a:t>– </a:t>
            </a:r>
            <a:r>
              <a:rPr lang="de-DE" b="1" dirty="0">
                <a:solidFill>
                  <a:srgbClr val="CC0000"/>
                </a:solidFill>
              </a:rPr>
              <a:t>Veränderungen zum Vormonat</a:t>
            </a:r>
          </a:p>
        </p:txBody>
      </p:sp>
      <p:sp>
        <p:nvSpPr>
          <p:cNvPr id="11" name="Abgerundetes Rechteck 10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0656BDB-001F-3A22-5C35-1C5E023D1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38922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0000FF"/>
                </a:solidFill>
              </a:rPr>
              <a:t>Getreide </a:t>
            </a:r>
            <a:r>
              <a:rPr lang="de-DE" sz="1200" dirty="0">
                <a:solidFill>
                  <a:srgbClr val="0000FF"/>
                </a:solidFill>
              </a:rPr>
              <a:t>(o. Reis) </a:t>
            </a:r>
            <a:r>
              <a:rPr lang="de-DE" sz="2000" b="1" dirty="0">
                <a:solidFill>
                  <a:srgbClr val="0000FF"/>
                </a:solidFill>
              </a:rPr>
              <a:t>gesamt 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6867CDD-1A38-18A9-57E3-99E0CDA0A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87372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Getreide</a:t>
            </a:r>
            <a:r>
              <a:rPr lang="de-DE" sz="2000" b="1" dirty="0"/>
              <a:t> </a:t>
            </a:r>
            <a:r>
              <a:rPr lang="de-DE" sz="1200" dirty="0"/>
              <a:t>(o. Reis)</a:t>
            </a:r>
            <a:br>
              <a:rPr lang="de-DE" sz="2000" b="1" dirty="0"/>
            </a:br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F363C3E-A9BF-AC96-FE3C-00E5413D9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11252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Getreide</a:t>
            </a:r>
            <a:r>
              <a:rPr lang="de-DE" sz="2000" b="1" dirty="0"/>
              <a:t> </a:t>
            </a:r>
            <a:r>
              <a:rPr lang="de-DE" sz="1200" dirty="0"/>
              <a:t>(o. Reis)</a:t>
            </a:r>
            <a:br>
              <a:rPr lang="de-DE" sz="2000" b="1" dirty="0"/>
            </a:br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E64C3DE-EEA2-7DF7-23F4-A9737CD71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411632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Getreide</a:t>
            </a:r>
            <a:r>
              <a:rPr lang="de-DE" sz="2000" b="1" dirty="0"/>
              <a:t> </a:t>
            </a:r>
            <a:r>
              <a:rPr lang="de-DE" sz="1200" dirty="0"/>
              <a:t>(o. Reis)</a:t>
            </a:r>
            <a:br>
              <a:rPr lang="de-DE" sz="2000" b="1" dirty="0"/>
            </a:br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EDA82B4-F9D9-329A-39A5-8AD19A1FD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91437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Getreide</a:t>
            </a:r>
            <a:r>
              <a:rPr lang="de-DE" sz="2000" b="1" dirty="0"/>
              <a:t> </a:t>
            </a:r>
            <a:r>
              <a:rPr lang="de-DE" sz="1200" dirty="0"/>
              <a:t>(o. Reis)</a:t>
            </a:r>
            <a:br>
              <a:rPr lang="de-DE" sz="2000" b="1" dirty="0"/>
            </a:br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6A08053-C08E-23DE-DE2B-6BA629240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89135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Getreide</a:t>
            </a:r>
            <a:r>
              <a:rPr lang="de-DE" sz="2000" b="1" dirty="0"/>
              <a:t> </a:t>
            </a:r>
            <a:r>
              <a:rPr lang="de-DE" sz="1200" dirty="0"/>
              <a:t>(o. Reis)</a:t>
            </a:r>
            <a:br>
              <a:rPr lang="de-DE" sz="2000" b="1" dirty="0"/>
            </a:br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A048475-4D74-3081-0122-D2339648A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932195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7F6658A-D787-EBEB-E09E-345D26D02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311581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436431E-1E03-FA62-95D5-4CE1673B3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97930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0000FF"/>
                </a:solidFill>
              </a:rPr>
              <a:t>Weizen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2369B4F-6BC2-5CB2-B573-97DEAFD7F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776829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Weizen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C6C1235-DFAF-3FFF-C0F4-EDDE2A8BE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40141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Weizen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F796C2-3ED5-E04D-8E79-A17F491E1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21264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Weizen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80C5DBB-2700-C3BB-5793-176FB6B27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65129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Weizen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4E2113E-BCB7-0A5E-C759-E724C2C6C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32241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Weizen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3D7D0B9-55AD-8613-EE68-AAA1FE998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60704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89288A1-F63E-0FC6-88C0-57805DF35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6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79371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24BF7-2EB5-A86D-B0CD-D65255EC6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4F61D8D-7BB9-BA55-254A-39193D35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  <a:extLst>
              <a:ext uri="{FF2B5EF4-FFF2-40B4-BE49-F238E27FC236}">
                <a16:creationId xmlns:a16="http://schemas.microsoft.com/office/drawing/2014/main" id="{99ECB89A-D452-0EF1-2D4C-19C3B786C866}"/>
              </a:ext>
            </a:extLst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B755024-5475-E34F-9B82-93B0E2FED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85251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</a:t>
            </a:fld>
            <a:endParaRPr lang="de-DE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0000FF"/>
                </a:solidFill>
              </a:rPr>
              <a:t>Mais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BDB2782-455F-E362-72DC-F82F9C324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29795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Mais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163BD60-FE08-0E03-E95E-31B089A55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922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Mais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571A504-548B-0492-1AE7-6486A1A2B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47452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26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Mais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A135D0E-DA6D-D290-51D2-3F9B7E92C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43663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27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Mais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1825985-C0E3-8FB9-089F-2A2EFFA65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350391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28</a:t>
            </a:fld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Mais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32A3362-5210-476B-3B70-3CD0780DA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445912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29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99F82AE-CB93-EC24-A94A-BA0891C60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48272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30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EDABA21-AD3E-FD80-FFC8-08A95CD4B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610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097429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31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0000FF"/>
                </a:solidFill>
              </a:rPr>
              <a:t>Gerste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3E2653C-67A8-9C6C-D6AA-8C986FCB6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97487"/>
      </p:ext>
    </p:extLst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32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Gerste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BCF48B6-127F-27EB-AD6B-B2D3A7366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79997"/>
      </p:ext>
    </p:extLst>
  </p:cSld>
  <p:clrMapOvr>
    <a:masterClrMapping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33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Gerste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4666D8A-9771-65D9-16C5-856917B72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29168"/>
      </p:ext>
    </p:extLst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34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Gerste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A4B4186-2999-BD33-0BCD-F62280D57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338902"/>
      </p:ext>
    </p:extLst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35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Gerste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C5FE6AC-6AF7-67F0-2714-B62EB9847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80265"/>
      </p:ext>
    </p:extLst>
  </p:cSld>
  <p:clrMapOvr>
    <a:masterClrMapping/>
  </p:clrMapOvr>
  <p:transition spd="slow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36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0000FF"/>
                </a:solidFill>
              </a:rPr>
              <a:t>Gerste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2D2238D-2FFD-FEAE-44C1-8FF2794B0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25436"/>
      </p:ext>
    </p:extLst>
  </p:cSld>
  <p:clrMapOvr>
    <a:masterClrMapping/>
  </p:clrMapOvr>
  <p:transition spd="slow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37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9BBF372-8AE9-A224-2072-C88D81B67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696790"/>
      </p:ext>
    </p:extLst>
  </p:cSld>
  <p:clrMapOvr>
    <a:masterClrMapping/>
  </p:clrMapOvr>
  <p:transition spd="slow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38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CAD0CAF-52BB-A681-A71E-3BFAE4F4B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370901"/>
      </p:ext>
    </p:extLst>
  </p:cSld>
  <p:clrMapOvr>
    <a:masterClrMapping/>
  </p:clrMapOvr>
  <p:transition spd="slow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39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Argentinien</a:t>
            </a:r>
            <a:r>
              <a:rPr lang="de-DE" sz="1600" dirty="0">
                <a:solidFill>
                  <a:srgbClr val="0000FF"/>
                </a:solidFill>
              </a:rPr>
              <a:t>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FEE82EA-9A3A-8175-25F5-E32C27277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11252"/>
      </p:ext>
    </p:extLst>
  </p:cSld>
  <p:clrMapOvr>
    <a:masterClrMapping/>
  </p:clrMapOvr>
  <p:transition spd="slow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40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A028BD4-D7D7-AFAA-94C3-EE75674CE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70492"/>
      </p:ext>
    </p:extLst>
  </p:cSld>
  <p:clrMapOvr>
    <a:masterClrMapping/>
  </p:clrMapOvr>
  <p:transition spd="slow"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41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3C2C5E4-BE56-7B4A-8836-880B0F044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67026"/>
      </p:ext>
    </p:extLst>
  </p:cSld>
  <p:clrMapOvr>
    <a:masterClrMapping/>
  </p:clrMapOvr>
  <p:transition spd="slow"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42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Australien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10B3FC1-CC83-4F66-D167-A66B4FB2D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43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49F1FE8-34A7-2224-45A3-8DADFF93C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044948"/>
      </p:ext>
    </p:extLst>
  </p:cSld>
  <p:clrMapOvr>
    <a:masterClrMapping/>
  </p:clrMapOvr>
  <p:transition spd="slow"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44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A9F97E6-478A-BD18-3070-32C91F110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96848"/>
      </p:ext>
    </p:extLst>
  </p:cSld>
  <p:clrMapOvr>
    <a:masterClrMapping/>
  </p:clrMapOvr>
  <p:transition spd="slow"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45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88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Brasilien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C2A19E6-01B5-9425-780D-5F2789BF6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46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D775667-A9AE-02DA-AA0B-4D765CEDF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710393"/>
      </p:ext>
    </p:extLst>
  </p:cSld>
  <p:clrMapOvr>
    <a:masterClrMapping/>
  </p:clrMapOvr>
  <p:transition spd="slow"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47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2FF6A8D-EF4F-5D37-2D09-348FF2A03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010473"/>
      </p:ext>
    </p:extLst>
  </p:cSld>
  <p:clrMapOvr>
    <a:masterClrMapping/>
  </p:clrMapOvr>
  <p:transition spd="slow"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48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EU – 27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2" name="Abgerundetes Rechteck 11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0363DA5-C0F2-1A73-B819-9822BE408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49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3181CB8-A10C-70C1-8A19-483E6D275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936739"/>
      </p:ext>
    </p:extLst>
  </p:cSld>
  <p:clrMapOvr>
    <a:masterClrMapping/>
  </p:clrMapOvr>
  <p:transition spd="slow"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50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087201E-90FA-6438-E514-B9206E3B8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00407"/>
      </p:ext>
    </p:extLst>
  </p:cSld>
  <p:clrMapOvr>
    <a:masterClrMapping/>
  </p:clrMapOvr>
  <p:transition spd="slow">
    <p:wipe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51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Kanada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4B2126D-FED3-5D13-B4B1-75D5E055B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52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BC1FD89-7B08-E2D3-4BD2-EB322C6FC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205849"/>
      </p:ext>
    </p:extLst>
  </p:cSld>
  <p:clrMapOvr>
    <a:masterClrMapping/>
  </p:clrMapOvr>
  <p:transition spd="slow">
    <p:wipe dir="r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53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40F58B3-40BA-5434-5EA7-7D9E315A7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82955"/>
      </p:ext>
    </p:extLst>
  </p:cSld>
  <p:clrMapOvr>
    <a:masterClrMapping/>
  </p:clrMapOvr>
  <p:transition spd="slow">
    <p:wipe dir="r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54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Türkei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445CF08-0FB3-02F5-4D1C-797489524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55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CB50DC5-B921-9EA9-4F76-3782B4BC5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45095"/>
      </p:ext>
    </p:extLst>
  </p:cSld>
  <p:clrMapOvr>
    <a:masterClrMapping/>
  </p:clrMapOvr>
  <p:transition spd="slow">
    <p:wipe dir="r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56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9C4CB6D-04ED-7500-7C00-96BC6A262D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926870"/>
      </p:ext>
    </p:extLst>
  </p:cSld>
  <p:clrMapOvr>
    <a:masterClrMapping/>
  </p:clrMapOvr>
  <p:transition spd="slow">
    <p:wipe dir="r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57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Kasachstan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6050218-D2CD-935C-39C2-B0D01E498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58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BDC5DD5-4FF5-B856-131F-3E1E14FE0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300250"/>
      </p:ext>
    </p:extLst>
  </p:cSld>
  <p:clrMapOvr>
    <a:masterClrMapping/>
  </p:clrMapOvr>
  <p:transition spd="slow">
    <p:wipe dir="r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59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35AC59C-502D-F4B7-587D-3ADE50DEB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81629"/>
      </p:ext>
    </p:extLst>
  </p:cSld>
  <p:clrMapOvr>
    <a:masterClrMapping/>
  </p:clrMapOvr>
  <p:transition spd="slow">
    <p:wipe dir="r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60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Russland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7275303-04FF-6956-B006-53ED2CE0A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61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8CFD2D8-CD5B-4CD9-8A93-D38A3FE45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596"/>
      </p:ext>
    </p:extLst>
  </p:cSld>
  <p:clrMapOvr>
    <a:masterClrMapping/>
  </p:clrMapOvr>
  <p:transition spd="slow">
    <p:wipe dir="r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62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DA70E83-F65B-33FA-EBA2-C34ED2B0C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04333"/>
      </p:ext>
    </p:extLst>
  </p:cSld>
  <p:clrMapOvr>
    <a:masterClrMapping/>
  </p:clrMapOvr>
  <p:transition spd="slow">
    <p:wipe dir="r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63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Ukraine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CE30A59-9B2C-193E-051C-B1049A11E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64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F53AFF2-A768-3414-6AA7-7B747B2FB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78688"/>
      </p:ext>
    </p:extLst>
  </p:cSld>
  <p:clrMapOvr>
    <a:masterClrMapping/>
  </p:clrMapOvr>
  <p:transition spd="slow">
    <p:wipe dir="r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65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3F5ABC8-E9E2-EF67-AE16-BCDA93512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486377"/>
      </p:ext>
    </p:extLst>
  </p:cSld>
  <p:clrMapOvr>
    <a:masterClrMapping/>
  </p:clrMapOvr>
  <p:transition spd="slow">
    <p:wipe dir="r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66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USA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F79D01D-4366-AA5E-E0A5-71F538017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21418"/>
      </p:ext>
    </p:extLst>
  </p:cSld>
  <p:clrMapOvr>
    <a:masterClrMapping/>
  </p:clrMapOvr>
  <p:transition spd="slow">
    <p:wipe dir="r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67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F8011F0-8C69-840A-1D42-91C705252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39574"/>
      </p:ext>
    </p:extLst>
  </p:cSld>
  <p:clrMapOvr>
    <a:masterClrMapping/>
  </p:clrMapOvr>
  <p:transition spd="slow">
    <p:wipe dir="r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68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A985AA4-BA58-439B-485E-C07083DA3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930574"/>
      </p:ext>
    </p:extLst>
  </p:cSld>
  <p:clrMapOvr>
    <a:masterClrMapping/>
  </p:clrMapOvr>
  <p:transition spd="slow">
    <p:wipe dir="r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69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China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E87A2D8-B390-9017-2F64-7AECDC507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88070"/>
      </p:ext>
    </p:extLst>
  </p:cSld>
  <p:clrMapOvr>
    <a:masterClrMapping/>
  </p:clrMapOvr>
  <p:transition spd="slow">
    <p:wipe dir="r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70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5828DEF-439A-F400-0CEA-CA87F6C69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17663"/>
      </p:ext>
    </p:extLst>
  </p:cSld>
  <p:clrMapOvr>
    <a:masterClrMapping/>
  </p:clrMapOvr>
  <p:transition spd="slow">
    <p:wipe dir="r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71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272343B-E4C6-36EE-1C21-D70515E24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8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62578"/>
      </p:ext>
    </p:extLst>
  </p:cSld>
  <p:clrMapOvr>
    <a:masterClrMapping/>
  </p:clrMapOvr>
  <p:transition spd="slow">
    <p:wipe dir="r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72</a:t>
            </a:fld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Getreide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Weizen: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Mais: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36000" y="162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Gerste: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0000FF"/>
                </a:solidFill>
              </a:rPr>
              <a:t>India </a:t>
            </a:r>
            <a:r>
              <a:rPr lang="de-DE" sz="1600" dirty="0"/>
              <a:t>- Getreidebilanz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FFAB4FF-9740-B399-D0CB-BD23B5DF8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3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47490"/>
      </p:ext>
    </p:extLst>
  </p:cSld>
  <p:clrMapOvr>
    <a:masterClrMapping/>
  </p:clrMapOvr>
  <p:transition spd="slow">
    <p:wipe dir="r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73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DB6CAAA-CF2E-ACB9-4420-5BF894954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132589"/>
      </p:ext>
    </p:extLst>
  </p:cSld>
  <p:clrMapOvr>
    <a:masterClrMapping/>
  </p:clrMapOvr>
  <p:transition spd="slow">
    <p:wipe dir="r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74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C631644-C45B-6883-75DD-257D5BA896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45618"/>
      </p:ext>
    </p:extLst>
  </p:cSld>
  <p:clrMapOvr>
    <a:masterClrMapping/>
  </p:clrMapOvr>
  <p:transition spd="slow">
    <p:wipe dir="r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75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Ölsaatenbilanz </a:t>
            </a:r>
            <a:r>
              <a:rPr lang="de-DE" dirty="0">
                <a:solidFill>
                  <a:srgbClr val="008000"/>
                </a:solidFill>
              </a:rPr>
              <a:t>– </a:t>
            </a:r>
            <a:r>
              <a:rPr lang="de-DE" b="1" dirty="0">
                <a:solidFill>
                  <a:srgbClr val="008000"/>
                </a:solidFill>
              </a:rPr>
              <a:t>Veränderungen zum Vorjahr</a:t>
            </a: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9CE73B-D28C-BD50-452E-C550DF92B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468461"/>
      </p:ext>
    </p:extLst>
  </p:cSld>
  <p:clrMapOvr>
    <a:masterClrMapping/>
  </p:clrMapOvr>
  <p:transition spd="slow">
    <p:wipe dir="r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76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Ölsaatenbilanz </a:t>
            </a:r>
            <a:r>
              <a:rPr lang="de-DE" dirty="0">
                <a:solidFill>
                  <a:srgbClr val="CC0000"/>
                </a:solidFill>
              </a:rPr>
              <a:t>– </a:t>
            </a:r>
            <a:r>
              <a:rPr lang="de-DE" b="1" dirty="0">
                <a:solidFill>
                  <a:srgbClr val="CC0000"/>
                </a:solidFill>
              </a:rPr>
              <a:t>Veränderungen zum Vormonat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BFB88F5-6060-1618-36A7-BA41A0A57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46164"/>
      </p:ext>
    </p:extLst>
  </p:cSld>
  <p:clrMapOvr>
    <a:masterClrMapping/>
  </p:clrMapOvr>
  <p:transition spd="slow">
    <p:wipe dir="r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77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Ölsaaten gesamt</a:t>
            </a:r>
            <a:r>
              <a:rPr lang="de-DE" sz="2000" b="1" dirty="0">
                <a:solidFill>
                  <a:srgbClr val="0000FF"/>
                </a:solidFill>
              </a:rPr>
              <a:t>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4D0535E-5757-EDDE-ED5E-F09613B6F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802144"/>
      </p:ext>
    </p:extLst>
  </p:cSld>
  <p:clrMapOvr>
    <a:masterClrMapping/>
  </p:clrMapOvr>
  <p:transition spd="slow">
    <p:wipe dir="r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78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Ölsaaten</a:t>
            </a:r>
          </a:p>
          <a:p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2E3DF93-F147-AFC1-80D8-BFE1EA998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54861"/>
      </p:ext>
    </p:extLst>
  </p:cSld>
  <p:clrMapOvr>
    <a:masterClrMapping/>
  </p:clrMapOvr>
  <p:transition spd="slow">
    <p:wipe dir="r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79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Ölsaaten</a:t>
            </a:r>
          </a:p>
          <a:p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673C90A-725E-63BB-1671-33E1DB131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81639"/>
      </p:ext>
    </p:extLst>
  </p:cSld>
  <p:clrMapOvr>
    <a:masterClrMapping/>
  </p:clrMapOvr>
  <p:transition spd="slow">
    <p:wipe dir="r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80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546112"/>
            <a:ext cx="1980000" cy="24314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Ölsaaten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Ölschrote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>
                <a:solidFill>
                  <a:srgbClr val="FF0000"/>
                </a:solidFill>
              </a:rPr>
              <a:t>Pflanzenöle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1400" b="1" dirty="0">
                <a:solidFill>
                  <a:srgbClr val="FF0000"/>
                </a:solidFill>
              </a:rPr>
              <a:t>(einschl. Palmöl)</a:t>
            </a:r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Abgerundetes Rechteck 6">
            <a:hlinkClick r:id="rId3" action="ppaction://hlinksldjump"/>
          </p:cNvPr>
          <p:cNvSpPr/>
          <p:nvPr/>
        </p:nvSpPr>
        <p:spPr>
          <a:xfrm>
            <a:off x="144000" y="5760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  zu den 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TOP 11-20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D732121-1F87-2609-74BE-423C62F74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0548"/>
      </p:ext>
    </p:extLst>
  </p:cSld>
  <p:clrMapOvr>
    <a:masterClrMapping/>
  </p:clrMapOvr>
  <p:transition spd="slow">
    <p:wipe dir="r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81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546112"/>
            <a:ext cx="1980000" cy="24314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Ölsaaten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Ölschrote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>
                <a:solidFill>
                  <a:srgbClr val="FF0000"/>
                </a:solidFill>
              </a:rPr>
              <a:t>Pflanzenöle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1400" b="1" dirty="0">
                <a:solidFill>
                  <a:srgbClr val="FF0000"/>
                </a:solidFill>
              </a:rPr>
              <a:t>(einschl. Palmöl)</a:t>
            </a:r>
          </a:p>
          <a:p>
            <a:r>
              <a:rPr lang="de-DE" sz="2000" b="1" dirty="0"/>
              <a:t>TOP 11 - 20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72D8AFD-7F35-3B50-EAB9-2D5BAB17B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90093"/>
      </p:ext>
    </p:extLst>
  </p:cSld>
  <p:clrMapOvr>
    <a:masterClrMapping/>
  </p:clrMapOvr>
  <p:transition spd="slow">
    <p:wipe dir="r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82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546112"/>
            <a:ext cx="1980000" cy="24314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Ölsaaten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Ölschrote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>
                <a:solidFill>
                  <a:srgbClr val="FF0000"/>
                </a:solidFill>
              </a:rPr>
              <a:t>Pflanzenöle</a:t>
            </a:r>
          </a:p>
          <a:p>
            <a:r>
              <a:rPr lang="de-DE" sz="1400" b="1" dirty="0">
                <a:solidFill>
                  <a:srgbClr val="FF0000"/>
                </a:solidFill>
              </a:rPr>
              <a:t>(einschl. Palmöl)</a:t>
            </a:r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Abgerundetes Rechteck 6">
            <a:hlinkClick r:id="rId3" action="ppaction://hlinksldjump"/>
          </p:cNvPr>
          <p:cNvSpPr/>
          <p:nvPr/>
        </p:nvSpPr>
        <p:spPr>
          <a:xfrm>
            <a:off x="144000" y="5760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  zu den 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TOP 11-20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A3D80FA-1CCC-2D5D-8C63-9A52BF58B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204987"/>
      </p:ext>
    </p:extLst>
  </p:cSld>
  <p:clrMapOvr>
    <a:masterClrMapping/>
  </p:clrMapOvr>
  <p:transition spd="slow">
    <p:wipe dir="r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83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546112"/>
            <a:ext cx="1980000" cy="24314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Ölsaaten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Ölschrote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>
                <a:solidFill>
                  <a:srgbClr val="FF0000"/>
                </a:solidFill>
              </a:rPr>
              <a:t>Pflanzenöle</a:t>
            </a:r>
          </a:p>
          <a:p>
            <a:r>
              <a:rPr lang="de-DE" sz="1400" b="1" dirty="0">
                <a:solidFill>
                  <a:srgbClr val="FF0000"/>
                </a:solidFill>
              </a:rPr>
              <a:t>(einschl. Palmöl)</a:t>
            </a:r>
          </a:p>
          <a:p>
            <a:r>
              <a:rPr lang="de-DE" sz="2000" b="1" dirty="0"/>
              <a:t>TOP 11 - 20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47CEF14-AB45-697B-F012-F533AF01E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07772"/>
      </p:ext>
    </p:extLst>
  </p:cSld>
  <p:clrMapOvr>
    <a:masterClrMapping/>
  </p:clrMapOvr>
  <p:transition spd="slow">
    <p:wipe dir="r"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84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Ölsaaten</a:t>
            </a:r>
          </a:p>
          <a:p>
            <a:r>
              <a:rPr lang="de-DE" sz="2000" b="1" dirty="0"/>
              <a:t>gesamt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C95B4FF-E7C2-10E2-2AD8-803C42B8B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15017"/>
      </p:ext>
    </p:extLst>
  </p:cSld>
  <p:clrMapOvr>
    <a:masterClrMapping/>
  </p:clrMapOvr>
  <p:transition spd="slow">
    <p:wipe dir="r"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85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5876098-1C20-B17C-0E48-12AEC5020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72182"/>
      </p:ext>
    </p:extLst>
  </p:cSld>
  <p:clrMapOvr>
    <a:masterClrMapping/>
  </p:clrMapOvr>
  <p:transition spd="slow">
    <p:wipe dir="r"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86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A192D82-6010-EDE1-1B1F-A841A352B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12896"/>
      </p:ext>
    </p:extLst>
  </p:cSld>
  <p:clrMapOvr>
    <a:masterClrMapping/>
  </p:clrMapOvr>
  <p:transition spd="slow">
    <p:wipe dir="r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87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Sojabohnen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66025A-B515-1330-9885-AF4D9B0D8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054306"/>
      </p:ext>
    </p:extLst>
  </p:cSld>
  <p:clrMapOvr>
    <a:masterClrMapping/>
  </p:clrMapOvr>
  <p:transition spd="slow">
    <p:wipe dir="r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88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Sojabohnen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11160000"/>
            <a:ext cx="6480000" cy="626247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FC3CED2-8F81-BE95-2C78-1918427D1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96221"/>
      </p:ext>
    </p:extLst>
  </p:cSld>
  <p:clrMapOvr>
    <a:masterClrMapping/>
  </p:clrMapOvr>
  <p:transition spd="slow">
    <p:wipe dir="r"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89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Sojabohnen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11160000"/>
            <a:ext cx="6480000" cy="626247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A4E547D-DC6B-664E-478C-10726B424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61667"/>
      </p:ext>
    </p:extLst>
  </p:cSld>
  <p:clrMapOvr>
    <a:masterClrMapping/>
  </p:clrMapOvr>
  <p:transition spd="slow">
    <p:wipe dir="r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90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Sojabohnen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Sojaschrot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Sojaöl</a:t>
            </a:r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F7C21E6-D641-1724-0318-A0895552B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96102"/>
      </p:ext>
    </p:extLst>
  </p:cSld>
  <p:clrMapOvr>
    <a:masterClrMapping/>
  </p:clrMapOvr>
  <p:transition spd="slow">
    <p:wipe dir="r"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91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699999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Sojabohnen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Sojaschrot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Sojaöl</a:t>
            </a:r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D2ED6CB-1DFC-FAAC-1988-CDDE1F56B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11733"/>
      </p:ext>
    </p:extLst>
  </p:cSld>
  <p:clrMapOvr>
    <a:masterClrMapping/>
  </p:clrMapOvr>
  <p:transition spd="slow">
    <p:wipe dir="r"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92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Sojabohnen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2489139-8FE1-8CB9-1BE6-40D25DC13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2135"/>
      </p:ext>
    </p:extLst>
  </p:cSld>
  <p:clrMapOvr>
    <a:masterClrMapping/>
  </p:clrMapOvr>
  <p:transition spd="slow">
    <p:wipe dir="r"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93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C02E533-1519-E46D-7727-FB6501439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341380"/>
      </p:ext>
    </p:extLst>
  </p:cSld>
  <p:clrMapOvr>
    <a:masterClrMapping/>
  </p:clrMapOvr>
  <p:transition spd="slow">
    <p:wipe dir="r"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94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C645859-2FC8-052B-11DB-88DB7A987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74860"/>
      </p:ext>
    </p:extLst>
  </p:cSld>
  <p:clrMapOvr>
    <a:masterClrMapping/>
  </p:clrMapOvr>
  <p:transition spd="slow">
    <p:wipe dir="r"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95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Raps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FD718C0-F325-7866-2930-60C44CCD6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15056"/>
      </p:ext>
    </p:extLst>
  </p:cSld>
  <p:clrMapOvr>
    <a:masterClrMapping/>
  </p:clrMapOvr>
  <p:transition spd="slow">
    <p:wipe dir="r"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96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Raps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CA8669C-6ED7-FF87-FBDD-2CD37378F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8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96221"/>
      </p:ext>
    </p:extLst>
  </p:cSld>
  <p:clrMapOvr>
    <a:masterClrMapping/>
  </p:clrMapOvr>
  <p:transition spd="slow">
    <p:wipe dir="r"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97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Raps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EFDD74A-E769-49F7-9067-5EA8B4E55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8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32254"/>
      </p:ext>
    </p:extLst>
  </p:cSld>
  <p:clrMapOvr>
    <a:masterClrMapping/>
  </p:clrMapOvr>
  <p:transition spd="slow">
    <p:wipe dir="r"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98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Rapssaat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>
                <a:solidFill>
                  <a:srgbClr val="FF0000"/>
                </a:solidFill>
              </a:rPr>
              <a:t>Rapsschrot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Rapsöl</a:t>
            </a:r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3BB695C-3854-B688-B669-34CA05803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96102"/>
      </p:ext>
    </p:extLst>
  </p:cSld>
  <p:clrMapOvr>
    <a:masterClrMapping/>
  </p:clrMapOvr>
  <p:transition spd="slow">
    <p:wipe dir="r"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99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699999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Rapssaat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>
                <a:solidFill>
                  <a:srgbClr val="FF0000"/>
                </a:solidFill>
              </a:rPr>
              <a:t>Rapsschrot</a:t>
            </a:r>
          </a:p>
          <a:p>
            <a:r>
              <a:rPr lang="de-DE" sz="2000" b="1" dirty="0">
                <a:solidFill>
                  <a:srgbClr val="FF0000"/>
                </a:solidFill>
              </a:rPr>
              <a:t>Rapsöl</a:t>
            </a:r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AAC1141-FB99-1C86-93A8-68FD44B27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11733"/>
      </p:ext>
    </p:extLst>
  </p:cSld>
  <p:clrMapOvr>
    <a:masterClrMapping/>
  </p:clrMapOvr>
  <p:transition spd="slow">
    <p:wipe dir="r"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100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Raps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CCDB5A0-0C5E-9C4F-7B88-840A5F178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8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2135"/>
      </p:ext>
    </p:extLst>
  </p:cSld>
  <p:clrMapOvr>
    <a:masterClrMapping/>
  </p:clrMapOvr>
  <p:transition spd="slow">
    <p:wipe dir="r"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3C3BF89-E959-F38A-C79E-ADF75340B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" y="129539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13933"/>
      </p:ext>
    </p:extLst>
  </p:cSld>
  <p:clrMapOvr>
    <a:masterClrMapping/>
  </p:clrMapOvr>
  <p:transition spd="slow">
    <p:wipe dir="r"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D719C13-CBBC-92B6-D6FA-D8141D700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356480"/>
      </p:ext>
    </p:extLst>
  </p:cSld>
  <p:clrMapOvr>
    <a:masterClrMapping/>
  </p:clrMapOvr>
  <p:transition spd="slow">
    <p:wipe dir="r"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980000" y="0"/>
            <a:ext cx="5220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FF0000"/>
                </a:solidFill>
              </a:rPr>
              <a:t>Sonnenblumen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6CC870B-60BE-1FF4-01CE-CAAD8D217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248156"/>
      </p:ext>
    </p:extLst>
  </p:cSld>
  <p:clrMapOvr>
    <a:masterClrMapping/>
  </p:clrMapOvr>
  <p:transition spd="slow">
    <p:wipe dir="r"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Sonnenblumen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6BE4929-57E9-1097-56B4-C92D4487F7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404947"/>
      </p:ext>
    </p:extLst>
  </p:cSld>
  <p:clrMapOvr>
    <a:masterClrMapping/>
  </p:clrMapOvr>
  <p:transition spd="slow">
    <p:wipe dir="r"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Sonnenblumen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20609D4-66FF-8088-BFEA-E9B6743B9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151769"/>
      </p:ext>
    </p:extLst>
  </p:cSld>
  <p:clrMapOvr>
    <a:masterClrMapping/>
  </p:clrMapOvr>
  <p:transition spd="slow">
    <p:wipe dir="r"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 err="1">
                <a:solidFill>
                  <a:srgbClr val="FF0000"/>
                </a:solidFill>
              </a:rPr>
              <a:t>SoBlu</a:t>
            </a:r>
            <a:r>
              <a:rPr lang="de-DE" sz="2000" b="1" dirty="0">
                <a:solidFill>
                  <a:srgbClr val="FF0000"/>
                </a:solidFill>
              </a:rPr>
              <a:t>-Saat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 err="1">
                <a:solidFill>
                  <a:srgbClr val="FF0000"/>
                </a:solidFill>
              </a:rPr>
              <a:t>SoBlu</a:t>
            </a:r>
            <a:r>
              <a:rPr lang="de-DE" sz="2000" b="1" dirty="0">
                <a:solidFill>
                  <a:srgbClr val="FF0000"/>
                </a:solidFill>
              </a:rPr>
              <a:t>-Schrot</a:t>
            </a:r>
          </a:p>
          <a:p>
            <a:r>
              <a:rPr lang="de-DE" sz="2000" b="1" dirty="0" err="1">
                <a:solidFill>
                  <a:srgbClr val="FF0000"/>
                </a:solidFill>
              </a:rPr>
              <a:t>SoBlu</a:t>
            </a:r>
            <a:r>
              <a:rPr lang="de-DE" sz="2000" b="1" dirty="0">
                <a:solidFill>
                  <a:srgbClr val="FF0000"/>
                </a:solidFill>
              </a:rPr>
              <a:t>-Öl</a:t>
            </a:r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E5BB96C-B652-5A7C-26DE-0BA8F11C7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027570"/>
      </p:ext>
    </p:extLst>
  </p:cSld>
  <p:clrMapOvr>
    <a:masterClrMapping/>
  </p:clrMapOvr>
  <p:transition spd="slow">
    <p:wipe dir="r"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 err="1">
                <a:solidFill>
                  <a:srgbClr val="FF0000"/>
                </a:solidFill>
              </a:rPr>
              <a:t>SoBlu</a:t>
            </a:r>
            <a:r>
              <a:rPr lang="de-DE" sz="2000" b="1" dirty="0">
                <a:solidFill>
                  <a:srgbClr val="FF0000"/>
                </a:solidFill>
              </a:rPr>
              <a:t>-Saat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 err="1">
                <a:solidFill>
                  <a:srgbClr val="FF0000"/>
                </a:solidFill>
              </a:rPr>
              <a:t>SoBlu</a:t>
            </a:r>
            <a:r>
              <a:rPr lang="de-DE" sz="2000" b="1" dirty="0">
                <a:solidFill>
                  <a:srgbClr val="FF0000"/>
                </a:solidFill>
              </a:rPr>
              <a:t>-Schrot</a:t>
            </a:r>
          </a:p>
          <a:p>
            <a:r>
              <a:rPr lang="de-DE" sz="2000" b="1" dirty="0" err="1">
                <a:solidFill>
                  <a:srgbClr val="FF0000"/>
                </a:solidFill>
              </a:rPr>
              <a:t>SoBlu</a:t>
            </a:r>
            <a:r>
              <a:rPr lang="de-DE" sz="2000" b="1" dirty="0">
                <a:solidFill>
                  <a:srgbClr val="FF0000"/>
                </a:solidFill>
              </a:rPr>
              <a:t>-Öl</a:t>
            </a:r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E2BFEAD-938D-7E83-4C5F-BEF3292E4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305427"/>
      </p:ext>
    </p:extLst>
  </p:cSld>
  <p:clrMapOvr>
    <a:masterClrMapping/>
  </p:clrMapOvr>
  <p:transition spd="slow">
    <p:wipe dir="r"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108</a:t>
            </a:fld>
            <a:endParaRPr lang="de-DE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FF0000"/>
                </a:solidFill>
              </a:rPr>
              <a:t>Sonnenblumen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endParaRPr lang="de-DE" sz="1200" dirty="0"/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2D40C8E-0839-5A5E-08F7-1660D1A4B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11383"/>
      </p:ext>
    </p:extLst>
  </p:cSld>
  <p:clrMapOvr>
    <a:masterClrMapping/>
  </p:clrMapOvr>
  <p:transition spd="slow">
    <p:wipe dir="r"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109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9C0A107-256F-83A1-4FE5-1F9A6DE61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25934"/>
      </p:ext>
    </p:extLst>
  </p:cSld>
  <p:clrMapOvr>
    <a:masterClrMapping/>
  </p:clrMapOvr>
  <p:transition spd="slow">
    <p:wipe dir="r"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110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351295F-EA9E-C0BB-3988-9A21BF318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411949"/>
      </p:ext>
    </p:extLst>
  </p:cSld>
  <p:clrMapOvr>
    <a:masterClrMapping/>
  </p:clrMapOvr>
  <p:transition spd="slow">
    <p:wipe dir="r"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111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Argentinien</a:t>
            </a:r>
            <a:r>
              <a:rPr lang="de-DE" sz="1600" dirty="0">
                <a:solidFill>
                  <a:srgbClr val="FF0000"/>
                </a:solidFill>
              </a:rPr>
              <a:t>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C511D6A-C858-4E77-8C07-D4701E0A0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481128"/>
      </p:ext>
    </p:extLst>
  </p:cSld>
  <p:clrMapOvr>
    <a:masterClrMapping/>
  </p:clrMapOvr>
  <p:transition spd="slow">
    <p:wipe dir="r"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112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13F4C1B-EFB7-6375-5AB5-0867605F5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835872"/>
      </p:ext>
    </p:extLst>
  </p:cSld>
  <p:clrMapOvr>
    <a:masterClrMapping/>
  </p:clrMapOvr>
  <p:transition spd="slow">
    <p:wipe dir="r"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113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04CF8BF-62A3-1FC7-E509-18CD80225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38747"/>
      </p:ext>
    </p:extLst>
  </p:cSld>
  <p:clrMapOvr>
    <a:masterClrMapping/>
  </p:clrMapOvr>
  <p:transition spd="slow">
    <p:wipe dir="r"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114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 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Brasilien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37F9B5D-6BBA-C1BC-6E40-369EEB5E2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115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B123797-B747-6E75-4056-C0DFBBE4B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58606"/>
      </p:ext>
    </p:extLst>
  </p:cSld>
  <p:clrMapOvr>
    <a:masterClrMapping/>
  </p:clrMapOvr>
  <p:transition spd="slow">
    <p:wipe dir="r"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116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299FB08-BF1D-12CF-99ED-389BD85A8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629"/>
      </p:ext>
    </p:extLst>
  </p:cSld>
  <p:clrMapOvr>
    <a:masterClrMapping/>
  </p:clrMapOvr>
  <p:transition spd="slow">
    <p:wipe dir="r"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117</a:t>
            </a:fld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EU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2" name="Rechteck 1"/>
          <p:cNvSpPr/>
          <p:nvPr/>
        </p:nvSpPr>
        <p:spPr>
          <a:xfrm>
            <a:off x="489674" y="2627859"/>
            <a:ext cx="28800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13320000"/>
            <a:ext cx="9000000" cy="406763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3FAFEB4-9670-2BB3-A00C-56B68617D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118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8629A14-6872-A274-9A22-7671331DC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286441"/>
      </p:ext>
    </p:extLst>
  </p:cSld>
  <p:clrMapOvr>
    <a:masterClrMapping/>
  </p:clrMapOvr>
  <p:transition spd="slow">
    <p:wipe dir="r"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119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E984196-F8DC-E50F-6DBA-15542CFFC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51862"/>
      </p:ext>
    </p:extLst>
  </p:cSld>
  <p:clrMapOvr>
    <a:masterClrMapping/>
  </p:clrMapOvr>
  <p:transition spd="slow">
    <p:wipe dir="r"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120</a:t>
            </a:fld>
            <a:endParaRPr lang="de-DE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Indonesien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6D3FEC1-D258-82B4-0D7A-1FF244CFD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121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9E042E1-10FC-E91C-B49F-F1743CD3E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61473"/>
      </p:ext>
    </p:extLst>
  </p:cSld>
  <p:clrMapOvr>
    <a:masterClrMapping/>
  </p:clrMapOvr>
  <p:transition spd="slow">
    <p:wipe dir="r"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122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09F28F1-4750-4812-7FB1-1FA98FAE5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34895"/>
      </p:ext>
    </p:extLst>
  </p:cSld>
  <p:clrMapOvr>
    <a:masterClrMapping/>
  </p:clrMapOvr>
  <p:transition spd="slow">
    <p:wipe dir="r"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123</a:t>
            </a:fld>
            <a:endParaRPr lang="de-DE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Kanada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7706913-86D7-2037-A50C-22B86E289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124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53E3790-AE49-1B5C-00C9-1F4B0F131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784244"/>
      </p:ext>
    </p:extLst>
  </p:cSld>
  <p:clrMapOvr>
    <a:masterClrMapping/>
  </p:clrMapOvr>
  <p:transition spd="slow">
    <p:wipe dir="r"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125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3B56730-ED1A-0622-8FB7-1E19D7F50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74930"/>
      </p:ext>
    </p:extLst>
  </p:cSld>
  <p:clrMapOvr>
    <a:masterClrMapping/>
  </p:clrMapOvr>
  <p:transition spd="slow">
    <p:wipe dir="r"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126</a:t>
            </a:fld>
            <a:endParaRPr lang="de-DE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Malaysia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D1E4614-06BB-CFA5-3E3D-DD9F95C1C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0478"/>
            <a:ext cx="864000" cy="43247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FF30A69-7FAC-3C1A-0197-5923FD0A0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127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E84E690-D34F-5B65-5338-EF94B0286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918202"/>
      </p:ext>
    </p:extLst>
  </p:cSld>
  <p:clrMapOvr>
    <a:masterClrMapping/>
  </p:clrMapOvr>
  <p:transition spd="slow">
    <p:wipe dir="r"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128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654E51E-CCF6-7283-3C2E-CAAFC7421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42946"/>
      </p:ext>
    </p:extLst>
  </p:cSld>
  <p:clrMapOvr>
    <a:masterClrMapping/>
  </p:clrMapOvr>
  <p:transition spd="slow">
    <p:wipe dir="r"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129</a:t>
            </a:fld>
            <a:endParaRPr lang="de-DE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Paraguay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FB83394-2696-AB16-E6DD-2A837A1B2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3320000"/>
            <a:ext cx="8640000" cy="432476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9F76B05-5971-E701-A6EE-F3F262F47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130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2A2440A-73D8-A84A-5908-1CC571E58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293166"/>
      </p:ext>
    </p:extLst>
  </p:cSld>
  <p:clrMapOvr>
    <a:masterClrMapping/>
  </p:clrMapOvr>
  <p:transition spd="slow">
    <p:wipe dir="r"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131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52B8222-61F6-B733-863A-F4FC11A89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20690"/>
      </p:ext>
    </p:extLst>
  </p:cSld>
  <p:clrMapOvr>
    <a:masterClrMapping/>
  </p:clrMapOvr>
  <p:transition spd="slow">
    <p:wipe dir="r"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132</a:t>
            </a:fld>
            <a:endParaRPr lang="de-DE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Russland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721FD14-9332-8910-7D84-02DD49239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133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93FAFF0-5845-EB0E-FC85-E066074F1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84703"/>
      </p:ext>
    </p:extLst>
  </p:cSld>
  <p:clrMapOvr>
    <a:masterClrMapping/>
  </p:clrMapOvr>
  <p:transition spd="slow">
    <p:wipe dir="r"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134</a:t>
            </a:fld>
            <a:endParaRPr lang="de-DE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B9EC0EA-C4D2-68A5-3493-9533BD96B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474789"/>
      </p:ext>
    </p:extLst>
  </p:cSld>
  <p:clrMapOvr>
    <a:masterClrMapping/>
  </p:clrMapOvr>
  <p:transition spd="slow">
    <p:wipe dir="r"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135</a:t>
            </a:fld>
            <a:endParaRPr lang="de-DE" dirty="0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Ukraine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26280000"/>
            <a:ext cx="9000000" cy="406763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DE6CAD9-A310-9A31-42AA-E60F5DC5D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136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AD4678F-B7B5-FBDD-2D09-CE0BDAB06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94936"/>
      </p:ext>
    </p:extLst>
  </p:cSld>
  <p:clrMapOvr>
    <a:masterClrMapping/>
  </p:clrMapOvr>
  <p:transition spd="slow">
    <p:wipe dir="r"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137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BB2F841-3552-A889-99F1-9548E9B63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258798"/>
      </p:ext>
    </p:extLst>
  </p:cSld>
  <p:clrMapOvr>
    <a:masterClrMapping/>
  </p:clrMapOvr>
  <p:transition spd="slow">
    <p:wipe dir="r"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138</a:t>
            </a:fld>
            <a:endParaRPr lang="de-DE" dirty="0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USA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0D2068-32C5-EFE3-49DE-BC70ABCC3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95448"/>
      </p:ext>
    </p:extLst>
  </p:cSld>
  <p:clrMapOvr>
    <a:masterClrMapping/>
  </p:clrMapOvr>
  <p:transition spd="slow">
    <p:wipe dir="r"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139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359E846-BF97-3050-9372-4EFBA59ED4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44531"/>
      </p:ext>
    </p:extLst>
  </p:cSld>
  <p:clrMapOvr>
    <a:masterClrMapping/>
  </p:clrMapOvr>
  <p:transition spd="slow">
    <p:wipe dir="r"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140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277DB78-6EA4-AB17-F43C-CE51718F2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39328"/>
      </p:ext>
    </p:extLst>
  </p:cSld>
  <p:clrMapOvr>
    <a:masterClrMapping/>
  </p:clrMapOvr>
  <p:transition spd="slow">
    <p:wipe dir="r"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141</a:t>
            </a:fld>
            <a:endParaRPr lang="de-DE" dirty="0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China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10A593A-1C19-8526-91F2-24CB1596D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42699"/>
      </p:ext>
    </p:extLst>
  </p:cSld>
  <p:clrMapOvr>
    <a:masterClrMapping/>
  </p:clrMapOvr>
  <p:transition spd="slow">
    <p:wipe dir="r"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142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181FFC7-1C20-DBD7-8B78-1AA0AD7D7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42958"/>
      </p:ext>
    </p:extLst>
  </p:cSld>
  <p:clrMapOvr>
    <a:masterClrMapping/>
  </p:clrMapOvr>
  <p:transition spd="slow">
    <p:wipe dir="r"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143</a:t>
            </a:fld>
            <a:endParaRPr lang="de-DE" dirty="0"/>
          </a:p>
        </p:txBody>
      </p:sp>
      <p:sp>
        <p:nvSpPr>
          <p:cNvPr id="3" name="Abgerundetes Rechteck 2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0C4B6FE-2607-FBA4-A23C-C31FE2D75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6082"/>
            <a:ext cx="144000" cy="9993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1FFFA0D-E102-EFCC-6875-F76DEC80C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517727"/>
      </p:ext>
    </p:extLst>
  </p:cSld>
  <p:clrMapOvr>
    <a:masterClrMapping/>
  </p:clrMapOvr>
  <p:transition spd="slow">
    <p:wipe dir="r"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144</a:t>
            </a:fld>
            <a:endParaRPr lang="de-DE" dirty="0"/>
          </a:p>
        </p:txBody>
      </p:sp>
      <p:sp>
        <p:nvSpPr>
          <p:cNvPr id="10" name="Abgerundetes Rechteck 9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836000" y="539999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Ölsaatenges.: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836000" y="90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Soja:	</a:t>
            </a:r>
            <a:endParaRPr lang="de-DE" sz="1000" b="1" dirty="0">
              <a:solidFill>
                <a:srgbClr val="0000FF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836000" y="1260000"/>
            <a:ext cx="7092000" cy="43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de-DE" sz="1000" b="1" dirty="0"/>
              <a:t>Raps:	</a:t>
            </a:r>
            <a:endParaRPr lang="de-DE" sz="1000" b="1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836000" y="108000"/>
            <a:ext cx="576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Indien </a:t>
            </a:r>
            <a:r>
              <a:rPr lang="de-DE" sz="1600" dirty="0"/>
              <a:t>- Ölsaatenbilanz</a:t>
            </a:r>
            <a:endParaRPr lang="de-DE" sz="1600" dirty="0">
              <a:solidFill>
                <a:srgbClr val="C0000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A62E559-D958-F1D1-6521-16306E5B8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432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071729"/>
      </p:ext>
    </p:extLst>
  </p:cSld>
  <p:clrMapOvr>
    <a:masterClrMapping/>
  </p:clrMapOvr>
  <p:transition spd="slow">
    <p:wipe dir="r"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145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Pflanzenölbilanz</a:t>
            </a:r>
            <a:endParaRPr lang="de-DE" b="1" dirty="0">
              <a:solidFill>
                <a:srgbClr val="008000"/>
              </a:solidFill>
            </a:endParaRP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8280000"/>
            <a:ext cx="8640000" cy="611337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868157B-621E-A85C-135C-24E4EC909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70399"/>
      </p:ext>
    </p:extLst>
  </p:cSld>
  <p:clrMapOvr>
    <a:masterClrMapping/>
  </p:clrMapOvr>
  <p:transition spd="slow">
    <p:wipe dir="r"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146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5696" y="36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Pflanzenölbilanz</a:t>
            </a:r>
            <a:endParaRPr lang="de-DE" b="1" dirty="0">
              <a:solidFill>
                <a:srgbClr val="008000"/>
              </a:solidFill>
            </a:endParaRP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A6EA48A-7F74-6BAF-406E-09E253391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93968"/>
      </p:ext>
    </p:extLst>
  </p:cSld>
  <p:clrMapOvr>
    <a:masterClrMapping/>
  </p:clrMapOvr>
  <p:transition spd="slow">
    <p:wipe dir="r"/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147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Pflanzenölbilanz </a:t>
            </a:r>
            <a:r>
              <a:rPr lang="de-DE" dirty="0">
                <a:solidFill>
                  <a:srgbClr val="008000"/>
                </a:solidFill>
              </a:rPr>
              <a:t>– </a:t>
            </a:r>
            <a:r>
              <a:rPr lang="de-DE" b="1" dirty="0">
                <a:solidFill>
                  <a:srgbClr val="008000"/>
                </a:solidFill>
              </a:rPr>
              <a:t>Veränderungen zum Vorjahr</a:t>
            </a: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B7F918E-2B51-4F1E-B35C-25A4EB79D8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917516"/>
      </p:ext>
    </p:extLst>
  </p:cSld>
  <p:clrMapOvr>
    <a:masterClrMapping/>
  </p:clrMapOvr>
  <p:transition spd="slow">
    <p:wipe dir="r"/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148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Pflanzenölbilanz </a:t>
            </a:r>
            <a:r>
              <a:rPr lang="de-DE" dirty="0">
                <a:solidFill>
                  <a:srgbClr val="CC0000"/>
                </a:solidFill>
              </a:rPr>
              <a:t>– </a:t>
            </a:r>
            <a:r>
              <a:rPr lang="de-DE" b="1" dirty="0">
                <a:solidFill>
                  <a:srgbClr val="CC0000"/>
                </a:solidFill>
              </a:rPr>
              <a:t>Veränderungen zum Vormonat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E72B6C8-0044-A6F0-0B15-0DBCE101C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15368"/>
      </p:ext>
    </p:extLst>
  </p:cSld>
  <p:clrMapOvr>
    <a:masterClrMapping/>
  </p:clrMapOvr>
  <p:transition spd="slow">
    <p:wipe dir="r"/>
  </p:transition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149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Pflanzenöle –</a:t>
            </a:r>
            <a:r>
              <a:rPr lang="de-DE" b="1" dirty="0"/>
              <a:t>Erzeugung</a:t>
            </a: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EEDC2CB-E619-E490-9ADC-027B48962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22299"/>
      </p:ext>
    </p:extLst>
  </p:cSld>
  <p:clrMapOvr>
    <a:masterClrMapping/>
  </p:clrMapOvr>
  <p:transition spd="slow">
    <p:wipe dir="r"/>
  </p:transition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150</a:t>
            </a:fld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dirty="0"/>
              <a:t>Pflanzenöle – </a:t>
            </a:r>
            <a:r>
              <a:rPr lang="de-DE" b="1" dirty="0"/>
              <a:t>Verbrauch</a:t>
            </a:r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41F763F-748B-CA31-1CEC-674B032E4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540000"/>
            <a:ext cx="6480000" cy="621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36955"/>
      </p:ext>
    </p:extLst>
  </p:cSld>
  <p:clrMapOvr>
    <a:masterClrMapping/>
  </p:clrMapOvr>
  <p:transition spd="slow">
    <p:wipe dir="r"/>
  </p:transition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151</a:t>
            </a:fld>
            <a:endParaRPr lang="de-DE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980000" y="0"/>
            <a:ext cx="5184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CC00FF"/>
                </a:solidFill>
              </a:rPr>
              <a:t>Pflanzenöle gesamt </a:t>
            </a:r>
            <a:r>
              <a:rPr lang="de-DE" sz="2000" b="1" dirty="0">
                <a:solidFill>
                  <a:srgbClr val="FF0000"/>
                </a:solidFill>
              </a:rPr>
              <a:t>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AB2C11-9C90-580D-53FA-A683DB10F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265456"/>
      </p:ext>
    </p:extLst>
  </p:cSld>
  <p:clrMapOvr>
    <a:masterClrMapping/>
  </p:clrMapOvr>
  <p:transition spd="slow">
    <p:wipe dir="r"/>
  </p:transition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152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Pflanzenöle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FFEE458-D919-BF5B-38E8-C3666872E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17681"/>
      </p:ext>
    </p:extLst>
  </p:cSld>
  <p:clrMapOvr>
    <a:masterClrMapping/>
  </p:clrMapOvr>
  <p:transition spd="slow">
    <p:wipe dir="r"/>
  </p:transition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153</a:t>
            </a:fld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Pflanzenöle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5079094-FA84-B645-1C45-CCE271FC7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192748"/>
      </p:ext>
    </p:extLst>
  </p:cSld>
  <p:clrMapOvr>
    <a:masterClrMapping/>
  </p:clrMapOvr>
  <p:transition spd="slow">
    <p:wipe dir="r"/>
  </p:transition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154</a:t>
            </a:fld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Pflanzenöle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C0D6BD2-CA00-9AD9-8CA9-7856EB93C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95596"/>
      </p:ext>
    </p:extLst>
  </p:cSld>
  <p:clrMapOvr>
    <a:masterClrMapping/>
  </p:clrMapOvr>
  <p:transition spd="slow">
    <p:wipe dir="r"/>
  </p:transition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155</a:t>
            </a:fld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Pflanzenöle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1F924B8-03EE-DC4B-7EEB-C085F528E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2966"/>
      </p:ext>
    </p:extLst>
  </p:cSld>
  <p:clrMapOvr>
    <a:masterClrMapping/>
  </p:clrMapOvr>
  <p:transition spd="slow">
    <p:wipe dir="r"/>
  </p:transition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156</a:t>
            </a:fld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Pflanzenöle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C16F0E3-D7D8-FCD3-39AC-DC828BE72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493803"/>
      </p:ext>
    </p:extLst>
  </p:cSld>
  <p:clrMapOvr>
    <a:masterClrMapping/>
  </p:clrMapOvr>
  <p:transition spd="slow">
    <p:wipe dir="r"/>
  </p:transition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69713F6-35AD-E4CD-DB8D-66B369381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207209"/>
      </p:ext>
    </p:extLst>
  </p:cSld>
  <p:clrMapOvr>
    <a:masterClrMapping/>
  </p:clrMapOvr>
  <p:transition spd="slow">
    <p:wipe dir="r"/>
  </p:transition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4B61183-362B-37E2-6CF3-7C41AF7D8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61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79949"/>
      </p:ext>
    </p:extLst>
  </p:cSld>
  <p:clrMapOvr>
    <a:masterClrMapping/>
  </p:clrMapOvr>
  <p:transition spd="slow">
    <p:wipe dir="r"/>
  </p:transition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159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980000" y="0"/>
            <a:ext cx="5184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CC00FF"/>
                </a:solidFill>
              </a:rPr>
              <a:t>Palmöl </a:t>
            </a:r>
            <a:r>
              <a:rPr lang="de-DE" sz="2000" b="1" dirty="0">
                <a:solidFill>
                  <a:srgbClr val="FF0000"/>
                </a:solidFill>
              </a:rPr>
              <a:t>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6F76FAA-A816-6373-1443-F20F37F5F6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047110"/>
      </p:ext>
    </p:extLst>
  </p:cSld>
  <p:clrMapOvr>
    <a:masterClrMapping/>
  </p:clrMapOvr>
  <p:transition spd="slow">
    <p:wipe dir="r"/>
  </p:transition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Palmöl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4A8CD1B-267F-DB91-0656-67AF9B1FB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85438"/>
      </p:ext>
    </p:extLst>
  </p:cSld>
  <p:clrMapOvr>
    <a:masterClrMapping/>
  </p:clrMapOvr>
  <p:transition spd="slow">
    <p:wipe dir="r"/>
  </p:transition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Palmöl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337C603-0E35-DDD8-0EA1-06803A7F3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241731"/>
      </p:ext>
    </p:extLst>
  </p:cSld>
  <p:clrMapOvr>
    <a:masterClrMapping/>
  </p:clrMapOvr>
  <p:transition spd="slow">
    <p:wipe dir="r"/>
  </p:transition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Palmöl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B78F421-E152-5599-9296-F82C271B3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858246"/>
      </p:ext>
    </p:extLst>
  </p:cSld>
  <p:clrMapOvr>
    <a:masterClrMapping/>
  </p:clrMapOvr>
  <p:transition spd="slow">
    <p:wipe dir="r"/>
  </p:transition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Palmöl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5C8883C-FF3A-D75B-549E-17CDB00AB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76141"/>
      </p:ext>
    </p:extLst>
  </p:cSld>
  <p:clrMapOvr>
    <a:masterClrMapping/>
  </p:clrMapOvr>
  <p:transition spd="slow">
    <p:wipe dir="r"/>
  </p:transition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Palmöl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5014C2C-D2DB-8DFA-3292-359AA7B82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52009"/>
      </p:ext>
    </p:extLst>
  </p:cSld>
  <p:clrMapOvr>
    <a:masterClrMapping/>
  </p:clrMapOvr>
  <p:transition spd="slow">
    <p:wipe dir="r"/>
  </p:transition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9DF2530-3F0B-A823-119A-0245E24D0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59718"/>
      </p:ext>
    </p:extLst>
  </p:cSld>
  <p:clrMapOvr>
    <a:masterClrMapping/>
  </p:clrMapOvr>
  <p:transition spd="slow">
    <p:wipe dir="r"/>
  </p:transition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FAAB5B3-5334-DD91-58AE-0F134C254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555542"/>
      </p:ext>
    </p:extLst>
  </p:cSld>
  <p:clrMapOvr>
    <a:masterClrMapping/>
  </p:clrMapOvr>
  <p:transition spd="slow">
    <p:wipe dir="r"/>
  </p:transition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980000" y="0"/>
            <a:ext cx="5184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CC00FF"/>
                </a:solidFill>
              </a:rPr>
              <a:t>Sojaöl </a:t>
            </a:r>
            <a:r>
              <a:rPr lang="de-DE" sz="2000" b="1" dirty="0">
                <a:solidFill>
                  <a:srgbClr val="FF0000"/>
                </a:solidFill>
              </a:rPr>
              <a:t>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1F8BC06-A663-1BCD-8FF7-285F32C65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86861"/>
      </p:ext>
    </p:extLst>
  </p:cSld>
  <p:clrMapOvr>
    <a:masterClrMapping/>
  </p:clrMapOvr>
  <p:transition spd="slow">
    <p:wipe dir="r"/>
  </p:transition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Sojaöl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4CDD5EA-6459-E0EF-95F4-2226181D8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47764"/>
      </p:ext>
    </p:extLst>
  </p:cSld>
  <p:clrMapOvr>
    <a:masterClrMapping/>
  </p:clrMapOvr>
  <p:transition spd="slow">
    <p:wipe dir="r"/>
  </p:transition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169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Sojaöl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C1C8CAD-E601-D3C0-E0AD-5F3181784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508262"/>
      </p:ext>
    </p:extLst>
  </p:cSld>
  <p:clrMapOvr>
    <a:masterClrMapping/>
  </p:clrMapOvr>
  <p:transition spd="slow">
    <p:wipe dir="r"/>
  </p:transition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Sojaöl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6AB4C0A-2684-389C-2939-53E598508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96857"/>
      </p:ext>
    </p:extLst>
  </p:cSld>
  <p:clrMapOvr>
    <a:masterClrMapping/>
  </p:clrMapOvr>
  <p:transition spd="slow">
    <p:wipe dir="r"/>
  </p:transition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Sojaöl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D8CA76B-23CD-77BE-E57F-F7E66CFCC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01118"/>
      </p:ext>
    </p:extLst>
  </p:cSld>
  <p:clrMapOvr>
    <a:masterClrMapping/>
  </p:clrMapOvr>
  <p:transition spd="slow">
    <p:wipe dir="r"/>
  </p:transition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Sojaöl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17E99EE-FF59-C416-2835-BE048D76C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05024"/>
      </p:ext>
    </p:extLst>
  </p:cSld>
  <p:clrMapOvr>
    <a:masterClrMapping/>
  </p:clrMapOvr>
  <p:transition spd="slow">
    <p:wipe dir="r"/>
  </p:transition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1BDE0BA-0AEE-294B-C1C7-1EADA451F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5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891665"/>
      </p:ext>
    </p:extLst>
  </p:cSld>
  <p:clrMapOvr>
    <a:masterClrMapping/>
  </p:clrMapOvr>
  <p:transition spd="slow">
    <p:wipe dir="r"/>
  </p:transition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422B7C7-F716-017B-0D77-3673D099D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25814"/>
      </p:ext>
    </p:extLst>
  </p:cSld>
  <p:clrMapOvr>
    <a:masterClrMapping/>
  </p:clrMapOvr>
  <p:transition spd="slow">
    <p:wipe dir="r"/>
  </p:transition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980000" y="0"/>
            <a:ext cx="5184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CC00FF"/>
                </a:solidFill>
              </a:rPr>
              <a:t>Rapsöl </a:t>
            </a:r>
            <a:r>
              <a:rPr lang="de-DE" sz="2000" b="1" dirty="0">
                <a:solidFill>
                  <a:srgbClr val="FF0000"/>
                </a:solidFill>
              </a:rPr>
              <a:t>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B857756-BF9D-69F4-1568-C4ECD20ED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788566"/>
      </p:ext>
    </p:extLst>
  </p:cSld>
  <p:clrMapOvr>
    <a:masterClrMapping/>
  </p:clrMapOvr>
  <p:transition spd="slow">
    <p:wipe dir="r"/>
  </p:transition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Rapsöl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B8F2A4C-24E4-54D1-E3E5-D0AE6E81E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05109"/>
      </p:ext>
    </p:extLst>
  </p:cSld>
  <p:clrMapOvr>
    <a:masterClrMapping/>
  </p:clrMapOvr>
  <p:transition spd="slow">
    <p:wipe dir="r"/>
  </p:transition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Rapsöl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C7BD832-B053-2680-7703-0759885BB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77550"/>
      </p:ext>
    </p:extLst>
  </p:cSld>
  <p:clrMapOvr>
    <a:masterClrMapping/>
  </p:clrMapOvr>
  <p:transition spd="slow">
    <p:wipe dir="r"/>
  </p:transition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Rapsöl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2BBEF3D-625D-D946-E0A6-BB0D80244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2373"/>
      </p:ext>
    </p:extLst>
  </p:cSld>
  <p:clrMapOvr>
    <a:masterClrMapping/>
  </p:clrMapOvr>
  <p:transition spd="slow">
    <p:wipe dir="r"/>
  </p:transition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179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Rapsöl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60EA83A-B899-099F-812E-19549D855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39654"/>
      </p:ext>
    </p:extLst>
  </p:cSld>
  <p:clrMapOvr>
    <a:masterClrMapping/>
  </p:clrMapOvr>
  <p:transition spd="slow">
    <p:wipe dir="r"/>
  </p:transition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Rapsöl</a:t>
            </a:r>
          </a:p>
          <a:p>
            <a:endParaRPr lang="de-DE" sz="2000" b="1" dirty="0"/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192700F-6A70-F769-54C2-34E263B12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520175"/>
      </p:ext>
    </p:extLst>
  </p:cSld>
  <p:clrMapOvr>
    <a:masterClrMapping/>
  </p:clrMapOvr>
  <p:transition spd="slow">
    <p:wipe dir="r"/>
  </p:transition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A6F17D8-25C5-7BFA-07E6-1679B2117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25854"/>
      </p:ext>
    </p:extLst>
  </p:cSld>
  <p:clrMapOvr>
    <a:masterClrMapping/>
  </p:clrMapOvr>
  <p:transition spd="slow">
    <p:wipe dir="r"/>
  </p:transition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600E109-4D75-EE5B-A376-B90D34C21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98296"/>
      </p:ext>
    </p:extLst>
  </p:cSld>
  <p:clrMapOvr>
    <a:masterClrMapping/>
  </p:clrMapOvr>
  <p:transition spd="slow">
    <p:wipe dir="r"/>
  </p:transition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980000" y="0"/>
            <a:ext cx="5184000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de-DE" sz="2000" b="1" dirty="0">
                <a:solidFill>
                  <a:srgbClr val="CC00FF"/>
                </a:solidFill>
              </a:rPr>
              <a:t>Sonnenblumenöl </a:t>
            </a:r>
            <a:r>
              <a:rPr lang="de-DE" sz="2000" b="1" dirty="0">
                <a:solidFill>
                  <a:srgbClr val="FF0000"/>
                </a:solidFill>
              </a:rPr>
              <a:t> </a:t>
            </a:r>
            <a:r>
              <a:rPr lang="de-DE" sz="2000" b="1" dirty="0"/>
              <a:t>- Verlauf </a:t>
            </a:r>
            <a:r>
              <a:rPr lang="de-DE" sz="1200" dirty="0"/>
              <a:t>der </a:t>
            </a:r>
            <a:r>
              <a:rPr lang="de-DE" sz="2000" b="1" dirty="0"/>
              <a:t>Schätzungen</a:t>
            </a:r>
            <a:endParaRPr lang="de-DE" sz="20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A9ED827-532C-CC8E-3CE5-E1DCAA62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540000"/>
            <a:ext cx="7560000" cy="626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715385"/>
      </p:ext>
    </p:extLst>
  </p:cSld>
  <p:clrMapOvr>
    <a:masterClrMapping/>
  </p:clrMapOvr>
  <p:transition spd="slow">
    <p:wipe dir="r"/>
  </p:transition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Sonnenblumen</a:t>
            </a:r>
            <a:br>
              <a:rPr lang="de-DE" sz="2000" b="1" dirty="0">
                <a:solidFill>
                  <a:srgbClr val="CC00FF"/>
                </a:solidFill>
              </a:rPr>
            </a:br>
            <a:r>
              <a:rPr lang="de-DE" sz="2000" b="1" dirty="0">
                <a:solidFill>
                  <a:srgbClr val="CC00FF"/>
                </a:solidFill>
              </a:rPr>
              <a:t>- Öl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Erzeugung</a:t>
            </a:r>
            <a:endParaRPr lang="de-DE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F690F6A-0262-99DA-CBDA-1C478A831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16247"/>
      </p:ext>
    </p:extLst>
  </p:cSld>
  <p:clrMapOvr>
    <a:masterClrMapping/>
  </p:clrMapOvr>
  <p:transition spd="slow">
    <p:wipe dir="r"/>
  </p:transition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Sonnenblumen</a:t>
            </a:r>
            <a:br>
              <a:rPr lang="de-DE" sz="2000" b="1" dirty="0">
                <a:solidFill>
                  <a:srgbClr val="CC00FF"/>
                </a:solidFill>
              </a:rPr>
            </a:br>
            <a:r>
              <a:rPr lang="de-DE" sz="2000" b="1" dirty="0">
                <a:solidFill>
                  <a:srgbClr val="CC00FF"/>
                </a:solidFill>
              </a:rPr>
              <a:t>- Öl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Verbrauchs</a:t>
            </a:r>
            <a:endParaRPr lang="de-DE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C862B87-4B04-2924-F2D5-CECC0FA94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660688"/>
      </p:ext>
    </p:extLst>
  </p:cSld>
  <p:clrMapOvr>
    <a:masterClrMapping/>
  </p:clrMapOvr>
  <p:transition spd="slow">
    <p:wipe dir="r"/>
  </p:transition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Sonnenblumen</a:t>
            </a:r>
            <a:br>
              <a:rPr lang="de-DE" sz="2000" b="1" dirty="0">
                <a:solidFill>
                  <a:srgbClr val="CC00FF"/>
                </a:solidFill>
              </a:rPr>
            </a:br>
            <a:r>
              <a:rPr lang="de-DE" sz="2000" b="1" dirty="0">
                <a:solidFill>
                  <a:srgbClr val="CC00FF"/>
                </a:solidFill>
              </a:rPr>
              <a:t>- Öl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Export</a:t>
            </a:r>
            <a:r>
              <a:rPr lang="de-DE" sz="1200" dirty="0"/>
              <a:t>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42A7406-3937-1790-492D-02E9AD2C0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57584"/>
      </p:ext>
    </p:extLst>
  </p:cSld>
  <p:clrMapOvr>
    <a:masterClrMapping/>
  </p:clrMapOvr>
  <p:transition spd="slow">
    <p:wipe dir="r"/>
  </p:transition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Sonnenblumen</a:t>
            </a:r>
            <a:br>
              <a:rPr lang="de-DE" sz="2000" b="1" dirty="0">
                <a:solidFill>
                  <a:srgbClr val="CC00FF"/>
                </a:solidFill>
              </a:rPr>
            </a:br>
            <a:r>
              <a:rPr lang="de-DE" sz="2000" b="1" dirty="0">
                <a:solidFill>
                  <a:srgbClr val="CC00FF"/>
                </a:solidFill>
              </a:rPr>
              <a:t>- Öl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des</a:t>
            </a:r>
          </a:p>
          <a:p>
            <a:r>
              <a:rPr lang="de-DE" sz="2000" b="1" dirty="0"/>
              <a:t>Import</a:t>
            </a:r>
            <a:r>
              <a:rPr lang="de-DE" sz="1200" dirty="0"/>
              <a:t>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A99C6E6-A20A-AC28-31AE-86F19C10F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72120"/>
      </p:ext>
    </p:extLst>
  </p:cSld>
  <p:clrMapOvr>
    <a:masterClrMapping/>
  </p:clrMapOvr>
  <p:transition spd="slow">
    <p:wipe dir="r"/>
  </p:transition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80000" y="2700000"/>
            <a:ext cx="1980000" cy="212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endParaRPr lang="de-DE" sz="2000" b="1" dirty="0"/>
          </a:p>
          <a:p>
            <a:r>
              <a:rPr lang="de-DE" sz="2000" b="1" dirty="0">
                <a:solidFill>
                  <a:srgbClr val="CC00FF"/>
                </a:solidFill>
              </a:rPr>
              <a:t>Sonnenblumen</a:t>
            </a:r>
            <a:br>
              <a:rPr lang="de-DE" sz="2000" b="1" dirty="0">
                <a:solidFill>
                  <a:srgbClr val="CC00FF"/>
                </a:solidFill>
              </a:rPr>
            </a:br>
            <a:r>
              <a:rPr lang="de-DE" sz="2000" b="1" dirty="0">
                <a:solidFill>
                  <a:srgbClr val="CC00FF"/>
                </a:solidFill>
              </a:rPr>
              <a:t>- Öl</a:t>
            </a:r>
          </a:p>
          <a:p>
            <a:endParaRPr lang="de-DE" sz="2000" b="1" dirty="0"/>
          </a:p>
          <a:p>
            <a:r>
              <a:rPr lang="de-DE" sz="2000" b="1" dirty="0"/>
              <a:t>TOP 10</a:t>
            </a:r>
          </a:p>
          <a:p>
            <a:r>
              <a:rPr lang="de-DE" sz="1200" dirty="0"/>
              <a:t>der</a:t>
            </a:r>
          </a:p>
          <a:p>
            <a:r>
              <a:rPr lang="de-DE" sz="2000" b="1" dirty="0"/>
              <a:t>Endbestände</a:t>
            </a:r>
            <a:endParaRPr lang="de-DE" sz="12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88F4AC3-D2AD-C0BE-50E8-4BD702222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0" y="360000"/>
            <a:ext cx="6120000" cy="647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55817"/>
      </p:ext>
    </p:extLst>
  </p:cSld>
  <p:clrMapOvr>
    <a:masterClrMapping/>
  </p:clrMapOvr>
  <p:transition spd="slow">
    <p:wipe dir="r"/>
  </p:transition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189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88EBAFE-63F0-D888-C698-FBFC1A5F0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49931"/>
      </p:ext>
    </p:extLst>
  </p:cSld>
  <p:clrMapOvr>
    <a:masterClrMapping/>
  </p:clrMapOvr>
  <p:transition spd="slow">
    <p:wipe dir="r"/>
  </p:transition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26463BE-6D6B-56F1-5064-CA689D69A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066600"/>
      </p:ext>
    </p:extLst>
  </p:cSld>
  <p:clrMapOvr>
    <a:masterClrMapping/>
  </p:clrMapOvr>
  <p:transition spd="slow">
    <p:wipe dir="r"/>
  </p:transition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3FAB54C-A69D-DC48-A1FB-933A1B89C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03252"/>
      </p:ext>
    </p:extLst>
  </p:cSld>
  <p:clrMapOvr>
    <a:masterClrMapping/>
  </p:clrMapOvr>
  <p:transition spd="slow">
    <p:wipe dir="r"/>
  </p:transition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65D3B93-8EC6-DC47-938E-7B139E4CD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671695"/>
      </p:ext>
    </p:extLst>
  </p:cSld>
  <p:clrMapOvr>
    <a:masterClrMapping/>
  </p:clrMapOvr>
  <p:transition spd="slow">
    <p:wipe dir="r"/>
  </p:transition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5D5E209-9C29-AC08-9747-F454D0839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767912"/>
      </p:ext>
    </p:extLst>
  </p:cSld>
  <p:clrMapOvr>
    <a:masterClrMapping/>
  </p:clrMapOvr>
  <p:transition spd="slow">
    <p:wipe dir="r"/>
  </p:transition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090C054-A96D-E141-5AA2-109D72E80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87557"/>
      </p:ext>
    </p:extLst>
  </p:cSld>
  <p:clrMapOvr>
    <a:masterClrMapping/>
  </p:clrMapOvr>
  <p:transition spd="slow">
    <p:wipe dir="r"/>
  </p:transition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92F4CE7-FC0A-914C-A753-4750B9584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514734"/>
      </p:ext>
    </p:extLst>
  </p:cSld>
  <p:clrMapOvr>
    <a:masterClrMapping/>
  </p:clrMapOvr>
  <p:transition spd="slow">
    <p:wipe dir="r"/>
  </p:transition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A27222D-4C77-48B0-324D-D2A10FEB5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45244"/>
      </p:ext>
    </p:extLst>
  </p:cSld>
  <p:clrMapOvr>
    <a:masterClrMapping/>
  </p:clrMapOvr>
  <p:transition spd="slow">
    <p:wipe dir="r"/>
  </p:transition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0E57926-F4FB-1C89-1795-E5B4EE9B1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31134"/>
      </p:ext>
    </p:extLst>
  </p:cSld>
  <p:clrMapOvr>
    <a:masterClrMapping/>
  </p:clrMapOvr>
  <p:transition spd="slow">
    <p:wipe dir="r"/>
  </p:transition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6" name="Rechteck 5"/>
          <p:cNvSpPr>
            <a:spLocks/>
          </p:cNvSpPr>
          <p:nvPr/>
        </p:nvSpPr>
        <p:spPr>
          <a:xfrm>
            <a:off x="805454" y="1221691"/>
            <a:ext cx="324000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18736BC-E65D-7F13-5C3B-824D422C4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023780"/>
      </p:ext>
    </p:extLst>
  </p:cSld>
  <p:clrMapOvr>
    <a:masterClrMapping/>
  </p:clrMapOvr>
  <p:transition spd="slow">
    <p:wipe dir="r"/>
  </p:transition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199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6" name="Rechteck 5"/>
          <p:cNvSpPr>
            <a:spLocks noChangeAspect="1"/>
          </p:cNvSpPr>
          <p:nvPr/>
        </p:nvSpPr>
        <p:spPr>
          <a:xfrm>
            <a:off x="750035" y="1265951"/>
            <a:ext cx="252000" cy="2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1071C99-1668-578F-950C-968BABC46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74406"/>
      </p:ext>
    </p:extLst>
  </p:cSld>
  <p:clrMapOvr>
    <a:masterClrMapping/>
  </p:clrMapOvr>
  <p:transition spd="slow">
    <p:wipe dir="r"/>
  </p:transition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Rechteck 4"/>
          <p:cNvSpPr>
            <a:spLocks/>
          </p:cNvSpPr>
          <p:nvPr/>
        </p:nvSpPr>
        <p:spPr>
          <a:xfrm>
            <a:off x="437101" y="2616989"/>
            <a:ext cx="2520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76E874C-072D-AEB1-4892-78A753E5B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665403"/>
      </p:ext>
    </p:extLst>
  </p:cSld>
  <p:clrMapOvr>
    <a:masterClrMapping/>
  </p:clrMapOvr>
  <p:transition spd="slow">
    <p:wipe dir="r"/>
  </p:transition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77E95A6-5625-C9C7-9801-3B8A2B387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2675"/>
      </p:ext>
    </p:extLst>
  </p:cSld>
  <p:clrMapOvr>
    <a:masterClrMapping/>
  </p:clrMapOvr>
  <p:transition spd="slow">
    <p:wipe dir="r"/>
  </p:transition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C2A0A1A-806E-460B-9815-2EFE76F36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8697"/>
      </p:ext>
    </p:extLst>
  </p:cSld>
  <p:clrMapOvr>
    <a:masterClrMapping/>
  </p:clrMapOvr>
  <p:transition spd="slow">
    <p:wipe dir="r"/>
  </p:transition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C14FCF-C99C-71A1-F39A-38FCAC3DB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000760"/>
      </p:ext>
    </p:extLst>
  </p:cSld>
  <p:clrMapOvr>
    <a:masterClrMapping/>
  </p:clrMapOvr>
  <p:transition spd="slow">
    <p:wipe dir="r"/>
  </p:transition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7AE8CD7-9A65-9F0D-7EB1-30C245811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4190"/>
      </p:ext>
    </p:extLst>
  </p:cSld>
  <p:clrMapOvr>
    <a:masterClrMapping/>
  </p:clrMapOvr>
  <p:transition spd="slow">
    <p:wipe dir="r"/>
  </p:transition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D946738-155D-25B9-7463-B0D1C91CB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88030"/>
      </p:ext>
    </p:extLst>
  </p:cSld>
  <p:clrMapOvr>
    <a:masterClrMapping/>
  </p:clrMapOvr>
  <p:transition spd="slow">
    <p:wipe dir="r"/>
  </p:transition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559846B-FDCE-C480-D022-FD337C7F1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583106"/>
      </p:ext>
    </p:extLst>
  </p:cSld>
  <p:clrMapOvr>
    <a:masterClrMapping/>
  </p:clrMapOvr>
  <p:transition spd="slow">
    <p:wipe dir="r"/>
  </p:transition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0923B38-CDEB-0513-2CD5-D29220544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055964"/>
      </p:ext>
    </p:extLst>
  </p:cSld>
  <p:clrMapOvr>
    <a:masterClrMapping/>
  </p:clrMapOvr>
  <p:transition spd="slow">
    <p:wipe dir="r"/>
  </p:transition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2BE7813-5626-DEE1-FAFA-93512E95C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765692"/>
      </p:ext>
    </p:extLst>
  </p:cSld>
  <p:clrMapOvr>
    <a:masterClrMapping/>
  </p:clrMapOvr>
  <p:transition spd="slow">
    <p:wipe dir="r"/>
  </p:transition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209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C747999-71C7-245C-B0F1-8927AC190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010879"/>
      </p:ext>
    </p:extLst>
  </p:cSld>
  <p:clrMapOvr>
    <a:masterClrMapping/>
  </p:clrMapOvr>
  <p:transition spd="slow">
    <p:wipe dir="r"/>
  </p:transition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CD318C7-499E-D369-8B2F-4200B0052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09963"/>
      </p:ext>
    </p:extLst>
  </p:cSld>
  <p:clrMapOvr>
    <a:masterClrMapping/>
  </p:clrMapOvr>
  <p:transition spd="slow">
    <p:wipe dir="r"/>
  </p:transition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020B2D2-2351-A423-67CC-2F829A1F9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70882"/>
      </p:ext>
    </p:extLst>
  </p:cSld>
  <p:clrMapOvr>
    <a:masterClrMapping/>
  </p:clrMapOvr>
  <p:transition spd="slow">
    <p:wipe dir="r"/>
  </p:transition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2618DF8-EC91-D679-985A-62639BF11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641636"/>
      </p:ext>
    </p:extLst>
  </p:cSld>
  <p:clrMapOvr>
    <a:masterClrMapping/>
  </p:clrMapOvr>
  <p:transition spd="slow">
    <p:wipe dir="r"/>
  </p:transition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08C26CF-C57F-41D0-035C-DB5685903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413323"/>
      </p:ext>
    </p:extLst>
  </p:cSld>
  <p:clrMapOvr>
    <a:masterClrMapping/>
  </p:clrMapOvr>
  <p:transition spd="slow">
    <p:wipe dir="r"/>
  </p:transition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241DE3A-7E75-2AEA-21E8-3B849B69D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023651"/>
      </p:ext>
    </p:extLst>
  </p:cSld>
  <p:clrMapOvr>
    <a:masterClrMapping/>
  </p:clrMapOvr>
  <p:transition spd="slow">
    <p:wipe dir="r"/>
  </p:transition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0724DD2-95FA-5B6B-7972-D782E9A71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0989"/>
      </p:ext>
    </p:extLst>
  </p:cSld>
  <p:clrMapOvr>
    <a:masterClrMapping/>
  </p:clrMapOvr>
  <p:transition spd="slow">
    <p:wipe dir="r"/>
  </p:transition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9743CF5-93FB-6EF9-F29F-ADA56B895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04497"/>
      </p:ext>
    </p:extLst>
  </p:cSld>
  <p:clrMapOvr>
    <a:masterClrMapping/>
  </p:clrMapOvr>
  <p:transition spd="slow">
    <p:wipe dir="r"/>
  </p:transition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5274A3E-B78F-7970-F33E-68C57C834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93522"/>
      </p:ext>
    </p:extLst>
  </p:cSld>
  <p:clrMapOvr>
    <a:masterClrMapping/>
  </p:clrMapOvr>
  <p:transition spd="slow">
    <p:wipe dir="r"/>
  </p:transition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8F2401E-C7A7-10AB-D658-99C239966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63617"/>
      </p:ext>
    </p:extLst>
  </p:cSld>
  <p:clrMapOvr>
    <a:masterClrMapping/>
  </p:clrMapOvr>
  <p:transition spd="slow">
    <p:wipe dir="r"/>
  </p:transition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219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F5D9038-39E2-8C73-9256-ED660CDDD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24716"/>
      </p:ext>
    </p:extLst>
  </p:cSld>
  <p:clrMapOvr>
    <a:masterClrMapping/>
  </p:clrMapOvr>
  <p:transition spd="slow">
    <p:wipe dir="r"/>
  </p:transition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A63AED9-D20F-3532-2F94-0DF67FCA3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791847"/>
      </p:ext>
    </p:extLst>
  </p:cSld>
  <p:clrMapOvr>
    <a:masterClrMapping/>
  </p:clrMapOvr>
  <p:transition spd="slow">
    <p:wipe dir="r"/>
  </p:transition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B2A2FC4-71CB-59AF-742C-4A1270C8A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17916"/>
      </p:ext>
    </p:extLst>
  </p:cSld>
  <p:clrMapOvr>
    <a:masterClrMapping/>
  </p:clrMapOvr>
  <p:transition spd="slow">
    <p:wipe dir="r"/>
  </p:transition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880000"/>
            <a:ext cx="8640000" cy="540210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A569799-D3E8-A722-5679-079A56151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364924"/>
      </p:ext>
    </p:extLst>
  </p:cSld>
  <p:clrMapOvr>
    <a:masterClrMapping/>
  </p:clrMapOvr>
  <p:transition spd="slow">
    <p:wipe dir="r"/>
  </p:transition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7A52AE9-33D5-A9BC-4E1A-B6CB7F39C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422623"/>
      </p:ext>
    </p:extLst>
  </p:cSld>
  <p:clrMapOvr>
    <a:masterClrMapping/>
  </p:clrMapOvr>
  <p:transition spd="slow">
    <p:wipe dir="r"/>
  </p:transition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00" y="13320000"/>
            <a:ext cx="9000000" cy="355814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35C62E3-D7BD-B33E-3DF2-062027E7F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338802"/>
      </p:ext>
    </p:extLst>
  </p:cSld>
  <p:clrMapOvr>
    <a:masterClrMapping/>
  </p:clrMapOvr>
  <p:transition spd="slow">
    <p:wipe dir="r"/>
  </p:transition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D80BA70-9E6F-A2F7-2AF6-846B8FF80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445537"/>
      </p:ext>
    </p:extLst>
  </p:cSld>
  <p:clrMapOvr>
    <a:masterClrMapping/>
  </p:clrMapOvr>
  <p:transition spd="slow">
    <p:wipe dir="r"/>
  </p:transition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3637155-268B-7076-F610-3D1C721DE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71395"/>
      </p:ext>
    </p:extLst>
  </p:cSld>
  <p:clrMapOvr>
    <a:masterClrMapping/>
  </p:clrMapOvr>
  <p:transition spd="slow">
    <p:wipe dir="r"/>
  </p:transition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227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6DE3523-D737-5B38-DAFB-F0B77D6D9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45135"/>
      </p:ext>
    </p:extLst>
  </p:cSld>
  <p:clrMapOvr>
    <a:masterClrMapping/>
  </p:clrMapOvr>
  <p:transition spd="slow">
    <p:wipe dir="r"/>
  </p:transition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228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548E660-6775-E3F2-C362-92E8A006D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99987"/>
      </p:ext>
    </p:extLst>
  </p:cSld>
  <p:clrMapOvr>
    <a:masterClrMapping/>
  </p:clrMapOvr>
  <p:transition spd="slow">
    <p:wipe dir="r"/>
  </p:transition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229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619F658-4599-7B9E-9F97-0B0CDCEBB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1869"/>
      </p:ext>
    </p:extLst>
  </p:cSld>
  <p:clrMapOvr>
    <a:masterClrMapping/>
  </p:clrMapOvr>
  <p:transition spd="slow">
    <p:wipe dir="r"/>
  </p:transition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230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4DC7D38-2768-FE09-97CB-78B138EE7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966274"/>
      </p:ext>
    </p:extLst>
  </p:cSld>
  <p:clrMapOvr>
    <a:masterClrMapping/>
  </p:clrMapOvr>
  <p:transition spd="slow">
    <p:wipe dir="r"/>
  </p:transition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231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E51627B-15D2-4007-E165-327324567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439630"/>
      </p:ext>
    </p:extLst>
  </p:cSld>
  <p:clrMapOvr>
    <a:masterClrMapping/>
  </p:clrMapOvr>
  <p:transition spd="slow">
    <p:wipe dir="r"/>
  </p:transition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232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B567B55-1B6E-CDB2-55B9-AB30C0FB86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977655"/>
      </p:ext>
    </p:extLst>
  </p:cSld>
  <p:clrMapOvr>
    <a:masterClrMapping/>
  </p:clrMapOvr>
  <p:transition spd="slow">
    <p:wipe dir="r"/>
  </p:transition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233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153308B-5651-D172-D8FF-6503E4759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0000"/>
            <a:ext cx="8640000" cy="66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228216"/>
      </p:ext>
    </p:extLst>
  </p:cSld>
  <p:clrMapOvr>
    <a:masterClrMapping/>
  </p:clrMapOvr>
  <p:transition spd="slow">
    <p:wipe dir="r"/>
  </p:transition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234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02E2E9E-96D2-AB8D-153E-46C07D502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720000"/>
            <a:ext cx="8640000" cy="599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863932"/>
      </p:ext>
    </p:extLst>
  </p:cSld>
  <p:clrMapOvr>
    <a:masterClrMapping/>
  </p:clrMapOvr>
  <p:transition spd="slow">
    <p:wipe dir="r"/>
  </p:transition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235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7D15F06-2125-C1C1-CC28-C6E4F71ED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080000"/>
            <a:ext cx="8640000" cy="527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598387"/>
      </p:ext>
    </p:extLst>
  </p:cSld>
  <p:clrMapOvr>
    <a:masterClrMapping/>
  </p:clrMapOvr>
  <p:transition spd="slow">
    <p:wipe dir="r"/>
  </p:transition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236</a:t>
            </a:fld>
            <a:endParaRPr lang="de-DE" dirty="0"/>
          </a:p>
        </p:txBody>
      </p:sp>
      <p:sp>
        <p:nvSpPr>
          <p:cNvPr id="7" name="Abgerundetes Rechteck 6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89E068A-A7FA-8341-4857-D124042C4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20000"/>
            <a:ext cx="8640000" cy="378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87770"/>
      </p:ext>
    </p:extLst>
  </p:cSld>
  <p:clrMapOvr>
    <a:masterClrMapping/>
  </p:clrMapOvr>
  <p:transition spd="slow">
    <p:wipe dir="r"/>
  </p:transition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237</a:t>
            </a:fld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Welt</a:t>
            </a:r>
            <a:r>
              <a:rPr lang="de-DE" dirty="0">
                <a:solidFill>
                  <a:srgbClr val="0000FF"/>
                </a:solidFill>
              </a:rPr>
              <a:t>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0D0D746-9389-F59D-7594-7D0A9698A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412542"/>
      </p:ext>
    </p:extLst>
  </p:cSld>
  <p:clrMapOvr>
    <a:masterClrMapping/>
  </p:clrMapOvr>
  <p:transition spd="slow">
    <p:wipe dir="r"/>
  </p:transition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238</a:t>
            </a:fld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EU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  <a:endParaRPr lang="de-DE" sz="1400" dirty="0"/>
          </a:p>
        </p:txBody>
      </p:sp>
      <p:sp>
        <p:nvSpPr>
          <p:cNvPr id="8" name="Abgerundetes Rechteck 7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5" name="Rechteck 4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5</a:t>
            </a:r>
            <a:r>
              <a:rPr lang="de-DE" dirty="0"/>
              <a:t>   </a:t>
            </a:r>
            <a:r>
              <a:rPr lang="de-DE" sz="1400" dirty="0"/>
              <a:t>(ca. 97,3 Mio. ha von 1.382 Mio. ha Welt-Ackerfläche; 2022)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71F2CD2-D2B3-14FC-2A91-75B0D56BD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609917"/>
      </p:ext>
    </p:extLst>
  </p:cSld>
  <p:clrMapOvr>
    <a:masterClrMapping/>
  </p:clrMapOvr>
  <p:transition spd="slow">
    <p:wipe dir="r"/>
  </p:transition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239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Argentinien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7</a:t>
            </a:r>
            <a:r>
              <a:rPr lang="de-DE" dirty="0"/>
              <a:t>   </a:t>
            </a:r>
            <a:r>
              <a:rPr lang="de-DE" sz="1400" dirty="0"/>
              <a:t>(ca. 43,1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00D3A9D-BFC6-DB28-B57B-7E37586DF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78238"/>
      </p:ext>
    </p:extLst>
  </p:cSld>
  <p:clrMapOvr>
    <a:masterClrMapping/>
  </p:clrMapOvr>
  <p:transition spd="slow">
    <p:wipe dir="r"/>
  </p:transition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240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Australien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12</a:t>
            </a:r>
            <a:r>
              <a:rPr lang="de-DE" dirty="0"/>
              <a:t>   </a:t>
            </a:r>
            <a:r>
              <a:rPr lang="de-DE" sz="1400" dirty="0"/>
              <a:t>(ca. 31,3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DC7EF8D-2B12-DC75-7C16-90524BF79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81157"/>
      </p:ext>
    </p:extLst>
  </p:cSld>
  <p:clrMapOvr>
    <a:masterClrMapping/>
  </p:clrMapOvr>
  <p:transition spd="slow">
    <p:wipe dir="r"/>
  </p:transition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241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Brasilien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6</a:t>
            </a:r>
            <a:r>
              <a:rPr lang="de-DE" dirty="0"/>
              <a:t>   </a:t>
            </a:r>
            <a:r>
              <a:rPr lang="de-DE" sz="1400" dirty="0"/>
              <a:t>(ca. 55,6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65F4A64-9DB3-0000-AAC5-06B038D5F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50662"/>
      </p:ext>
    </p:extLst>
  </p:cSld>
  <p:clrMapOvr>
    <a:masterClrMapping/>
  </p:clrMapOvr>
  <p:transition spd="slow">
    <p:wipe dir="r"/>
  </p:transition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242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China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4</a:t>
            </a:r>
            <a:r>
              <a:rPr lang="de-DE" dirty="0"/>
              <a:t>   </a:t>
            </a:r>
            <a:r>
              <a:rPr lang="de-DE" sz="1400" dirty="0"/>
              <a:t>(ca. 121,6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735F172-D2CD-4FC6-E20B-51F177871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801284"/>
      </p:ext>
    </p:extLst>
  </p:cSld>
  <p:clrMapOvr>
    <a:masterClrMapping/>
  </p:clrMapOvr>
  <p:transition spd="slow">
    <p:wipe dir="r"/>
  </p:transition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243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Indien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</a:t>
            </a:r>
            <a:r>
              <a:rPr lang="de-DE" dirty="0"/>
              <a:t>   </a:t>
            </a:r>
            <a:r>
              <a:rPr lang="de-DE" sz="1400" dirty="0"/>
              <a:t>(ca. 154,0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4EE56D1-40DC-8B63-662D-FB8B8B981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616903"/>
      </p:ext>
    </p:extLst>
  </p:cSld>
  <p:clrMapOvr>
    <a:masterClrMapping/>
  </p:clrMapOvr>
  <p:transition spd="slow">
    <p:wipe dir="r"/>
  </p:transition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244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Indonesien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17</a:t>
            </a:r>
            <a:r>
              <a:rPr lang="de-DE" dirty="0"/>
              <a:t>  </a:t>
            </a:r>
            <a:r>
              <a:rPr lang="de-DE" sz="1400" dirty="0"/>
              <a:t>(ca. 17,8 Mio. ha von 1.382 Mio. ha Welt-Ackerfläche; 2022)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43484FC-14EA-40F9-D59E-395BA1CFA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06891"/>
      </p:ext>
    </p:extLst>
  </p:cSld>
  <p:clrMapOvr>
    <a:masterClrMapping/>
  </p:clrMapOvr>
  <p:transition spd="slow">
    <p:wipe dir="r"/>
  </p:transition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245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Kanada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8</a:t>
            </a:r>
            <a:r>
              <a:rPr lang="de-DE" dirty="0"/>
              <a:t>   </a:t>
            </a:r>
            <a:r>
              <a:rPr lang="de-DE" sz="1400" dirty="0"/>
              <a:t>(ca. 38,3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8605A17-CA09-0264-4ED0-1D451CED1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06758"/>
      </p:ext>
    </p:extLst>
  </p:cSld>
  <p:clrMapOvr>
    <a:masterClrMapping/>
  </p:clrMapOvr>
  <p:transition spd="slow">
    <p:wipe dir="r"/>
  </p:transition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246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Kasachstan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13</a:t>
            </a:r>
            <a:r>
              <a:rPr lang="de-DE" dirty="0"/>
              <a:t>   </a:t>
            </a:r>
            <a:r>
              <a:rPr lang="de-DE" sz="1400" dirty="0"/>
              <a:t>(ca. 29,7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EFA384E-5BCC-12F7-3B82-4FFA60FED6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34773"/>
      </p:ext>
    </p:extLst>
  </p:cSld>
  <p:clrMapOvr>
    <a:masterClrMapping/>
  </p:clrMapOvr>
  <p:transition spd="slow">
    <p:wipe dir="r"/>
  </p:transition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247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Malaysia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115</a:t>
            </a:r>
            <a:r>
              <a:rPr lang="de-DE" dirty="0"/>
              <a:t>  </a:t>
            </a:r>
            <a:r>
              <a:rPr lang="de-DE" sz="1400" dirty="0"/>
              <a:t>(ca. 0,8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E3F42F2-7D45-F07D-313E-8B3D99711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427579"/>
      </p:ext>
    </p:extLst>
  </p:cSld>
  <p:clrMapOvr>
    <a:masterClrMapping/>
  </p:clrMapOvr>
  <p:transition spd="slow">
    <p:wipe dir="r"/>
  </p:transition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248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Mexiko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15</a:t>
            </a:r>
            <a:r>
              <a:rPr lang="de-DE" dirty="0"/>
              <a:t>   </a:t>
            </a:r>
            <a:r>
              <a:rPr lang="de-DE" sz="1400" dirty="0"/>
              <a:t>(ca. 20,6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85ED11-0D28-178E-8D88-338497F75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2947"/>
      </p:ext>
    </p:extLst>
  </p:cSld>
  <p:clrMapOvr>
    <a:masterClrMapping/>
  </p:clrMapOvr>
  <p:transition spd="slow">
    <p:wipe dir="r"/>
  </p:transition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249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Nigeria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9</a:t>
            </a:r>
            <a:r>
              <a:rPr lang="de-DE" dirty="0"/>
              <a:t>   </a:t>
            </a:r>
            <a:r>
              <a:rPr lang="de-DE" sz="1400" dirty="0"/>
              <a:t>(ca. 36,9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11620CE-380E-C835-1822-EC7EEE2D4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96135"/>
      </p:ext>
    </p:extLst>
  </p:cSld>
  <p:clrMapOvr>
    <a:masterClrMapping/>
  </p:clrMapOvr>
  <p:transition spd="slow">
    <p:wipe dir="r"/>
  </p:transition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250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Pakistan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12</a:t>
            </a:r>
            <a:r>
              <a:rPr lang="de-DE" dirty="0"/>
              <a:t>   </a:t>
            </a:r>
            <a:r>
              <a:rPr lang="de-DE" sz="1400" dirty="0"/>
              <a:t>(ca. 30,2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191415-2F74-1FEC-9A16-D1AA9811B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5981"/>
      </p:ext>
    </p:extLst>
  </p:cSld>
  <p:clrMapOvr>
    <a:masterClrMapping/>
  </p:clrMapOvr>
  <p:transition spd="slow">
    <p:wipe dir="r"/>
  </p:transition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251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Paraguay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52</a:t>
            </a:r>
            <a:r>
              <a:rPr lang="de-DE" dirty="0"/>
              <a:t>   </a:t>
            </a:r>
            <a:r>
              <a:rPr lang="de-DE" sz="1400" dirty="0"/>
              <a:t>(ca. 4,6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BE92699-76AE-81AD-44F6-F7E45965B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90814"/>
      </p:ext>
    </p:extLst>
  </p:cSld>
  <p:clrMapOvr>
    <a:masterClrMapping/>
  </p:clrMapOvr>
  <p:transition spd="slow">
    <p:wipe dir="r"/>
  </p:transition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252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Philippinen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45</a:t>
            </a:r>
            <a:r>
              <a:rPr lang="de-DE" dirty="0"/>
              <a:t>   </a:t>
            </a:r>
            <a:r>
              <a:rPr lang="de-DE" sz="1400" dirty="0"/>
              <a:t>(ca. 5,6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A65C20F-6291-5B25-CB6A-978676C32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530971"/>
      </p:ext>
    </p:extLst>
  </p:cSld>
  <p:clrMapOvr>
    <a:masterClrMapping/>
  </p:clrMapOvr>
  <p:transition spd="slow">
    <p:wipe dir="r"/>
  </p:transition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253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Russland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3</a:t>
            </a:r>
            <a:r>
              <a:rPr lang="de-DE" dirty="0"/>
              <a:t>   </a:t>
            </a:r>
            <a:r>
              <a:rPr lang="de-DE" sz="1400" dirty="0"/>
              <a:t>(ca. 121,6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7A877CB-A8A9-7755-5C19-A859C7906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02640"/>
      </p:ext>
    </p:extLst>
  </p:cSld>
  <p:clrMapOvr>
    <a:masterClrMapping/>
  </p:clrMapOvr>
  <p:transition spd="slow">
    <p:wipe dir="r"/>
  </p:transition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254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Thailand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21</a:t>
            </a:r>
            <a:r>
              <a:rPr lang="de-DE" dirty="0"/>
              <a:t>   </a:t>
            </a:r>
            <a:r>
              <a:rPr lang="de-DE" sz="1400" dirty="0"/>
              <a:t>(ca. 15,9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3B85719-8D4D-5445-4A4A-482148B5A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10034"/>
      </p:ext>
    </p:extLst>
  </p:cSld>
  <p:clrMapOvr>
    <a:masterClrMapping/>
  </p:clrMapOvr>
  <p:transition spd="slow">
    <p:wipe dir="r"/>
  </p:transition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255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Türkei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16</a:t>
            </a:r>
            <a:r>
              <a:rPr lang="de-DE" dirty="0"/>
              <a:t>   </a:t>
            </a:r>
            <a:r>
              <a:rPr lang="de-DE" sz="1400" dirty="0"/>
              <a:t>(ca. 20,2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14C15B0-B6F0-7316-B7E6-3D0884C3F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32157"/>
      </p:ext>
    </p:extLst>
  </p:cSld>
  <p:clrMapOvr>
    <a:masterClrMapping/>
  </p:clrMapOvr>
  <p:transition spd="slow">
    <p:wipe dir="r"/>
  </p:transition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256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Ukraine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10</a:t>
            </a:r>
            <a:r>
              <a:rPr lang="de-DE" dirty="0"/>
              <a:t>  </a:t>
            </a:r>
            <a:r>
              <a:rPr lang="de-DE" sz="1400" dirty="0"/>
              <a:t>(ca. 32,9 Mio. ha von 1.382 Mio. ha Welt-Ackerfläche; 2022)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D989C52-EC7A-E22B-ADD8-1C525DC60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61496"/>
      </p:ext>
    </p:extLst>
  </p:cSld>
  <p:clrMapOvr>
    <a:masterClrMapping/>
  </p:clrMapOvr>
  <p:transition spd="slow">
    <p:wipe dir="r"/>
  </p:transition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257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USA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3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3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2</a:t>
            </a:r>
            <a:r>
              <a:rPr lang="de-DE" dirty="0"/>
              <a:t>   </a:t>
            </a:r>
            <a:r>
              <a:rPr lang="de-DE" sz="1400" dirty="0"/>
              <a:t>(ca. 151,6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C701266-5B86-BD62-E791-89E9BA176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590325"/>
      </p:ext>
    </p:extLst>
  </p:cSld>
  <p:clrMapOvr>
    <a:masterClrMapping/>
  </p:clrMapOvr>
  <p:transition spd="slow">
    <p:wipe dir="r"/>
  </p:transition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258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836000" y="108000"/>
            <a:ext cx="5400000" cy="3600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0000FF"/>
                </a:solidFill>
              </a:rPr>
              <a:t>Uruguay </a:t>
            </a:r>
            <a:r>
              <a:rPr lang="de-DE" dirty="0"/>
              <a:t>- </a:t>
            </a:r>
            <a:r>
              <a:rPr lang="de-DE" sz="1400" dirty="0"/>
              <a:t>Entwicklung der </a:t>
            </a:r>
            <a:r>
              <a:rPr lang="de-DE" b="1" dirty="0">
                <a:solidFill>
                  <a:srgbClr val="0000FF"/>
                </a:solidFill>
              </a:rPr>
              <a:t>Ernteflächen</a:t>
            </a:r>
          </a:p>
        </p:txBody>
      </p:sp>
      <p:sp>
        <p:nvSpPr>
          <p:cNvPr id="6" name="Abgerundetes Rechteck 5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sp>
        <p:nvSpPr>
          <p:cNvPr id="8" name="Rechteck 7"/>
          <p:cNvSpPr/>
          <p:nvPr/>
        </p:nvSpPr>
        <p:spPr>
          <a:xfrm>
            <a:off x="1836000" y="360000"/>
            <a:ext cx="540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srgbClr val="0000FF"/>
                </a:solidFill>
              </a:rPr>
              <a:t>No</a:t>
            </a:r>
            <a:r>
              <a:rPr lang="de-DE" b="1" dirty="0">
                <a:solidFill>
                  <a:srgbClr val="0000FF"/>
                </a:solidFill>
              </a:rPr>
              <a:t>. 82</a:t>
            </a:r>
            <a:r>
              <a:rPr lang="de-DE" dirty="0"/>
              <a:t>  </a:t>
            </a:r>
            <a:r>
              <a:rPr lang="de-DE" sz="1400" dirty="0"/>
              <a:t>(ca. 2,1 Mio. ha von 1.382 Mio. ha Welt-Ackerfläche; 2022)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1BCFFA2-AD35-F29E-CC81-EF4B814CC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0" y="720000"/>
            <a:ext cx="7200000" cy="61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924190"/>
      </p:ext>
    </p:extLst>
  </p:cSld>
  <p:clrMapOvr>
    <a:masterClrMapping/>
  </p:clrMapOvr>
  <p:transition spd="slow">
    <p:wipe dir="r"/>
  </p:transition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259</a:t>
            </a:fld>
            <a:endParaRPr lang="de-DE"/>
          </a:p>
        </p:txBody>
      </p:sp>
      <p:sp>
        <p:nvSpPr>
          <p:cNvPr id="4" name="Abgerundetes Rechteck 3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8CEF313-8899-4DC1-F46A-7896B2238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1260000"/>
            <a:ext cx="9000000" cy="544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382332"/>
      </p:ext>
    </p:extLst>
  </p:cSld>
  <p:clrMapOvr>
    <a:masterClrMapping/>
  </p:clrMapOvr>
  <p:transition spd="slow">
    <p:wipe dir="r"/>
  </p:transition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260</a:t>
            </a:fld>
            <a:endParaRPr lang="de-DE"/>
          </a:p>
        </p:txBody>
      </p:sp>
      <p:sp>
        <p:nvSpPr>
          <p:cNvPr id="5" name="Abgerundetes Rechteck 4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20DC1B8-7BFA-3606-A30E-D0D3B9856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485815"/>
            <a:ext cx="9000000" cy="437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37389"/>
      </p:ext>
    </p:extLst>
  </p:cSld>
  <p:clrMapOvr>
    <a:masterClrMapping/>
  </p:clrMapOvr>
  <p:transition spd="slow">
    <p:wipe dir="r"/>
  </p:transition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EEEB-D1EE-4E47-87C0-6771D1A400F8}" type="slidenum">
              <a:rPr lang="de-DE" smtClean="0"/>
              <a:pPr/>
              <a:t>261</a:t>
            </a:fld>
            <a:endParaRPr lang="de-DE"/>
          </a:p>
        </p:txBody>
      </p:sp>
      <p:sp>
        <p:nvSpPr>
          <p:cNvPr id="4" name="Abgerundetes Rechteck 3">
            <a:hlinkClick r:id="rId2" action="ppaction://hlinksldjump"/>
          </p:cNvPr>
          <p:cNvSpPr/>
          <p:nvPr/>
        </p:nvSpPr>
        <p:spPr>
          <a:xfrm>
            <a:off x="36000" y="36000"/>
            <a:ext cx="936000" cy="432000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80000">
                <a:schemeClr val="bg1"/>
              </a:gs>
              <a:gs pos="90000">
                <a:srgbClr val="FF0000"/>
              </a:gs>
              <a:gs pos="100000">
                <a:schemeClr val="bg1">
                  <a:lumMod val="65000"/>
                </a:schemeClr>
              </a:gs>
            </a:gsLst>
            <a:path path="rect">
              <a:fillToRect l="50000" t="50000" r="50000" b="50000"/>
            </a:path>
            <a:tileRect/>
          </a:gra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>
                <a:solidFill>
                  <a:schemeClr val="tx1"/>
                </a:solidFill>
              </a:rPr>
              <a:t>&gt;&gt;&gt;  </a:t>
            </a:r>
            <a:r>
              <a:rPr lang="de-DE" sz="1100" dirty="0">
                <a:solidFill>
                  <a:schemeClr val="tx1"/>
                </a:solidFill>
                <a:hlinkClick r:id="rId2" action="ppaction://hlinksldjump"/>
              </a:rPr>
              <a:t>zum</a:t>
            </a:r>
            <a:br>
              <a:rPr lang="de-DE" sz="1100" dirty="0">
                <a:solidFill>
                  <a:schemeClr val="tx1"/>
                </a:solidFill>
              </a:rPr>
            </a:br>
            <a:r>
              <a:rPr lang="de-DE" sz="1100" dirty="0">
                <a:solidFill>
                  <a:schemeClr val="tx1"/>
                </a:solidFill>
              </a:rPr>
              <a:t>Hauptmenü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C36260-1DCF-465F-EC11-745077E7B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" y="2340000"/>
            <a:ext cx="9000000" cy="443099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6AFD57B-5883-8EE6-6FF1-1D1E9E02E0A2}"/>
              </a:ext>
            </a:extLst>
          </p:cNvPr>
          <p:cNvSpPr txBox="1"/>
          <p:nvPr/>
        </p:nvSpPr>
        <p:spPr>
          <a:xfrm>
            <a:off x="3600000" y="1260000"/>
            <a:ext cx="2808312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de-DE" sz="3200" b="1" dirty="0">
                <a:solidFill>
                  <a:srgbClr val="CC00FF"/>
                </a:solidFill>
              </a:rPr>
              <a:t>Stand 2024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534627938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Larissa">
  <a:themeElements>
    <a:clrScheme name="Benutzerdefinier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bg1"/>
            </a:gs>
            <a:gs pos="80000">
              <a:schemeClr val="bg1"/>
            </a:gs>
            <a:gs pos="100000">
              <a:schemeClr val="bg1">
                <a:lumMod val="65000"/>
              </a:schemeClr>
            </a:gs>
          </a:gsLst>
          <a:path path="rect">
            <a:fillToRect l="50000" t="50000" r="50000" b="50000"/>
          </a:path>
        </a:gradFill>
        <a:ln w="6350">
          <a:solidFill>
            <a:schemeClr val="tx1">
              <a:lumMod val="50000"/>
              <a:lumOff val="50000"/>
            </a:schemeClr>
          </a:solidFill>
        </a:ln>
      </a:spPr>
      <a:bodyPr rtlCol="0" anchor="ctr"/>
      <a:lstStyle>
        <a:defPPr algn="ctr">
          <a:defRPr sz="1400" b="1" dirty="0">
            <a:solidFill>
              <a:schemeClr val="bg1">
                <a:lumMod val="50000"/>
              </a:scheme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14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3588</Words>
  <Application>Microsoft Office PowerPoint</Application>
  <PresentationFormat>Bildschirmpräsentation (4:3)</PresentationFormat>
  <Paragraphs>1397</Paragraphs>
  <Slides>261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261</vt:i4>
      </vt:variant>
    </vt:vector>
  </HeadingPairs>
  <TitlesOfParts>
    <vt:vector size="265" baseType="lpstr">
      <vt:lpstr>Arial</vt:lpstr>
      <vt:lpstr>Calibri</vt:lpstr>
      <vt:lpstr>Wingdings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LGL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Schmid, Werner (LEL)</dc:creator>
  <cp:lastModifiedBy>Werner Schmid</cp:lastModifiedBy>
  <cp:revision>4502</cp:revision>
  <cp:lastPrinted>2026-02-11T14:55:08Z</cp:lastPrinted>
  <dcterms:created xsi:type="dcterms:W3CDTF">2019-08-22T11:48:22Z</dcterms:created>
  <dcterms:modified xsi:type="dcterms:W3CDTF">2026-10-13T09:51:07Z</dcterms:modified>
</cp:coreProperties>
</file>