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7" r:id="rId2"/>
    <p:sldId id="256" r:id="rId3"/>
    <p:sldId id="348" r:id="rId4"/>
    <p:sldId id="386" r:id="rId5"/>
    <p:sldId id="349" r:id="rId6"/>
    <p:sldId id="394" r:id="rId7"/>
    <p:sldId id="395" r:id="rId8"/>
    <p:sldId id="350" r:id="rId9"/>
    <p:sldId id="351" r:id="rId10"/>
    <p:sldId id="353" r:id="rId11"/>
    <p:sldId id="354" r:id="rId12"/>
    <p:sldId id="352" r:id="rId13"/>
    <p:sldId id="396" r:id="rId14"/>
    <p:sldId id="355" r:id="rId15"/>
    <p:sldId id="356" r:id="rId16"/>
    <p:sldId id="397" r:id="rId17"/>
    <p:sldId id="388" r:id="rId18"/>
    <p:sldId id="368" r:id="rId19"/>
    <p:sldId id="369" r:id="rId20"/>
    <p:sldId id="370" r:id="rId21"/>
    <p:sldId id="372" r:id="rId22"/>
    <p:sldId id="398" r:id="rId23"/>
    <p:sldId id="357" r:id="rId24"/>
    <p:sldId id="358" r:id="rId25"/>
    <p:sldId id="399" r:id="rId26"/>
    <p:sldId id="389" r:id="rId27"/>
    <p:sldId id="373" r:id="rId28"/>
    <p:sldId id="385" r:id="rId29"/>
    <p:sldId id="375" r:id="rId30"/>
    <p:sldId id="377" r:id="rId31"/>
    <p:sldId id="400" r:id="rId32"/>
    <p:sldId id="359" r:id="rId33"/>
    <p:sldId id="360" r:id="rId34"/>
    <p:sldId id="401" r:id="rId35"/>
    <p:sldId id="390" r:id="rId36"/>
    <p:sldId id="378" r:id="rId37"/>
    <p:sldId id="379" r:id="rId38"/>
    <p:sldId id="380" r:id="rId39"/>
    <p:sldId id="382" r:id="rId40"/>
    <p:sldId id="402" r:id="rId41"/>
    <p:sldId id="361" r:id="rId42"/>
    <p:sldId id="362" r:id="rId43"/>
    <p:sldId id="403" r:id="rId44"/>
    <p:sldId id="391" r:id="rId45"/>
    <p:sldId id="406" r:id="rId46"/>
    <p:sldId id="363" r:id="rId47"/>
    <p:sldId id="364" r:id="rId48"/>
    <p:sldId id="404" r:id="rId49"/>
    <p:sldId id="392" r:id="rId50"/>
    <p:sldId id="407" r:id="rId51"/>
    <p:sldId id="365" r:id="rId52"/>
    <p:sldId id="366" r:id="rId53"/>
    <p:sldId id="405" r:id="rId54"/>
    <p:sldId id="393" r:id="rId55"/>
    <p:sldId id="408" r:id="rId5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D9FFF"/>
    <a:srgbClr val="FFCD9B"/>
    <a:srgbClr val="FFFF99"/>
    <a:srgbClr val="00FF00"/>
    <a:srgbClr val="FFBEFF"/>
    <a:srgbClr val="FFC1FF"/>
    <a:srgbClr val="FF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6395" autoAdjust="0"/>
  </p:normalViewPr>
  <p:slideViewPr>
    <p:cSldViewPr>
      <p:cViewPr varScale="1">
        <p:scale>
          <a:sx n="87" d="100"/>
          <a:sy n="87" d="100"/>
        </p:scale>
        <p:origin x="1344" y="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87068610433280502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10.816000000000001</c:v>
                </c:pt>
                <c:pt idx="2">
                  <c:v>10.839</c:v>
                </c:pt>
                <c:pt idx="3">
                  <c:v>10.683</c:v>
                </c:pt>
                <c:pt idx="4">
                  <c:v>11.105</c:v>
                </c:pt>
                <c:pt idx="5">
                  <c:v>10.994999999999999</c:v>
                </c:pt>
                <c:pt idx="6">
                  <c:v>11.000999999999999</c:v>
                </c:pt>
                <c:pt idx="7">
                  <c:v>11.058</c:v>
                </c:pt>
                <c:pt idx="8">
                  <c:v>10.99</c:v>
                </c:pt>
                <c:pt idx="9">
                  <c:v>10.968999999999999</c:v>
                </c:pt>
                <c:pt idx="10">
                  <c:v>10.984999999999999</c:v>
                </c:pt>
                <c:pt idx="11">
                  <c:v>11.052</c:v>
                </c:pt>
                <c:pt idx="12">
                  <c:v>11.009</c:v>
                </c:pt>
                <c:pt idx="13">
                  <c:v>11.009</c:v>
                </c:pt>
                <c:pt idx="14">
                  <c:v>11.009</c:v>
                </c:pt>
                <c:pt idx="15">
                  <c:v>10.941000000000001</c:v>
                </c:pt>
                <c:pt idx="16">
                  <c:v>10.941000000000001</c:v>
                </c:pt>
                <c:pt idx="17">
                  <c:v>10.941000000000001</c:v>
                </c:pt>
                <c:pt idx="18">
                  <c:v>10.941000000000001</c:v>
                </c:pt>
                <c:pt idx="19">
                  <c:v>10.941000000000001</c:v>
                </c:pt>
                <c:pt idx="20">
                  <c:v>10.824999999999999</c:v>
                </c:pt>
                <c:pt idx="21">
                  <c:v>10.75</c:v>
                </c:pt>
                <c:pt idx="22">
                  <c:v>10.75</c:v>
                </c:pt>
                <c:pt idx="23">
                  <c:v>10.75</c:v>
                </c:pt>
                <c:pt idx="24">
                  <c:v>10.75</c:v>
                </c:pt>
                <c:pt idx="25">
                  <c:v>10.75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14-468E-A176-95DAEB434D2F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11.610900000000001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14-468E-A176-95DAEB434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87250844842477759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11.561999999999999</c:v>
                </c:pt>
                <c:pt idx="2">
                  <c:v>11.061999999999999</c:v>
                </c:pt>
                <c:pt idx="3">
                  <c:v>11.061</c:v>
                </c:pt>
                <c:pt idx="4">
                  <c:v>11.064</c:v>
                </c:pt>
                <c:pt idx="5">
                  <c:v>11.063000000000001</c:v>
                </c:pt>
                <c:pt idx="6">
                  <c:v>11.063000000000001</c:v>
                </c:pt>
                <c:pt idx="7">
                  <c:v>11.063000000000001</c:v>
                </c:pt>
                <c:pt idx="8">
                  <c:v>11.063000000000001</c:v>
                </c:pt>
                <c:pt idx="9">
                  <c:v>11.063000000000001</c:v>
                </c:pt>
                <c:pt idx="10">
                  <c:v>11.063000000000001</c:v>
                </c:pt>
                <c:pt idx="11">
                  <c:v>11.063000000000001</c:v>
                </c:pt>
                <c:pt idx="12">
                  <c:v>11.063000000000001</c:v>
                </c:pt>
                <c:pt idx="13">
                  <c:v>11.063000000000001</c:v>
                </c:pt>
                <c:pt idx="14">
                  <c:v>11.063000000000001</c:v>
                </c:pt>
                <c:pt idx="15">
                  <c:v>11.063000000000001</c:v>
                </c:pt>
                <c:pt idx="16">
                  <c:v>11.063000000000001</c:v>
                </c:pt>
                <c:pt idx="17">
                  <c:v>11.063000000000001</c:v>
                </c:pt>
                <c:pt idx="18">
                  <c:v>11.063000000000001</c:v>
                </c:pt>
                <c:pt idx="19">
                  <c:v>11.063000000000001</c:v>
                </c:pt>
                <c:pt idx="20">
                  <c:v>11.061999999999999</c:v>
                </c:pt>
                <c:pt idx="21">
                  <c:v>11.061999999999999</c:v>
                </c:pt>
                <c:pt idx="22">
                  <c:v>11.061999999999999</c:v>
                </c:pt>
                <c:pt idx="23">
                  <c:v>11.061999999999999</c:v>
                </c:pt>
                <c:pt idx="24">
                  <c:v>11.061999999999999</c:v>
                </c:pt>
                <c:pt idx="25">
                  <c:v>11.061999999999999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0B-4897-9762-CCFEAFA440D8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11.616150000000001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0B-4897-9762-CCFEAFA44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87068610433280502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10.816000000000001</c:v>
                </c:pt>
                <c:pt idx="2">
                  <c:v>10.839</c:v>
                </c:pt>
                <c:pt idx="3">
                  <c:v>10.683</c:v>
                </c:pt>
                <c:pt idx="4">
                  <c:v>11.105</c:v>
                </c:pt>
                <c:pt idx="5">
                  <c:v>10.994999999999999</c:v>
                </c:pt>
                <c:pt idx="6">
                  <c:v>11.000999999999999</c:v>
                </c:pt>
                <c:pt idx="7">
                  <c:v>11.058</c:v>
                </c:pt>
                <c:pt idx="8">
                  <c:v>10.99</c:v>
                </c:pt>
                <c:pt idx="9">
                  <c:v>10.968999999999999</c:v>
                </c:pt>
                <c:pt idx="10">
                  <c:v>10.984999999999999</c:v>
                </c:pt>
                <c:pt idx="11">
                  <c:v>11.052</c:v>
                </c:pt>
                <c:pt idx="12">
                  <c:v>11.009</c:v>
                </c:pt>
                <c:pt idx="13">
                  <c:v>11.009</c:v>
                </c:pt>
                <c:pt idx="14">
                  <c:v>11.009</c:v>
                </c:pt>
                <c:pt idx="15">
                  <c:v>10.941000000000001</c:v>
                </c:pt>
                <c:pt idx="16">
                  <c:v>10.941000000000001</c:v>
                </c:pt>
                <c:pt idx="17">
                  <c:v>10.941000000000001</c:v>
                </c:pt>
                <c:pt idx="18">
                  <c:v>10.941000000000001</c:v>
                </c:pt>
                <c:pt idx="19">
                  <c:v>10.941000000000001</c:v>
                </c:pt>
                <c:pt idx="20">
                  <c:v>10.824999999999999</c:v>
                </c:pt>
                <c:pt idx="21">
                  <c:v>10.75</c:v>
                </c:pt>
                <c:pt idx="22">
                  <c:v>10.75</c:v>
                </c:pt>
                <c:pt idx="23">
                  <c:v>10.75</c:v>
                </c:pt>
                <c:pt idx="24">
                  <c:v>10.75</c:v>
                </c:pt>
                <c:pt idx="25">
                  <c:v>10.75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F1-45CD-877F-B74AE389CC20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11.610900000000001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F1-45CD-877F-B74AE389C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87250844842477759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11.561999999999999</c:v>
                </c:pt>
                <c:pt idx="2">
                  <c:v>11.061999999999999</c:v>
                </c:pt>
                <c:pt idx="3">
                  <c:v>11.061</c:v>
                </c:pt>
                <c:pt idx="4">
                  <c:v>11.064</c:v>
                </c:pt>
                <c:pt idx="5">
                  <c:v>11.063000000000001</c:v>
                </c:pt>
                <c:pt idx="6">
                  <c:v>11.063000000000001</c:v>
                </c:pt>
                <c:pt idx="7">
                  <c:v>11.063000000000001</c:v>
                </c:pt>
                <c:pt idx="8">
                  <c:v>11.063000000000001</c:v>
                </c:pt>
                <c:pt idx="9">
                  <c:v>11.063000000000001</c:v>
                </c:pt>
                <c:pt idx="10">
                  <c:v>11.063000000000001</c:v>
                </c:pt>
                <c:pt idx="11">
                  <c:v>11.063000000000001</c:v>
                </c:pt>
                <c:pt idx="12">
                  <c:v>11.063000000000001</c:v>
                </c:pt>
                <c:pt idx="13">
                  <c:v>11.063000000000001</c:v>
                </c:pt>
                <c:pt idx="14">
                  <c:v>11.063000000000001</c:v>
                </c:pt>
                <c:pt idx="15">
                  <c:v>11.063000000000001</c:v>
                </c:pt>
                <c:pt idx="16">
                  <c:v>11.063000000000001</c:v>
                </c:pt>
                <c:pt idx="17">
                  <c:v>11.063000000000001</c:v>
                </c:pt>
                <c:pt idx="18">
                  <c:v>11.063000000000001</c:v>
                </c:pt>
                <c:pt idx="19">
                  <c:v>11.063000000000001</c:v>
                </c:pt>
                <c:pt idx="20">
                  <c:v>11.061999999999999</c:v>
                </c:pt>
                <c:pt idx="21">
                  <c:v>11.061999999999999</c:v>
                </c:pt>
                <c:pt idx="22">
                  <c:v>11.061999999999999</c:v>
                </c:pt>
                <c:pt idx="23">
                  <c:v>11.061999999999999</c:v>
                </c:pt>
                <c:pt idx="24">
                  <c:v>11.061999999999999</c:v>
                </c:pt>
                <c:pt idx="25">
                  <c:v>11.061999999999999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1-41EA-A463-C01364059A00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11.616150000000001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41-41EA-A463-C01364059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4.0000000000000001E-3</c:v>
                </c:pt>
                <c:pt idx="19">
                  <c:v>4.0000000000000001E-3</c:v>
                </c:pt>
                <c:pt idx="20">
                  <c:v>4.0000000000000001E-3</c:v>
                </c:pt>
                <c:pt idx="21">
                  <c:v>4.0000000000000001E-3</c:v>
                </c:pt>
                <c:pt idx="22">
                  <c:v>4.0000000000000001E-3</c:v>
                </c:pt>
                <c:pt idx="23">
                  <c:v>4.0000000000000001E-3</c:v>
                </c:pt>
                <c:pt idx="24">
                  <c:v>4.0000000000000001E-3</c:v>
                </c:pt>
                <c:pt idx="25">
                  <c:v>4.0000000000000001E-3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58-41C3-8E08-2173303377B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6.5000000000000006E-3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58-41C3-8E08-217330337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8718490100877965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0.86599999999999988</c:v>
                </c:pt>
                <c:pt idx="2">
                  <c:v>1.3810000000000007</c:v>
                </c:pt>
                <c:pt idx="3">
                  <c:v>1.2290000000000001</c:v>
                </c:pt>
                <c:pt idx="4">
                  <c:v>1.6510000000000025</c:v>
                </c:pt>
                <c:pt idx="5">
                  <c:v>1.5410000000000008</c:v>
                </c:pt>
                <c:pt idx="6">
                  <c:v>1.5509999999999993</c:v>
                </c:pt>
                <c:pt idx="7">
                  <c:v>1.6079999999999997</c:v>
                </c:pt>
                <c:pt idx="8">
                  <c:v>1.5169999999999997</c:v>
                </c:pt>
                <c:pt idx="9">
                  <c:v>1.4939999999999989</c:v>
                </c:pt>
                <c:pt idx="10">
                  <c:v>1.5099999999999989</c:v>
                </c:pt>
                <c:pt idx="11">
                  <c:v>1.5769999999999991</c:v>
                </c:pt>
                <c:pt idx="12">
                  <c:v>1.5340000000000003</c:v>
                </c:pt>
                <c:pt idx="13">
                  <c:v>1.5340000000000003</c:v>
                </c:pt>
                <c:pt idx="14">
                  <c:v>1.5340000000000003</c:v>
                </c:pt>
                <c:pt idx="15">
                  <c:v>1.4670000000000007</c:v>
                </c:pt>
                <c:pt idx="16">
                  <c:v>1.4670000000000007</c:v>
                </c:pt>
                <c:pt idx="17">
                  <c:v>1.4660000000000013</c:v>
                </c:pt>
                <c:pt idx="18">
                  <c:v>1.4649999999999999</c:v>
                </c:pt>
                <c:pt idx="19">
                  <c:v>1.4649999999999999</c:v>
                </c:pt>
                <c:pt idx="20">
                  <c:v>1.3489999999999993</c:v>
                </c:pt>
                <c:pt idx="21">
                  <c:v>1.2749999999999999</c:v>
                </c:pt>
                <c:pt idx="22">
                  <c:v>1.2749999999999999</c:v>
                </c:pt>
                <c:pt idx="23">
                  <c:v>1.2749999999999999</c:v>
                </c:pt>
                <c:pt idx="24">
                  <c:v>1.2749999999999999</c:v>
                </c:pt>
                <c:pt idx="25">
                  <c:v>1.2759999999999998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0A-4E95-81C5-44E0FEB4BC71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2.0903999999999998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0A-4E95-81C5-44E0FEB4B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7.4900536239404944E-2</c:v>
                </c:pt>
                <c:pt idx="2">
                  <c:v>0.12484180075935643</c:v>
                </c:pt>
                <c:pt idx="3">
                  <c:v>0.11111111111111112</c:v>
                </c:pt>
                <c:pt idx="4">
                  <c:v>0.14922270426608844</c:v>
                </c:pt>
                <c:pt idx="5">
                  <c:v>0.13929313929313936</c:v>
                </c:pt>
                <c:pt idx="6">
                  <c:v>0.14019705324053142</c:v>
                </c:pt>
                <c:pt idx="7">
                  <c:v>0.14534936274066704</c:v>
                </c:pt>
                <c:pt idx="8">
                  <c:v>0.13712374581939796</c:v>
                </c:pt>
                <c:pt idx="9">
                  <c:v>0.1350447437403958</c:v>
                </c:pt>
                <c:pt idx="10">
                  <c:v>0.13649100605622333</c:v>
                </c:pt>
                <c:pt idx="11">
                  <c:v>0.14254722950375115</c:v>
                </c:pt>
                <c:pt idx="12">
                  <c:v>0.13866039952996476</c:v>
                </c:pt>
                <c:pt idx="13">
                  <c:v>0.13866039952996476</c:v>
                </c:pt>
                <c:pt idx="14">
                  <c:v>0.13866039952996476</c:v>
                </c:pt>
                <c:pt idx="15">
                  <c:v>0.13260417608243702</c:v>
                </c:pt>
                <c:pt idx="16">
                  <c:v>0.13260417608243702</c:v>
                </c:pt>
                <c:pt idx="17">
                  <c:v>0.13251378468769784</c:v>
                </c:pt>
                <c:pt idx="18">
                  <c:v>0.13242339329295849</c:v>
                </c:pt>
                <c:pt idx="19">
                  <c:v>0.13242339329295849</c:v>
                </c:pt>
                <c:pt idx="20">
                  <c:v>0.12194901464472965</c:v>
                </c:pt>
                <c:pt idx="21">
                  <c:v>0.11525944675465558</c:v>
                </c:pt>
                <c:pt idx="22">
                  <c:v>0.11525944675465558</c:v>
                </c:pt>
                <c:pt idx="23">
                  <c:v>0.11525944675465558</c:v>
                </c:pt>
                <c:pt idx="24">
                  <c:v>0.11525944675465558</c:v>
                </c:pt>
                <c:pt idx="25">
                  <c:v>0.11534984632073765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5E-4814-A5CE-356B3D8114A1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0.15261683087770039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5E-4814-A5CE-356B3D811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0.9354782909531224</c:v>
                </c:pt>
                <c:pt idx="2">
                  <c:v>0.97984089676369568</c:v>
                </c:pt>
                <c:pt idx="3">
                  <c:v>0.96582587469487391</c:v>
                </c:pt>
                <c:pt idx="4">
                  <c:v>1.0037057122198121</c:v>
                </c:pt>
                <c:pt idx="5">
                  <c:v>0.9938533851577328</c:v>
                </c:pt>
                <c:pt idx="6">
                  <c:v>0.99439573352616817</c:v>
                </c:pt>
                <c:pt idx="7">
                  <c:v>0.99954804302630385</c:v>
                </c:pt>
                <c:pt idx="8">
                  <c:v>0.99340142818403687</c:v>
                </c:pt>
                <c:pt idx="9">
                  <c:v>0.99150320889451315</c:v>
                </c:pt>
                <c:pt idx="10">
                  <c:v>0.99294947121034072</c:v>
                </c:pt>
                <c:pt idx="11">
                  <c:v>0.99900569465786848</c:v>
                </c:pt>
                <c:pt idx="12">
                  <c:v>0.99511886468408206</c:v>
                </c:pt>
                <c:pt idx="13">
                  <c:v>0.99511886468408206</c:v>
                </c:pt>
                <c:pt idx="14">
                  <c:v>0.99511886468408206</c:v>
                </c:pt>
                <c:pt idx="15">
                  <c:v>0.98897224984181509</c:v>
                </c:pt>
                <c:pt idx="16">
                  <c:v>0.98897224984181509</c:v>
                </c:pt>
                <c:pt idx="17">
                  <c:v>0.98897224984181509</c:v>
                </c:pt>
                <c:pt idx="18">
                  <c:v>0.98897224984181509</c:v>
                </c:pt>
                <c:pt idx="19">
                  <c:v>0.98897224984181509</c:v>
                </c:pt>
                <c:pt idx="20">
                  <c:v>0.97857530283854632</c:v>
                </c:pt>
                <c:pt idx="21">
                  <c:v>0.97179533538239027</c:v>
                </c:pt>
                <c:pt idx="22">
                  <c:v>0.97179533538239027</c:v>
                </c:pt>
                <c:pt idx="23">
                  <c:v>0.97179533538239027</c:v>
                </c:pt>
                <c:pt idx="24">
                  <c:v>0.97179533538239027</c:v>
                </c:pt>
                <c:pt idx="25">
                  <c:v>0.97179533538239027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2F-424F-81BB-1CFFC0E9800C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1.0995028473289343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2F-424F-81BB-1CFFC0E98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2E-3</c:v>
                </c:pt>
                <c:pt idx="10">
                  <c:v>2E-3</c:v>
                </c:pt>
                <c:pt idx="11">
                  <c:v>2E-3</c:v>
                </c:pt>
                <c:pt idx="12">
                  <c:v>2E-3</c:v>
                </c:pt>
                <c:pt idx="13">
                  <c:v>2E-3</c:v>
                </c:pt>
                <c:pt idx="14">
                  <c:v>2E-3</c:v>
                </c:pt>
                <c:pt idx="15">
                  <c:v>2E-3</c:v>
                </c:pt>
                <c:pt idx="16">
                  <c:v>2E-3</c:v>
                </c:pt>
                <c:pt idx="17">
                  <c:v>2E-3</c:v>
                </c:pt>
                <c:pt idx="18">
                  <c:v>1E-3</c:v>
                </c:pt>
                <c:pt idx="19">
                  <c:v>1E-3</c:v>
                </c:pt>
                <c:pt idx="20">
                  <c:v>1E-3</c:v>
                </c:pt>
                <c:pt idx="21">
                  <c:v>1E-3</c:v>
                </c:pt>
                <c:pt idx="22">
                  <c:v>1E-3</c:v>
                </c:pt>
                <c:pt idx="23">
                  <c:v>1E-3</c:v>
                </c:pt>
                <c:pt idx="24">
                  <c:v>1E-3</c:v>
                </c:pt>
                <c:pt idx="25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F8-473A-B429-DE654E065E51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2.6000000000000003E-3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F8-473A-B429-DE654E065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4.0000000000000001E-3</c:v>
                </c:pt>
                <c:pt idx="19">
                  <c:v>4.0000000000000001E-3</c:v>
                </c:pt>
                <c:pt idx="20">
                  <c:v>4.0000000000000001E-3</c:v>
                </c:pt>
                <c:pt idx="21">
                  <c:v>4.0000000000000001E-3</c:v>
                </c:pt>
                <c:pt idx="22">
                  <c:v>4.0000000000000001E-3</c:v>
                </c:pt>
                <c:pt idx="23">
                  <c:v>4.0000000000000001E-3</c:v>
                </c:pt>
                <c:pt idx="24">
                  <c:v>4.0000000000000001E-3</c:v>
                </c:pt>
                <c:pt idx="25">
                  <c:v>4.0000000000000001E-3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02-4C30-B5AD-602CEF3669EB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6.5000000000000006E-3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02-4C30-B5AD-602CEF366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8718490100877965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0.86599999999999988</c:v>
                </c:pt>
                <c:pt idx="2">
                  <c:v>1.3810000000000007</c:v>
                </c:pt>
                <c:pt idx="3">
                  <c:v>1.2290000000000001</c:v>
                </c:pt>
                <c:pt idx="4">
                  <c:v>1.6510000000000025</c:v>
                </c:pt>
                <c:pt idx="5">
                  <c:v>1.5410000000000008</c:v>
                </c:pt>
                <c:pt idx="6">
                  <c:v>1.5509999999999993</c:v>
                </c:pt>
                <c:pt idx="7">
                  <c:v>1.6079999999999997</c:v>
                </c:pt>
                <c:pt idx="8">
                  <c:v>1.5169999999999997</c:v>
                </c:pt>
                <c:pt idx="9">
                  <c:v>1.4939999999999989</c:v>
                </c:pt>
                <c:pt idx="10">
                  <c:v>1.5099999999999989</c:v>
                </c:pt>
                <c:pt idx="11">
                  <c:v>1.5769999999999991</c:v>
                </c:pt>
                <c:pt idx="12">
                  <c:v>1.5340000000000003</c:v>
                </c:pt>
                <c:pt idx="13">
                  <c:v>1.5340000000000003</c:v>
                </c:pt>
                <c:pt idx="14">
                  <c:v>1.5340000000000003</c:v>
                </c:pt>
                <c:pt idx="15">
                  <c:v>1.4670000000000007</c:v>
                </c:pt>
                <c:pt idx="16">
                  <c:v>1.4670000000000007</c:v>
                </c:pt>
                <c:pt idx="17">
                  <c:v>1.4660000000000013</c:v>
                </c:pt>
                <c:pt idx="18">
                  <c:v>1.4649999999999999</c:v>
                </c:pt>
                <c:pt idx="19">
                  <c:v>1.4649999999999999</c:v>
                </c:pt>
                <c:pt idx="20">
                  <c:v>1.3489999999999993</c:v>
                </c:pt>
                <c:pt idx="21">
                  <c:v>1.2749999999999999</c:v>
                </c:pt>
                <c:pt idx="22">
                  <c:v>1.2749999999999999</c:v>
                </c:pt>
                <c:pt idx="23">
                  <c:v>1.2749999999999999</c:v>
                </c:pt>
                <c:pt idx="24">
                  <c:v>1.2749999999999999</c:v>
                </c:pt>
                <c:pt idx="25">
                  <c:v>1.2759999999999998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CA-4EFF-957E-5515750C07F5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2.0903999999999998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CA-4EFF-957E-5515750C0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7.4900536239404944E-2</c:v>
                </c:pt>
                <c:pt idx="2">
                  <c:v>0.12484180075935643</c:v>
                </c:pt>
                <c:pt idx="3">
                  <c:v>0.11111111111111112</c:v>
                </c:pt>
                <c:pt idx="4">
                  <c:v>0.14922270426608844</c:v>
                </c:pt>
                <c:pt idx="5">
                  <c:v>0.13929313929313936</c:v>
                </c:pt>
                <c:pt idx="6">
                  <c:v>0.14019705324053142</c:v>
                </c:pt>
                <c:pt idx="7">
                  <c:v>0.14534936274066704</c:v>
                </c:pt>
                <c:pt idx="8">
                  <c:v>0.13712374581939796</c:v>
                </c:pt>
                <c:pt idx="9">
                  <c:v>0.1350447437403958</c:v>
                </c:pt>
                <c:pt idx="10">
                  <c:v>0.13649100605622333</c:v>
                </c:pt>
                <c:pt idx="11">
                  <c:v>0.14254722950375115</c:v>
                </c:pt>
                <c:pt idx="12">
                  <c:v>0.13866039952996476</c:v>
                </c:pt>
                <c:pt idx="13">
                  <c:v>0.13866039952996476</c:v>
                </c:pt>
                <c:pt idx="14">
                  <c:v>0.13866039952996476</c:v>
                </c:pt>
                <c:pt idx="15">
                  <c:v>0.13260417608243702</c:v>
                </c:pt>
                <c:pt idx="16">
                  <c:v>0.13260417608243702</c:v>
                </c:pt>
                <c:pt idx="17">
                  <c:v>0.13251378468769784</c:v>
                </c:pt>
                <c:pt idx="18">
                  <c:v>0.13242339329295849</c:v>
                </c:pt>
                <c:pt idx="19">
                  <c:v>0.13242339329295849</c:v>
                </c:pt>
                <c:pt idx="20">
                  <c:v>0.12194901464472965</c:v>
                </c:pt>
                <c:pt idx="21">
                  <c:v>0.11525944675465558</c:v>
                </c:pt>
                <c:pt idx="22">
                  <c:v>0.11525944675465558</c:v>
                </c:pt>
                <c:pt idx="23">
                  <c:v>0.11525944675465558</c:v>
                </c:pt>
                <c:pt idx="24">
                  <c:v>0.11525944675465558</c:v>
                </c:pt>
                <c:pt idx="25">
                  <c:v>0.11534984632073765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69-4FF3-95A6-B2B4ABDDF5A8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0.15261683087770039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69-4FF3-95A6-B2B4ABDDF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0.9354782909531224</c:v>
                </c:pt>
                <c:pt idx="2">
                  <c:v>0.97984089676369568</c:v>
                </c:pt>
                <c:pt idx="3">
                  <c:v>0.96582587469487391</c:v>
                </c:pt>
                <c:pt idx="4">
                  <c:v>1.0037057122198121</c:v>
                </c:pt>
                <c:pt idx="5">
                  <c:v>0.9938533851577328</c:v>
                </c:pt>
                <c:pt idx="6">
                  <c:v>0.99439573352616817</c:v>
                </c:pt>
                <c:pt idx="7">
                  <c:v>0.99954804302630385</c:v>
                </c:pt>
                <c:pt idx="8">
                  <c:v>0.99340142818403687</c:v>
                </c:pt>
                <c:pt idx="9">
                  <c:v>0.99150320889451315</c:v>
                </c:pt>
                <c:pt idx="10">
                  <c:v>0.99294947121034072</c:v>
                </c:pt>
                <c:pt idx="11">
                  <c:v>0.99900569465786848</c:v>
                </c:pt>
                <c:pt idx="12">
                  <c:v>0.99511886468408206</c:v>
                </c:pt>
                <c:pt idx="13">
                  <c:v>0.99511886468408206</c:v>
                </c:pt>
                <c:pt idx="14">
                  <c:v>0.99511886468408206</c:v>
                </c:pt>
                <c:pt idx="15">
                  <c:v>0.98897224984181509</c:v>
                </c:pt>
                <c:pt idx="16">
                  <c:v>0.98897224984181509</c:v>
                </c:pt>
                <c:pt idx="17">
                  <c:v>0.98897224984181509</c:v>
                </c:pt>
                <c:pt idx="18">
                  <c:v>0.98897224984181509</c:v>
                </c:pt>
                <c:pt idx="19">
                  <c:v>0.98897224984181509</c:v>
                </c:pt>
                <c:pt idx="20">
                  <c:v>0.97857530283854632</c:v>
                </c:pt>
                <c:pt idx="21">
                  <c:v>0.97179533538239027</c:v>
                </c:pt>
                <c:pt idx="22">
                  <c:v>0.97179533538239027</c:v>
                </c:pt>
                <c:pt idx="23">
                  <c:v>0.97179533538239027</c:v>
                </c:pt>
                <c:pt idx="24">
                  <c:v>0.97179533538239027</c:v>
                </c:pt>
                <c:pt idx="25">
                  <c:v>0.97179533538239027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DD-4D0E-9ACB-D5592D5BCAF5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1.0995028473289343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DD-4D0E-9ACB-D5592D5BC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2E-3</c:v>
                </c:pt>
                <c:pt idx="10">
                  <c:v>2E-3</c:v>
                </c:pt>
                <c:pt idx="11">
                  <c:v>2E-3</c:v>
                </c:pt>
                <c:pt idx="12">
                  <c:v>2E-3</c:v>
                </c:pt>
                <c:pt idx="13">
                  <c:v>2E-3</c:v>
                </c:pt>
                <c:pt idx="14">
                  <c:v>2E-3</c:v>
                </c:pt>
                <c:pt idx="15">
                  <c:v>2E-3</c:v>
                </c:pt>
                <c:pt idx="16">
                  <c:v>2E-3</c:v>
                </c:pt>
                <c:pt idx="17">
                  <c:v>2E-3</c:v>
                </c:pt>
                <c:pt idx="18">
                  <c:v>1E-3</c:v>
                </c:pt>
                <c:pt idx="19">
                  <c:v>1E-3</c:v>
                </c:pt>
                <c:pt idx="20">
                  <c:v>1E-3</c:v>
                </c:pt>
                <c:pt idx="21">
                  <c:v>1E-3</c:v>
                </c:pt>
                <c:pt idx="22">
                  <c:v>1E-3</c:v>
                </c:pt>
                <c:pt idx="23">
                  <c:v>1E-3</c:v>
                </c:pt>
                <c:pt idx="24">
                  <c:v>1E-3</c:v>
                </c:pt>
                <c:pt idx="25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93-4F99-A433-04661B65BC90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2.6000000000000003E-3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93-4F99-A433-04661B65B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3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30.01.2026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6" rIns="91553" bIns="4577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553" tIns="45776" rIns="91553" bIns="4577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9428586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53" y="9428586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7164000" y="0"/>
            <a:ext cx="1204423" cy="282573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 Angaben ohne Gewähr</a:t>
            </a:r>
          </a:p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© Werner Schmid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796640" y="69269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>
                <a:solidFill>
                  <a:schemeClr val="tx1"/>
                </a:solidFill>
              </a:rPr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800" b="1" dirty="0">
                <a:solidFill>
                  <a:schemeClr val="bg1"/>
                </a:solidFill>
              </a:rPr>
              <a:t>EU-27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JAN2026</a:t>
            </a: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2476" y="0"/>
            <a:ext cx="1503693" cy="10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rner.schmid@lel.bwl.de" TargetMode="External"/><Relationship Id="rId2" Type="http://schemas.openxmlformats.org/officeDocument/2006/relationships/hyperlink" Target="mailto:poststelle@lel.bwl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4.xml"/><Relationship Id="rId18" Type="http://schemas.openxmlformats.org/officeDocument/2006/relationships/image" Target="../media/image2.png"/><Relationship Id="rId26" Type="http://schemas.openxmlformats.org/officeDocument/2006/relationships/slide" Target="slide38.xml"/><Relationship Id="rId39" Type="http://schemas.openxmlformats.org/officeDocument/2006/relationships/slide" Target="slide45.xml"/><Relationship Id="rId21" Type="http://schemas.openxmlformats.org/officeDocument/2006/relationships/slide" Target="slide27.xml"/><Relationship Id="rId34" Type="http://schemas.openxmlformats.org/officeDocument/2006/relationships/slide" Target="slide28.xml"/><Relationship Id="rId42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slide" Target="slide47.xml"/><Relationship Id="rId20" Type="http://schemas.openxmlformats.org/officeDocument/2006/relationships/slide" Target="slide18.xml"/><Relationship Id="rId29" Type="http://schemas.openxmlformats.org/officeDocument/2006/relationships/slide" Target="slide30.xml"/><Relationship Id="rId41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46.xml"/><Relationship Id="rId24" Type="http://schemas.openxmlformats.org/officeDocument/2006/relationships/slide" Target="slide20.xml"/><Relationship Id="rId32" Type="http://schemas.openxmlformats.org/officeDocument/2006/relationships/slide" Target="slide19.xml"/><Relationship Id="rId37" Type="http://schemas.openxmlformats.org/officeDocument/2006/relationships/slide" Target="slide31.xml"/><Relationship Id="rId40" Type="http://schemas.openxmlformats.org/officeDocument/2006/relationships/slide" Target="slide50.xml"/><Relationship Id="rId5" Type="http://schemas.openxmlformats.org/officeDocument/2006/relationships/slide" Target="slide14.xml"/><Relationship Id="rId15" Type="http://schemas.openxmlformats.org/officeDocument/2006/relationships/slide" Target="slide42.xml"/><Relationship Id="rId23" Type="http://schemas.openxmlformats.org/officeDocument/2006/relationships/slide" Target="slide11.xml"/><Relationship Id="rId28" Type="http://schemas.openxmlformats.org/officeDocument/2006/relationships/slide" Target="slide21.xml"/><Relationship Id="rId36" Type="http://schemas.openxmlformats.org/officeDocument/2006/relationships/slide" Target="slide22.xml"/><Relationship Id="rId10" Type="http://schemas.openxmlformats.org/officeDocument/2006/relationships/slide" Target="slide41.xml"/><Relationship Id="rId19" Type="http://schemas.openxmlformats.org/officeDocument/2006/relationships/slide" Target="slide9.xml"/><Relationship Id="rId31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32.xml"/><Relationship Id="rId14" Type="http://schemas.openxmlformats.org/officeDocument/2006/relationships/slide" Target="slide33.xml"/><Relationship Id="rId22" Type="http://schemas.openxmlformats.org/officeDocument/2006/relationships/slide" Target="slide36.xml"/><Relationship Id="rId27" Type="http://schemas.openxmlformats.org/officeDocument/2006/relationships/slide" Target="slide12.xml"/><Relationship Id="rId30" Type="http://schemas.openxmlformats.org/officeDocument/2006/relationships/slide" Target="slide39.xml"/><Relationship Id="rId35" Type="http://schemas.openxmlformats.org/officeDocument/2006/relationships/slide" Target="slide13.xml"/><Relationship Id="rId8" Type="http://schemas.openxmlformats.org/officeDocument/2006/relationships/slide" Target="slide23.xml"/><Relationship Id="rId3" Type="http://schemas.openxmlformats.org/officeDocument/2006/relationships/slide" Target="slide6.xml"/><Relationship Id="rId12" Type="http://schemas.openxmlformats.org/officeDocument/2006/relationships/slide" Target="slide51.xml"/><Relationship Id="rId17" Type="http://schemas.openxmlformats.org/officeDocument/2006/relationships/slide" Target="slide52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38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46.emf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image" Target="../media/image49.emf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10" Type="http://schemas.openxmlformats.org/officeDocument/2006/relationships/image" Target="../media/image50.emf"/><Relationship Id="rId4" Type="http://schemas.openxmlformats.org/officeDocument/2006/relationships/chart" Target="../charts/chart16.xml"/><Relationship Id="rId9" Type="http://schemas.openxmlformats.org/officeDocument/2006/relationships/chart" Target="../charts/chart2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10" Type="http://schemas.openxmlformats.org/officeDocument/2006/relationships/image" Target="../media/image51.emf"/><Relationship Id="rId4" Type="http://schemas.openxmlformats.org/officeDocument/2006/relationships/chart" Target="../charts/chart23.xml"/><Relationship Id="rId9" Type="http://schemas.openxmlformats.org/officeDocument/2006/relationships/chart" Target="../charts/char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20000" y="540000"/>
            <a:ext cx="3879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EU - Getreidebilanzen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60000" y="108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532153"/>
            <a:ext cx="6916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r>
              <a:rPr lang="de-DE" sz="1200" dirty="0"/>
              <a:t>Die 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EU-Kommission </a:t>
            </a:r>
            <a:br>
              <a:rPr lang="de-DE" sz="1200" dirty="0"/>
            </a:br>
            <a:r>
              <a:rPr lang="de-DE" sz="1000" dirty="0"/>
              <a:t>(https://ec.europa.eu/info/food-farming-fisheries/farming/facts-and-figures/markets/overviews/balance-sheets-sector_en)</a:t>
            </a:r>
            <a:br>
              <a:rPr lang="de-DE" sz="1000" dirty="0"/>
            </a:br>
            <a:r>
              <a:rPr lang="de-DE" sz="1200" dirty="0"/>
              <a:t>Grafik/Tabelle:   Werner Schmid, LEL Schwäbisch Gmünd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0000" y="4507526"/>
            <a:ext cx="429188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2"/>
              </a:rPr>
              <a:t>poststelle@lel.bwl.de</a:t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r>
              <a:rPr lang="de-DE" sz="1200" dirty="0"/>
              <a:t>bei 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3"/>
              </a:rPr>
              <a:t>werner.schmid@lel.bwl.de</a:t>
            </a:r>
            <a:br>
              <a:rPr lang="de-DE" sz="1200" dirty="0"/>
            </a:br>
            <a:r>
              <a:rPr lang="de-DE" sz="1200" dirty="0"/>
              <a:t>Tel. 07171 / 917 207</a:t>
            </a:r>
          </a:p>
        </p:txBody>
      </p:sp>
      <p:sp>
        <p:nvSpPr>
          <p:cNvPr id="8" name="Ellipse 7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99998" y="36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 &amp; Import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0A028A-FD7D-8B2F-26E0-AAB16D267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365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58357" y="900000"/>
            <a:ext cx="5882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</a:t>
            </a:r>
            <a:r>
              <a:rPr lang="de-DE" sz="3200" dirty="0">
                <a:solidFill>
                  <a:srgbClr val="0000FF"/>
                </a:solidFill>
              </a:rPr>
              <a:t>/</a:t>
            </a:r>
            <a:r>
              <a:rPr lang="de-DE" sz="3200" b="1" dirty="0">
                <a:solidFill>
                  <a:srgbClr val="0000FF"/>
                </a:solidFill>
              </a:rPr>
              <a:t>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35FCE1E-2FA8-A65A-180E-41F0E2B2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017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FE5B39-884D-7C71-B9A6-50A9DA3D3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19999"/>
            <a:ext cx="9000000" cy="30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406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761C96-CB13-4CD0-B05C-B0A6684AD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489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5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A74C55-1C91-83BE-4F2B-91171DE45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501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AFF4DC-9A7B-7126-9604-8A1E42B12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1144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66CEC3-4E26-A190-1956-A6FE7CE15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699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CAC2B6-7F75-CBB3-70EA-58C060ACD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247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24465B-CC88-52A3-F85F-149B863AC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19999"/>
            <a:ext cx="9000000" cy="34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028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771D4B-5AEC-8B1C-E5E2-F0C7B145A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036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692696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360000" y="126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 </a:t>
            </a:r>
          </a:p>
        </p:txBody>
      </p:sp>
      <p:sp>
        <p:nvSpPr>
          <p:cNvPr id="109" name="Abgerundetes Rechteck 108">
            <a:hlinkClick r:id="rId3" action="ppaction://hlinksldjump"/>
          </p:cNvPr>
          <p:cNvSpPr/>
          <p:nvPr/>
        </p:nvSpPr>
        <p:spPr>
          <a:xfrm>
            <a:off x="2520000" y="23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Getreide gesamt</a:t>
            </a:r>
          </a:p>
        </p:txBody>
      </p:sp>
      <p:sp>
        <p:nvSpPr>
          <p:cNvPr id="153" name="Abgerundetes Rechteck 152">
            <a:hlinkClick r:id="rId4" action="ppaction://hlinksldjump"/>
          </p:cNvPr>
          <p:cNvSpPr/>
          <p:nvPr/>
        </p:nvSpPr>
        <p:spPr>
          <a:xfrm>
            <a:off x="4500072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79" name="Abgerundetes Rechteck 178">
            <a:hlinkClick r:id="rId5" action="ppaction://hlinksldjump"/>
          </p:cNvPr>
          <p:cNvSpPr/>
          <p:nvPr/>
        </p:nvSpPr>
        <p:spPr>
          <a:xfrm>
            <a:off x="4500072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de-DE" sz="2800" b="1" dirty="0">
                <a:solidFill>
                  <a:schemeClr val="bg1">
                    <a:lumMod val="65000"/>
                  </a:schemeClr>
                </a:solidFill>
              </a:rPr>
              <a:t>EU-27-Getreidebilanzen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(Stand: 29.01.2026)</a:t>
            </a:r>
          </a:p>
        </p:txBody>
      </p:sp>
      <p:sp>
        <p:nvSpPr>
          <p:cNvPr id="282" name="Textfeld 281"/>
          <p:cNvSpPr txBox="1"/>
          <p:nvPr/>
        </p:nvSpPr>
        <p:spPr>
          <a:xfrm>
            <a:off x="1260000" y="1260000"/>
            <a:ext cx="115473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nach Getreidearten</a:t>
            </a:r>
          </a:p>
        </p:txBody>
      </p:sp>
      <p:sp>
        <p:nvSpPr>
          <p:cNvPr id="294" name="Abgerundetes Rechteck 293">
            <a:hlinkClick r:id="rId6" action="ppaction://hlinksldjump"/>
          </p:cNvPr>
          <p:cNvSpPr/>
          <p:nvPr/>
        </p:nvSpPr>
        <p:spPr>
          <a:xfrm>
            <a:off x="2520000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306" name="Abgerundetes Rechteck 305">
            <a:hlinkClick r:id="rId7" action="ppaction://hlinksldjump"/>
          </p:cNvPr>
          <p:cNvSpPr/>
          <p:nvPr/>
        </p:nvSpPr>
        <p:spPr>
          <a:xfrm>
            <a:off x="2520000" y="18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Getreidebilanz  ges.</a:t>
            </a:r>
          </a:p>
        </p:txBody>
      </p:sp>
      <p:sp>
        <p:nvSpPr>
          <p:cNvPr id="307" name="Textfeld 306"/>
          <p:cNvSpPr txBox="1"/>
          <p:nvPr/>
        </p:nvSpPr>
        <p:spPr>
          <a:xfrm>
            <a:off x="1260000" y="1800000"/>
            <a:ext cx="7411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nach Jahren</a:t>
            </a:r>
          </a:p>
        </p:txBody>
      </p:sp>
      <p:sp>
        <p:nvSpPr>
          <p:cNvPr id="308" name="Textfeld 307"/>
          <p:cNvSpPr txBox="1"/>
          <p:nvPr/>
        </p:nvSpPr>
        <p:spPr>
          <a:xfrm>
            <a:off x="360000" y="180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 </a:t>
            </a:r>
          </a:p>
        </p:txBody>
      </p:sp>
      <p:sp>
        <p:nvSpPr>
          <p:cNvPr id="351" name="Textfeld 350"/>
          <p:cNvSpPr txBox="1"/>
          <p:nvPr/>
        </p:nvSpPr>
        <p:spPr>
          <a:xfrm>
            <a:off x="360000" y="2340000"/>
            <a:ext cx="1949490" cy="553998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Verlauf der Schätzungen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(Erzeugung, Verbrauch, </a:t>
            </a:r>
            <a:br>
              <a:rPr lang="de-DE" sz="1050" b="1" i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 Export, Bestände) </a:t>
            </a:r>
          </a:p>
        </p:txBody>
      </p:sp>
      <p:sp>
        <p:nvSpPr>
          <p:cNvPr id="370" name="Abgerundetes Rechteck 369">
            <a:hlinkClick r:id="rId8" action="ppaction://hlinksldjump"/>
          </p:cNvPr>
          <p:cNvSpPr/>
          <p:nvPr/>
        </p:nvSpPr>
        <p:spPr>
          <a:xfrm>
            <a:off x="5256058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2" name="Abgerundetes Rechteck 371">
            <a:hlinkClick r:id="rId9" action="ppaction://hlinksldjump"/>
          </p:cNvPr>
          <p:cNvSpPr/>
          <p:nvPr/>
        </p:nvSpPr>
        <p:spPr>
          <a:xfrm>
            <a:off x="6012044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3" name="Abgerundetes Rechteck 372">
            <a:hlinkClick r:id="rId10" action="ppaction://hlinksldjump"/>
          </p:cNvPr>
          <p:cNvSpPr/>
          <p:nvPr/>
        </p:nvSpPr>
        <p:spPr>
          <a:xfrm>
            <a:off x="676803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11" action="ppaction://hlinksldjump"/>
          </p:cNvPr>
          <p:cNvSpPr/>
          <p:nvPr/>
        </p:nvSpPr>
        <p:spPr>
          <a:xfrm>
            <a:off x="7524016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12" action="ppaction://hlinksldjump"/>
          </p:cNvPr>
          <p:cNvSpPr/>
          <p:nvPr/>
        </p:nvSpPr>
        <p:spPr>
          <a:xfrm>
            <a:off x="828000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r>
              <a:rPr lang="de-DE" sz="900" b="1" dirty="0">
                <a:solidFill>
                  <a:srgbClr val="0000FF"/>
                </a:solidFill>
              </a:rPr>
              <a:t>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13" action="ppaction://hlinksldjump"/>
          </p:cNvPr>
          <p:cNvSpPr/>
          <p:nvPr/>
        </p:nvSpPr>
        <p:spPr>
          <a:xfrm>
            <a:off x="5256058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378" name="Abgerundetes Rechteck 377">
            <a:hlinkClick r:id="rId14" action="ppaction://hlinksldjump"/>
          </p:cNvPr>
          <p:cNvSpPr/>
          <p:nvPr/>
        </p:nvSpPr>
        <p:spPr>
          <a:xfrm>
            <a:off x="6012044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80" name="Abgerundetes Rechteck 379">
            <a:hlinkClick r:id="rId15" action="ppaction://hlinksldjump"/>
          </p:cNvPr>
          <p:cNvSpPr/>
          <p:nvPr/>
        </p:nvSpPr>
        <p:spPr>
          <a:xfrm>
            <a:off x="676803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</a:t>
            </a:r>
          </a:p>
        </p:txBody>
      </p:sp>
      <p:sp>
        <p:nvSpPr>
          <p:cNvPr id="381" name="Abgerundetes Rechteck 380">
            <a:hlinkClick r:id="rId16" action="ppaction://hlinksldjump"/>
          </p:cNvPr>
          <p:cNvSpPr/>
          <p:nvPr/>
        </p:nvSpPr>
        <p:spPr>
          <a:xfrm>
            <a:off x="7524016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</a:t>
            </a:r>
          </a:p>
        </p:txBody>
      </p:sp>
      <p:sp>
        <p:nvSpPr>
          <p:cNvPr id="382" name="Abgerundetes Rechteck 381">
            <a:hlinkClick r:id="rId17" action="ppaction://hlinksldjump"/>
          </p:cNvPr>
          <p:cNvSpPr/>
          <p:nvPr/>
        </p:nvSpPr>
        <p:spPr>
          <a:xfrm>
            <a:off x="828000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pic>
        <p:nvPicPr>
          <p:cNvPr id="384" name="Grafik 3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4000" y="540000"/>
            <a:ext cx="1260000" cy="9049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9" name="Textfeld 38"/>
          <p:cNvSpPr txBox="1"/>
          <p:nvPr/>
        </p:nvSpPr>
        <p:spPr>
          <a:xfrm>
            <a:off x="36000" y="576000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EU-27 (ohne UK)</a:t>
            </a:r>
          </a:p>
        </p:txBody>
      </p:sp>
      <p:sp>
        <p:nvSpPr>
          <p:cNvPr id="353" name="Textfeld 352"/>
          <p:cNvSpPr txBox="1"/>
          <p:nvPr/>
        </p:nvSpPr>
        <p:spPr>
          <a:xfrm>
            <a:off x="360000" y="3240000"/>
            <a:ext cx="1874534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Erzeugung / Verbrauch </a:t>
            </a:r>
          </a:p>
        </p:txBody>
      </p:sp>
      <p:sp>
        <p:nvSpPr>
          <p:cNvPr id="358" name="Abgerundetes Rechteck 357">
            <a:hlinkClick r:id="rId19" action="ppaction://hlinksldjump"/>
          </p:cNvPr>
          <p:cNvSpPr/>
          <p:nvPr/>
        </p:nvSpPr>
        <p:spPr>
          <a:xfrm>
            <a:off x="2520000" y="32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4" name="Abgerundetes Rechteck 43">
            <a:hlinkClick r:id="rId20" action="ppaction://hlinksldjump"/>
          </p:cNvPr>
          <p:cNvSpPr/>
          <p:nvPr/>
        </p:nvSpPr>
        <p:spPr>
          <a:xfrm>
            <a:off x="4500072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0" name="Abgerundetes Rechteck 49">
            <a:hlinkClick r:id="rId21" action="ppaction://hlinksldjump"/>
          </p:cNvPr>
          <p:cNvSpPr/>
          <p:nvPr/>
        </p:nvSpPr>
        <p:spPr>
          <a:xfrm>
            <a:off x="5256058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0" name="Abgerundetes Rechteck 59">
            <a:hlinkClick r:id="rId22" action="ppaction://hlinksldjump"/>
          </p:cNvPr>
          <p:cNvSpPr/>
          <p:nvPr/>
        </p:nvSpPr>
        <p:spPr>
          <a:xfrm>
            <a:off x="6012044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7" name="Textfeld 356"/>
          <p:cNvSpPr txBox="1"/>
          <p:nvPr/>
        </p:nvSpPr>
        <p:spPr>
          <a:xfrm>
            <a:off x="360000" y="4320000"/>
            <a:ext cx="1463203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Endbestände  / 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stock-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-</a:t>
            </a:r>
            <a:r>
              <a:rPr lang="de-DE" sz="1400" b="1" dirty="0" err="1">
                <a:solidFill>
                  <a:schemeClr val="bg1"/>
                </a:solidFill>
              </a:rPr>
              <a:t>use</a:t>
            </a:r>
            <a:r>
              <a:rPr lang="de-DE" sz="1400" b="1" dirty="0">
                <a:solidFill>
                  <a:schemeClr val="bg1"/>
                </a:solidFill>
              </a:rPr>
              <a:t>-ratio</a:t>
            </a:r>
          </a:p>
        </p:txBody>
      </p:sp>
      <p:sp>
        <p:nvSpPr>
          <p:cNvPr id="362" name="Abgerundetes Rechteck 361">
            <a:hlinkClick r:id="rId23" action="ppaction://hlinksldjump"/>
          </p:cNvPr>
          <p:cNvSpPr/>
          <p:nvPr/>
        </p:nvSpPr>
        <p:spPr>
          <a:xfrm>
            <a:off x="2520000" y="432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6" name="Abgerundetes Rechteck 45">
            <a:hlinkClick r:id="rId24" action="ppaction://hlinksldjump"/>
          </p:cNvPr>
          <p:cNvSpPr/>
          <p:nvPr/>
        </p:nvSpPr>
        <p:spPr>
          <a:xfrm>
            <a:off x="4500072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2" name="Abgerundetes Rechteck 51">
            <a:hlinkClick r:id="rId25" action="ppaction://hlinksldjump"/>
          </p:cNvPr>
          <p:cNvSpPr/>
          <p:nvPr/>
        </p:nvSpPr>
        <p:spPr>
          <a:xfrm>
            <a:off x="5256058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2" name="Abgerundetes Rechteck 61">
            <a:hlinkClick r:id="rId26" action="ppaction://hlinksldjump"/>
          </p:cNvPr>
          <p:cNvSpPr/>
          <p:nvPr/>
        </p:nvSpPr>
        <p:spPr>
          <a:xfrm>
            <a:off x="6012044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4" name="Textfeld 353"/>
          <p:cNvSpPr txBox="1"/>
          <p:nvPr/>
        </p:nvSpPr>
        <p:spPr>
          <a:xfrm>
            <a:off x="360000" y="4860000"/>
            <a:ext cx="1862223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Selbstversorgungsgrad </a:t>
            </a:r>
          </a:p>
        </p:txBody>
      </p:sp>
      <p:sp>
        <p:nvSpPr>
          <p:cNvPr id="360" name="Abgerundetes Rechteck 359">
            <a:hlinkClick r:id="rId27" action="ppaction://hlinksldjump"/>
          </p:cNvPr>
          <p:cNvSpPr/>
          <p:nvPr/>
        </p:nvSpPr>
        <p:spPr>
          <a:xfrm>
            <a:off x="2520000" y="486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8" name="Abgerundetes Rechteck 47">
            <a:hlinkClick r:id="rId28" action="ppaction://hlinksldjump"/>
          </p:cNvPr>
          <p:cNvSpPr/>
          <p:nvPr/>
        </p:nvSpPr>
        <p:spPr>
          <a:xfrm>
            <a:off x="4500072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4" name="Abgerundetes Rechteck 53">
            <a:hlinkClick r:id="rId29" action="ppaction://hlinksldjump"/>
          </p:cNvPr>
          <p:cNvSpPr/>
          <p:nvPr/>
        </p:nvSpPr>
        <p:spPr>
          <a:xfrm>
            <a:off x="5256058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4" name="Abgerundetes Rechteck 63">
            <a:hlinkClick r:id="rId30" action="ppaction://hlinksldjump"/>
          </p:cNvPr>
          <p:cNvSpPr/>
          <p:nvPr/>
        </p:nvSpPr>
        <p:spPr>
          <a:xfrm>
            <a:off x="6012044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6" name="Textfeld 355"/>
          <p:cNvSpPr txBox="1"/>
          <p:nvPr/>
        </p:nvSpPr>
        <p:spPr>
          <a:xfrm>
            <a:off x="360000" y="3780000"/>
            <a:ext cx="1569322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Exporte &amp; Importe </a:t>
            </a:r>
          </a:p>
        </p:txBody>
      </p:sp>
      <p:sp>
        <p:nvSpPr>
          <p:cNvPr id="361" name="Abgerundetes Rechteck 360">
            <a:hlinkClick r:id="rId31" action="ppaction://hlinksldjump"/>
          </p:cNvPr>
          <p:cNvSpPr/>
          <p:nvPr/>
        </p:nvSpPr>
        <p:spPr>
          <a:xfrm>
            <a:off x="2520000" y="378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5" name="Abgerundetes Rechteck 44">
            <a:hlinkClick r:id="rId32" action="ppaction://hlinksldjump"/>
          </p:cNvPr>
          <p:cNvSpPr/>
          <p:nvPr/>
        </p:nvSpPr>
        <p:spPr>
          <a:xfrm>
            <a:off x="4500072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1" name="Abgerundetes Rechteck 60">
            <a:hlinkClick r:id="rId33" action="ppaction://hlinksldjump"/>
          </p:cNvPr>
          <p:cNvSpPr/>
          <p:nvPr/>
        </p:nvSpPr>
        <p:spPr>
          <a:xfrm>
            <a:off x="6012044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70" name="Abgerundetes Rechteck 69">
            <a:hlinkClick r:id="rId34" action="ppaction://hlinksldjump"/>
          </p:cNvPr>
          <p:cNvSpPr/>
          <p:nvPr/>
        </p:nvSpPr>
        <p:spPr>
          <a:xfrm>
            <a:off x="5256058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1305785" y="6043055"/>
            <a:ext cx="6190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11.  Schätzung des Jahres 2025/26</a:t>
            </a:r>
          </a:p>
        </p:txBody>
      </p:sp>
      <p:sp>
        <p:nvSpPr>
          <p:cNvPr id="57" name="Abgerundetes Rechteck 56">
            <a:hlinkClick r:id="rId35" action="ppaction://hlinksldjump"/>
          </p:cNvPr>
          <p:cNvSpPr/>
          <p:nvPr/>
        </p:nvSpPr>
        <p:spPr>
          <a:xfrm>
            <a:off x="2520000" y="54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gesamt</a:t>
            </a:r>
          </a:p>
        </p:txBody>
      </p:sp>
      <p:sp>
        <p:nvSpPr>
          <p:cNvPr id="58" name="Abgerundetes Rechteck 57">
            <a:hlinkClick r:id="rId36" action="ppaction://hlinksldjump"/>
          </p:cNvPr>
          <p:cNvSpPr/>
          <p:nvPr/>
        </p:nvSpPr>
        <p:spPr>
          <a:xfrm>
            <a:off x="4500072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3" name="Abgerundetes Rechteck 62">
            <a:hlinkClick r:id="rId37" action="ppaction://hlinksldjump"/>
          </p:cNvPr>
          <p:cNvSpPr/>
          <p:nvPr/>
        </p:nvSpPr>
        <p:spPr>
          <a:xfrm>
            <a:off x="5256058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6" name="Abgerundetes Rechteck 65">
            <a:hlinkClick r:id="rId38" action="ppaction://hlinksldjump"/>
          </p:cNvPr>
          <p:cNvSpPr/>
          <p:nvPr/>
        </p:nvSpPr>
        <p:spPr>
          <a:xfrm>
            <a:off x="6012044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67" name="Abgerundetes Rechteck 66">
            <a:hlinkClick r:id="rId39" action="ppaction://hlinksldjump"/>
          </p:cNvPr>
          <p:cNvSpPr/>
          <p:nvPr/>
        </p:nvSpPr>
        <p:spPr>
          <a:xfrm>
            <a:off x="676803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</a:t>
            </a:r>
          </a:p>
        </p:txBody>
      </p:sp>
      <p:sp>
        <p:nvSpPr>
          <p:cNvPr id="68" name="Abgerundetes Rechteck 67">
            <a:hlinkClick r:id="rId40" action="ppaction://hlinksldjump"/>
          </p:cNvPr>
          <p:cNvSpPr/>
          <p:nvPr/>
        </p:nvSpPr>
        <p:spPr>
          <a:xfrm>
            <a:off x="7524016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</a:t>
            </a:r>
          </a:p>
        </p:txBody>
      </p:sp>
      <p:sp>
        <p:nvSpPr>
          <p:cNvPr id="69" name="Abgerundetes Rechteck 68">
            <a:hlinkClick r:id="rId41" action="ppaction://hlinksldjump"/>
          </p:cNvPr>
          <p:cNvSpPr/>
          <p:nvPr/>
        </p:nvSpPr>
        <p:spPr>
          <a:xfrm>
            <a:off x="828000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000" y="5220000"/>
            <a:ext cx="43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rgbClr val="FF0000"/>
                </a:solidFill>
              </a:rPr>
              <a:t>NEU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360000" y="5400000"/>
            <a:ext cx="1460382" cy="384721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Flächen &amp; Erträge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(Entwicklungstrend)</a:t>
            </a:r>
          </a:p>
        </p:txBody>
      </p:sp>
      <p:sp>
        <p:nvSpPr>
          <p:cNvPr id="72" name="Abgerundetes Rechteck 71">
            <a:hlinkClick r:id="rId42" action="ppaction://hlinksldjump"/>
          </p:cNvPr>
          <p:cNvSpPr/>
          <p:nvPr/>
        </p:nvSpPr>
        <p:spPr>
          <a:xfrm>
            <a:off x="4500072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>
                <a:solidFill>
                  <a:srgbClr val="0000FF"/>
                </a:solidFill>
              </a:rPr>
              <a:t>2024/25</a:t>
            </a: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5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959C4E-095D-F394-557F-8F7FA31DF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8640000" cy="281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590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00CA981-81D1-7FB2-5F61-791D597C4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19999"/>
            <a:ext cx="9000000" cy="30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1072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38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F59547E-6030-0BE8-DD41-0125DA697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970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E762E5-74EC-997F-A029-0F263BB09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4103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89501B-2855-F744-D5DE-FF177C588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778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A8E2FE-AC46-67F2-F486-D09A4C20D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532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FB6877-77D7-92C6-5BD5-1F14FE5BB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5518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A24502-91ED-3A28-57B4-B89E390D0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19999"/>
            <a:ext cx="9000000" cy="34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014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F911F7-34D2-51AC-31BC-753B3E38E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2200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7252E7-A510-774A-7073-4ADEE62BD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65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nach Arten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4800" b="1" dirty="0">
                <a:solidFill>
                  <a:srgbClr val="FF0000"/>
                </a:solidFill>
              </a:rPr>
              <a:t>2025/26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902ACF-9EE1-BAA8-68F1-E8377C884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684FF22-CE2E-53EE-3CA3-4F43AA3B3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716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1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E210FB4-3EE1-7D76-7BC1-79E760B57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7630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8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1305CB2-B7A1-FFF8-329F-433E3B3D2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6970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43DEEB6-41CA-E902-4862-CD37D00FB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2903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5625AE-FBB9-C6EF-A947-742EF4BC2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1593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80EC71-B4A4-C2FC-EA75-E037E6391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9503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025DBD-0123-B31E-9F2D-B3EB1CBCD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9651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2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79CC65-6B67-0F1C-BA59-3FB4450B1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7503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01F857-FF80-C634-4C5C-2B3324ABF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7891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B3AF8E5-3260-9BFC-49F5-8D16D510D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480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nach Arten</a:t>
            </a: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465ACD-F789-ACA5-6343-C099393E7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06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A7880D9-141E-09D7-712F-C6E3E515E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2258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71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Roggen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096452-03B7-A59B-C28A-8B93DECCC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5332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442D48-8106-311D-57FC-C43790769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2745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4B9B4A-D037-F138-2C55-2AA69CC38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3330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6127E2C-4635-88DE-34FC-F909BB95EB48}"/>
              </a:ext>
            </a:extLst>
          </p:cNvPr>
          <p:cNvGraphicFramePr>
            <a:graphicFrameLocks noGrp="1"/>
          </p:cNvGraphicFramePr>
          <p:nvPr/>
        </p:nvGraphicFramePr>
        <p:xfrm>
          <a:off x="-14736763" y="-8320088"/>
          <a:ext cx="1817096" cy="435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020">
                  <a:extLst>
                    <a:ext uri="{9D8B030D-6E8A-4147-A177-3AD203B41FA5}">
                      <a16:colId xmlns:a16="http://schemas.microsoft.com/office/drawing/2014/main" val="299222173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21419897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665160437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45798865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6091463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2141926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403633402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412584597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00349266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54314365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78461934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03790678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4123336972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501659955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122290740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794024607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78772871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75414019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92663250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926500350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52361128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032250844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037934732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243296629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7176617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53047938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63585815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859564950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321639252"/>
                    </a:ext>
                  </a:extLst>
                </a:gridCol>
              </a:tblGrid>
              <a:tr h="57142">
                <a:tc gridSpan="2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34802"/>
                  </a:ext>
                </a:extLst>
              </a:tr>
              <a:tr h="7131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EU 27 - Roggen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6724879"/>
                  </a:ext>
                </a:extLst>
              </a:tr>
              <a:tr h="2879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486917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9830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27625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251108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1329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98306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0363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9865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166864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869269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567243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68658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44467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3810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87656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31135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1781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408247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88086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833943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0428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27753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258881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68119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30399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5158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922325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7947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5037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23364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4751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3903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0376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6154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91373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8486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617004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3521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0973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0658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84148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7283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93663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49570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49384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71108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9434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82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8075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28092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73480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930018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09923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9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188271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050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03478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594941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66459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0329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08170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Dez.25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6352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386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 dirty="0">
                          <a:effectLst/>
                        </a:rPr>
                        <a:t> </a:t>
                      </a:r>
                      <a:endParaRPr lang="de-DE" sz="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500286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185593"/>
              </p:ext>
            </p:extLst>
          </p:nvPr>
        </p:nvGraphicFramePr>
        <p:xfrm>
          <a:off x="11628438" y="-623888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367603"/>
              </p:ext>
            </p:extLst>
          </p:nvPr>
        </p:nvGraphicFramePr>
        <p:xfrm>
          <a:off x="11628438" y="1708150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7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910050"/>
              </p:ext>
            </p:extLst>
          </p:nvPr>
        </p:nvGraphicFramePr>
        <p:xfrm>
          <a:off x="11628438" y="4040188"/>
          <a:ext cx="12252325" cy="233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0000000-0008-0000-07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83644"/>
              </p:ext>
            </p:extLst>
          </p:nvPr>
        </p:nvGraphicFramePr>
        <p:xfrm>
          <a:off x="11628438" y="8702675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7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545255"/>
              </p:ext>
            </p:extLst>
          </p:nvPr>
        </p:nvGraphicFramePr>
        <p:xfrm>
          <a:off x="11628438" y="11034713"/>
          <a:ext cx="12252325" cy="207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0000000-0008-0000-07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824315"/>
              </p:ext>
            </p:extLst>
          </p:nvPr>
        </p:nvGraphicFramePr>
        <p:xfrm>
          <a:off x="11628438" y="13107988"/>
          <a:ext cx="12252325" cy="207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00000000-0008-0000-07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238156"/>
              </p:ext>
            </p:extLst>
          </p:nvPr>
        </p:nvGraphicFramePr>
        <p:xfrm>
          <a:off x="11628438" y="6370638"/>
          <a:ext cx="12252325" cy="233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BA53592-374F-6753-BB35-9A8EE8801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0875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Roggen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88432DD-4326-05D8-2A4D-CD4735D43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9377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58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Hafer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9C4954-BFF1-C700-F849-22648B9D8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8871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958403079"/>
              </p:ext>
            </p:extLst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46791"/>
              </p:ext>
            </p:extLst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76820"/>
              </p:ext>
            </p:extLst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10025"/>
              </p:ext>
            </p:extLst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90610"/>
              </p:ext>
            </p:extLst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36673"/>
              </p:ext>
            </p:extLst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78406"/>
              </p:ext>
            </p:extLst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AD936E-BBFB-C0C3-206C-3A240E8683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5542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/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FFC917-47DF-A7C5-73A8-67C5C3F1B7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4447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61B47C1-22FE-CFE4-604D-1F9804AFDBC5}"/>
              </a:ext>
            </a:extLst>
          </p:cNvPr>
          <p:cNvGraphicFramePr>
            <a:graphicFrameLocks noGrp="1"/>
          </p:cNvGraphicFramePr>
          <p:nvPr/>
        </p:nvGraphicFramePr>
        <p:xfrm>
          <a:off x="-14736763" y="-8320088"/>
          <a:ext cx="1864094" cy="537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90">
                  <a:extLst>
                    <a:ext uri="{9D8B030D-6E8A-4147-A177-3AD203B41FA5}">
                      <a16:colId xmlns:a16="http://schemas.microsoft.com/office/drawing/2014/main" val="2513519445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17411269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0314550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2038591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64558762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97454175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25732581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3302714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71228537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5592228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23782780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41730892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28962844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12283896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051988932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950707014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71821761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88424181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60849682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02631045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968464009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89960287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8689723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08028528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254892503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488535925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64306757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764289349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79619078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281543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46237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7935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7580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40914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7518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14873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209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44808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7038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32500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12171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9879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49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4322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98435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21960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7341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2951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853320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324291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353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4403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91180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6037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07021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88726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9781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40677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6002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86907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0319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83542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6888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4111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19823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7338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278347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248476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725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4189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1458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44091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418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51280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9005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365774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933246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40381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81796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5505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53571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9856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833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091294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9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34498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3434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277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58279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0017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7022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79460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Dez.25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0937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12826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852630"/>
                  </a:ext>
                </a:extLst>
              </a:tr>
            </a:tbl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356175"/>
              </p:ext>
            </p:extLst>
          </p:nvPr>
        </p:nvGraphicFramePr>
        <p:xfrm>
          <a:off x="11628438" y="-623888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171209"/>
              </p:ext>
            </p:extLst>
          </p:nvPr>
        </p:nvGraphicFramePr>
        <p:xfrm>
          <a:off x="11628438" y="1708150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7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340721"/>
              </p:ext>
            </p:extLst>
          </p:nvPr>
        </p:nvGraphicFramePr>
        <p:xfrm>
          <a:off x="11628438" y="4040188"/>
          <a:ext cx="12252325" cy="233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0000000-0008-0000-07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99629"/>
              </p:ext>
            </p:extLst>
          </p:nvPr>
        </p:nvGraphicFramePr>
        <p:xfrm>
          <a:off x="11628438" y="8702675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7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830273"/>
              </p:ext>
            </p:extLst>
          </p:nvPr>
        </p:nvGraphicFramePr>
        <p:xfrm>
          <a:off x="11628438" y="11034713"/>
          <a:ext cx="12252325" cy="207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0000000-0008-0000-07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397322"/>
              </p:ext>
            </p:extLst>
          </p:nvPr>
        </p:nvGraphicFramePr>
        <p:xfrm>
          <a:off x="11628438" y="13107988"/>
          <a:ext cx="12252325" cy="207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00000000-0008-0000-07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334483"/>
              </p:ext>
            </p:extLst>
          </p:nvPr>
        </p:nvGraphicFramePr>
        <p:xfrm>
          <a:off x="11628438" y="6370638"/>
          <a:ext cx="12252325" cy="233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981BEAF-E4E6-D1F8-8235-E01B97EFBA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327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0641E9-11A1-06EA-EAA1-27075F2BF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7298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Hafer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B7862D-4760-8480-F5A7-426A7DDD2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5533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21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>
                <a:solidFill>
                  <a:srgbClr val="0000FF"/>
                </a:solidFill>
              </a:rPr>
              <a:t>Triticale</a:t>
            </a:r>
            <a:endParaRPr lang="de-DE" sz="4800" b="1" dirty="0">
              <a:solidFill>
                <a:srgbClr val="0000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5899E1-3969-E431-6901-281EB8F00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6781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A642E0-7F85-2CF1-19CD-231CB2DDD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2923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21335D-EA51-4E24-19CD-F322889C2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1735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7F21AD-8F1E-EA37-1AB6-BB86CED7B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5088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err="1">
                <a:solidFill>
                  <a:srgbClr val="0000FF"/>
                </a:solidFill>
              </a:rPr>
              <a:t>Triticale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3503417-CDA0-525F-9838-F8FE0EBA8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936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1D8441-68D9-F8C5-9FD3-1B2C113D6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738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C69E15-9C3F-05FE-8D03-362D06CD1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17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800" b="1">
                <a:solidFill>
                  <a:srgbClr val="0000FF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3F1C0F0-9748-EB9E-B7E3-972EFD46A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41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F62B27C-1F64-F534-F20F-7CB342374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19999"/>
            <a:ext cx="9000000" cy="34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00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8154</Words>
  <Application>Microsoft Office PowerPoint</Application>
  <PresentationFormat>Bildschirmpräsentation (4:3)</PresentationFormat>
  <Paragraphs>7091</Paragraphs>
  <Slides>55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Werner Schmid</cp:lastModifiedBy>
  <cp:revision>1555</cp:revision>
  <cp:lastPrinted>2024-12-27T10:13:04Z</cp:lastPrinted>
  <dcterms:created xsi:type="dcterms:W3CDTF">2019-08-22T11:48:22Z</dcterms:created>
  <dcterms:modified xsi:type="dcterms:W3CDTF">2026-01-30T09:03:15Z</dcterms:modified>
</cp:coreProperties>
</file>