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3"/>
  </p:notesMasterIdLst>
  <p:sldIdLst>
    <p:sldId id="347" r:id="rId2"/>
    <p:sldId id="256" r:id="rId3"/>
    <p:sldId id="348" r:id="rId4"/>
    <p:sldId id="350" r:id="rId5"/>
    <p:sldId id="257" r:id="rId6"/>
    <p:sldId id="258" r:id="rId7"/>
    <p:sldId id="309" r:id="rId8"/>
    <p:sldId id="259" r:id="rId9"/>
    <p:sldId id="516" r:id="rId10"/>
    <p:sldId id="273" r:id="rId11"/>
    <p:sldId id="276" r:id="rId12"/>
    <p:sldId id="277" r:id="rId13"/>
    <p:sldId id="351" r:id="rId14"/>
    <p:sldId id="352" r:id="rId15"/>
    <p:sldId id="310" r:id="rId16"/>
    <p:sldId id="278" r:id="rId17"/>
    <p:sldId id="517" r:id="rId18"/>
    <p:sldId id="279" r:id="rId19"/>
    <p:sldId id="280" r:id="rId20"/>
    <p:sldId id="281" r:id="rId21"/>
    <p:sldId id="353" r:id="rId22"/>
    <p:sldId id="354" r:id="rId23"/>
    <p:sldId id="311" r:id="rId24"/>
    <p:sldId id="282" r:id="rId25"/>
    <p:sldId id="518" r:id="rId26"/>
    <p:sldId id="283" r:id="rId27"/>
    <p:sldId id="284" r:id="rId28"/>
    <p:sldId id="285" r:id="rId29"/>
    <p:sldId id="355" r:id="rId30"/>
    <p:sldId id="356" r:id="rId31"/>
    <p:sldId id="357" r:id="rId32"/>
    <p:sldId id="358" r:id="rId33"/>
    <p:sldId id="519" r:id="rId34"/>
    <p:sldId id="359" r:id="rId35"/>
    <p:sldId id="360" r:id="rId36"/>
    <p:sldId id="361" r:id="rId37"/>
    <p:sldId id="369" r:id="rId38"/>
    <p:sldId id="368" r:id="rId39"/>
    <p:sldId id="260" r:id="rId40"/>
    <p:sldId id="388" r:id="rId41"/>
    <p:sldId id="389" r:id="rId42"/>
    <p:sldId id="286" r:id="rId43"/>
    <p:sldId id="370" r:id="rId44"/>
    <p:sldId id="371" r:id="rId45"/>
    <p:sldId id="288" r:id="rId46"/>
    <p:sldId id="372" r:id="rId47"/>
    <p:sldId id="373" r:id="rId48"/>
    <p:sldId id="289" r:id="rId49"/>
    <p:sldId id="374" r:id="rId50"/>
    <p:sldId id="375" r:id="rId51"/>
    <p:sldId id="290" r:id="rId52"/>
    <p:sldId id="380" r:id="rId53"/>
    <p:sldId id="381" r:id="rId54"/>
    <p:sldId id="293" r:id="rId55"/>
    <p:sldId id="376" r:id="rId56"/>
    <p:sldId id="377" r:id="rId57"/>
    <p:sldId id="291" r:id="rId58"/>
    <p:sldId id="378" r:id="rId59"/>
    <p:sldId id="379" r:id="rId60"/>
    <p:sldId id="292" r:id="rId61"/>
    <p:sldId id="382" r:id="rId62"/>
    <p:sldId id="383" r:id="rId63"/>
    <p:sldId id="294" r:id="rId64"/>
    <p:sldId id="384" r:id="rId65"/>
    <p:sldId id="385" r:id="rId66"/>
    <p:sldId id="287" r:id="rId67"/>
    <p:sldId id="506" r:id="rId68"/>
    <p:sldId id="507" r:id="rId69"/>
    <p:sldId id="508" r:id="rId70"/>
    <p:sldId id="533" r:id="rId71"/>
    <p:sldId id="534" r:id="rId72"/>
    <p:sldId id="535" r:id="rId73"/>
    <p:sldId id="349" r:id="rId74"/>
    <p:sldId id="362" r:id="rId75"/>
    <p:sldId id="312" r:id="rId76"/>
    <p:sldId id="313" r:id="rId77"/>
    <p:sldId id="314" r:id="rId78"/>
    <p:sldId id="317" r:id="rId79"/>
    <p:sldId id="520" r:id="rId80"/>
    <p:sldId id="318" r:id="rId81"/>
    <p:sldId id="488" r:id="rId82"/>
    <p:sldId id="319" r:id="rId83"/>
    <p:sldId id="489" r:id="rId84"/>
    <p:sldId id="320" r:id="rId85"/>
    <p:sldId id="363" r:id="rId86"/>
    <p:sldId id="364" r:id="rId87"/>
    <p:sldId id="315" r:id="rId88"/>
    <p:sldId id="321" r:id="rId89"/>
    <p:sldId id="521" r:id="rId90"/>
    <p:sldId id="322" r:id="rId91"/>
    <p:sldId id="323" r:id="rId92"/>
    <p:sldId id="324" r:id="rId93"/>
    <p:sldId id="365" r:id="rId94"/>
    <p:sldId id="366" r:id="rId95"/>
    <p:sldId id="316" r:id="rId96"/>
    <p:sldId id="325" r:id="rId97"/>
    <p:sldId id="522" r:id="rId98"/>
    <p:sldId id="326" r:id="rId99"/>
    <p:sldId id="327" r:id="rId100"/>
    <p:sldId id="328" r:id="rId101"/>
    <p:sldId id="444" r:id="rId102"/>
    <p:sldId id="445" r:id="rId103"/>
    <p:sldId id="446" r:id="rId104"/>
    <p:sldId id="447" r:id="rId105"/>
    <p:sldId id="523" r:id="rId106"/>
    <p:sldId id="448" r:id="rId107"/>
    <p:sldId id="539" r:id="rId108"/>
    <p:sldId id="450" r:id="rId109"/>
    <p:sldId id="390" r:id="rId110"/>
    <p:sldId id="367" r:id="rId111"/>
    <p:sldId id="329" r:id="rId112"/>
    <p:sldId id="391" r:id="rId113"/>
    <p:sldId id="392" r:id="rId114"/>
    <p:sldId id="330" r:id="rId115"/>
    <p:sldId id="393" r:id="rId116"/>
    <p:sldId id="394" r:id="rId117"/>
    <p:sldId id="331" r:id="rId118"/>
    <p:sldId id="395" r:id="rId119"/>
    <p:sldId id="396" r:id="rId120"/>
    <p:sldId id="332" r:id="rId121"/>
    <p:sldId id="397" r:id="rId122"/>
    <p:sldId id="398" r:id="rId123"/>
    <p:sldId id="333" r:id="rId124"/>
    <p:sldId id="399" r:id="rId125"/>
    <p:sldId id="400" r:id="rId126"/>
    <p:sldId id="334" r:id="rId127"/>
    <p:sldId id="401" r:id="rId128"/>
    <p:sldId id="402" r:id="rId129"/>
    <p:sldId id="335" r:id="rId130"/>
    <p:sldId id="403" r:id="rId131"/>
    <p:sldId id="404" r:id="rId132"/>
    <p:sldId id="336" r:id="rId133"/>
    <p:sldId id="405" r:id="rId134"/>
    <p:sldId id="406" r:id="rId135"/>
    <p:sldId id="337" r:id="rId136"/>
    <p:sldId id="407" r:id="rId137"/>
    <p:sldId id="408" r:id="rId138"/>
    <p:sldId id="338" r:id="rId139"/>
    <p:sldId id="509" r:id="rId140"/>
    <p:sldId id="510" r:id="rId141"/>
    <p:sldId id="511" r:id="rId142"/>
    <p:sldId id="536" r:id="rId143"/>
    <p:sldId id="537" r:id="rId144"/>
    <p:sldId id="538" r:id="rId145"/>
    <p:sldId id="409" r:id="rId146"/>
    <p:sldId id="410" r:id="rId147"/>
    <p:sldId id="341" r:id="rId148"/>
    <p:sldId id="342" r:id="rId149"/>
    <p:sldId id="413" r:id="rId150"/>
    <p:sldId id="412" r:id="rId151"/>
    <p:sldId id="343" r:id="rId152"/>
    <p:sldId id="339" r:id="rId153"/>
    <p:sldId id="524" r:id="rId154"/>
    <p:sldId id="344" r:id="rId155"/>
    <p:sldId id="345" r:id="rId156"/>
    <p:sldId id="346" r:id="rId157"/>
    <p:sldId id="411" r:id="rId158"/>
    <p:sldId id="414" r:id="rId159"/>
    <p:sldId id="415" r:id="rId160"/>
    <p:sldId id="416" r:id="rId161"/>
    <p:sldId id="525" r:id="rId162"/>
    <p:sldId id="417" r:id="rId163"/>
    <p:sldId id="418" r:id="rId164"/>
    <p:sldId id="419" r:id="rId165"/>
    <p:sldId id="420" r:id="rId166"/>
    <p:sldId id="421" r:id="rId167"/>
    <p:sldId id="422" r:id="rId168"/>
    <p:sldId id="426" r:id="rId169"/>
    <p:sldId id="526" r:id="rId170"/>
    <p:sldId id="423" r:id="rId171"/>
    <p:sldId id="424" r:id="rId172"/>
    <p:sldId id="425" r:id="rId173"/>
    <p:sldId id="427" r:id="rId174"/>
    <p:sldId id="428" r:id="rId175"/>
    <p:sldId id="429" r:id="rId176"/>
    <p:sldId id="430" r:id="rId177"/>
    <p:sldId id="527" r:id="rId178"/>
    <p:sldId id="431" r:id="rId179"/>
    <p:sldId id="432" r:id="rId180"/>
    <p:sldId id="433" r:id="rId181"/>
    <p:sldId id="434" r:id="rId182"/>
    <p:sldId id="435" r:id="rId183"/>
    <p:sldId id="436" r:id="rId184"/>
    <p:sldId id="437" r:id="rId185"/>
    <p:sldId id="528" r:id="rId186"/>
    <p:sldId id="438" r:id="rId187"/>
    <p:sldId id="439" r:id="rId188"/>
    <p:sldId id="440" r:id="rId189"/>
    <p:sldId id="441" r:id="rId190"/>
    <p:sldId id="442" r:id="rId191"/>
    <p:sldId id="451" r:id="rId192"/>
    <p:sldId id="452" r:id="rId193"/>
    <p:sldId id="453" r:id="rId194"/>
    <p:sldId id="454" r:id="rId195"/>
    <p:sldId id="455" r:id="rId196"/>
    <p:sldId id="456" r:id="rId197"/>
    <p:sldId id="457" r:id="rId198"/>
    <p:sldId id="458" r:id="rId199"/>
    <p:sldId id="459" r:id="rId200"/>
    <p:sldId id="460" r:id="rId201"/>
    <p:sldId id="461" r:id="rId202"/>
    <p:sldId id="462" r:id="rId203"/>
    <p:sldId id="463" r:id="rId204"/>
    <p:sldId id="464" r:id="rId205"/>
    <p:sldId id="465" r:id="rId206"/>
    <p:sldId id="466" r:id="rId207"/>
    <p:sldId id="467" r:id="rId208"/>
    <p:sldId id="468" r:id="rId209"/>
    <p:sldId id="469" r:id="rId210"/>
    <p:sldId id="470" r:id="rId211"/>
    <p:sldId id="471" r:id="rId212"/>
    <p:sldId id="472" r:id="rId213"/>
    <p:sldId id="473" r:id="rId214"/>
    <p:sldId id="474" r:id="rId215"/>
    <p:sldId id="475" r:id="rId216"/>
    <p:sldId id="476" r:id="rId217"/>
    <p:sldId id="477" r:id="rId218"/>
    <p:sldId id="478" r:id="rId219"/>
    <p:sldId id="479" r:id="rId220"/>
    <p:sldId id="480" r:id="rId221"/>
    <p:sldId id="481" r:id="rId222"/>
    <p:sldId id="482" r:id="rId223"/>
    <p:sldId id="483" r:id="rId224"/>
    <p:sldId id="484" r:id="rId225"/>
    <p:sldId id="485" r:id="rId226"/>
    <p:sldId id="486" r:id="rId227"/>
    <p:sldId id="487" r:id="rId228"/>
    <p:sldId id="443" r:id="rId229"/>
    <p:sldId id="512" r:id="rId230"/>
    <p:sldId id="513" r:id="rId231"/>
    <p:sldId id="514" r:id="rId232"/>
    <p:sldId id="515" r:id="rId233"/>
    <p:sldId id="529" r:id="rId234"/>
    <p:sldId id="530" r:id="rId235"/>
    <p:sldId id="531" r:id="rId236"/>
    <p:sldId id="532" r:id="rId237"/>
    <p:sldId id="300" r:id="rId238"/>
    <p:sldId id="305" r:id="rId239"/>
    <p:sldId id="301" r:id="rId240"/>
    <p:sldId id="302" r:id="rId241"/>
    <p:sldId id="303" r:id="rId242"/>
    <p:sldId id="304" r:id="rId243"/>
    <p:sldId id="494" r:id="rId244"/>
    <p:sldId id="495" r:id="rId245"/>
    <p:sldId id="493" r:id="rId246"/>
    <p:sldId id="496" r:id="rId247"/>
    <p:sldId id="497" r:id="rId248"/>
    <p:sldId id="498" r:id="rId249"/>
    <p:sldId id="499" r:id="rId250"/>
    <p:sldId id="500" r:id="rId251"/>
    <p:sldId id="501" r:id="rId252"/>
    <p:sldId id="502" r:id="rId253"/>
    <p:sldId id="306" r:id="rId254"/>
    <p:sldId id="503" r:id="rId255"/>
    <p:sldId id="504" r:id="rId256"/>
    <p:sldId id="307" r:id="rId257"/>
    <p:sldId id="308" r:id="rId258"/>
    <p:sldId id="505" r:id="rId259"/>
    <p:sldId id="490" r:id="rId260"/>
    <p:sldId id="491" r:id="rId261"/>
    <p:sldId id="492" r:id="rId262"/>
  </p:sldIdLst>
  <p:sldSz cx="9144000" cy="6858000" type="screen4x3"/>
  <p:notesSz cx="6886575" cy="100171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FF"/>
    <a:srgbClr val="FFC1FF"/>
    <a:srgbClr val="66FFFF"/>
    <a:srgbClr val="00FF00"/>
    <a:srgbClr val="ED9FFF"/>
    <a:srgbClr val="FFCD9B"/>
    <a:srgbClr val="FFBEFF"/>
    <a:srgbClr val="CC00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1" autoAdjust="0"/>
    <p:restoredTop sz="95706" autoAdjust="0"/>
  </p:normalViewPr>
  <p:slideViewPr>
    <p:cSldViewPr>
      <p:cViewPr varScale="1">
        <p:scale>
          <a:sx n="91" d="100"/>
          <a:sy n="91" d="100"/>
        </p:scale>
        <p:origin x="113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notesMaster" Target="notesMasters/notesMaster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viewProps" Target="viewProps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theme" Target="theme/theme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tableStyles" Target="tableStyles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1" y="0"/>
            <a:ext cx="2984182" cy="500856"/>
          </a:xfrm>
          <a:prstGeom prst="rect">
            <a:avLst/>
          </a:prstGeom>
        </p:spPr>
        <p:txBody>
          <a:bodyPr vert="horz" lIns="92533" tIns="46266" rIns="92533" bIns="46266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0812" y="0"/>
            <a:ext cx="2984182" cy="500856"/>
          </a:xfrm>
          <a:prstGeom prst="rect">
            <a:avLst/>
          </a:prstGeom>
        </p:spPr>
        <p:txBody>
          <a:bodyPr vert="horz" lIns="92533" tIns="46266" rIns="92533" bIns="46266" rtlCol="0"/>
          <a:lstStyle>
            <a:lvl1pPr algn="r">
              <a:defRPr sz="1200"/>
            </a:lvl1pPr>
          </a:lstStyle>
          <a:p>
            <a:fld id="{3055B6F0-E185-4FA5-9BA4-C07C8D92458A}" type="datetimeFigureOut">
              <a:rPr lang="de-DE" smtClean="0"/>
              <a:t>14.05.2026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0150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33" tIns="46266" rIns="92533" bIns="4626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658" y="4758139"/>
            <a:ext cx="5509260" cy="4507706"/>
          </a:xfrm>
          <a:prstGeom prst="rect">
            <a:avLst/>
          </a:prstGeom>
        </p:spPr>
        <p:txBody>
          <a:bodyPr vert="horz" lIns="92533" tIns="46266" rIns="92533" bIns="46266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1" y="9514534"/>
            <a:ext cx="2984182" cy="500856"/>
          </a:xfrm>
          <a:prstGeom prst="rect">
            <a:avLst/>
          </a:prstGeom>
        </p:spPr>
        <p:txBody>
          <a:bodyPr vert="horz" lIns="92533" tIns="46266" rIns="92533" bIns="46266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0812" y="9514534"/>
            <a:ext cx="2984182" cy="500856"/>
          </a:xfrm>
          <a:prstGeom prst="rect">
            <a:avLst/>
          </a:prstGeom>
        </p:spPr>
        <p:txBody>
          <a:bodyPr vert="horz" lIns="92533" tIns="46266" rIns="92533" bIns="46266" rtlCol="0" anchor="b"/>
          <a:lstStyle>
            <a:lvl1pPr algn="r">
              <a:defRPr sz="1200"/>
            </a:lvl1pPr>
          </a:lstStyle>
          <a:p>
            <a:fld id="{AF9A1CC9-E5E0-49FD-9AC2-325FEBAEE3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926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736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973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257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4979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lel.landwirtschaft-bw.de/pb/,Lde/Startseite/Unsere+Themen/Datenanalyse+USDA_EU_D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0" y="6480000"/>
            <a:ext cx="2133600" cy="365125"/>
          </a:xfrm>
        </p:spPr>
        <p:txBody>
          <a:bodyPr/>
          <a:lstStyle>
            <a:lvl1pPr algn="l">
              <a:defRPr/>
            </a:lvl1pPr>
          </a:lstStyle>
          <a:p>
            <a:fld id="{6317EEEB-D1EE-4E47-87C0-6771D1A400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3" name="Picture 25" descr="L:\ZentraleAblage\Öffentlichkeitsarbeit\Logos\LEL-Logo neu 6_2014\LEL-Signet-201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000" y="36000"/>
            <a:ext cx="720000" cy="39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 userDrawn="1"/>
        </p:nvSpPr>
        <p:spPr>
          <a:xfrm>
            <a:off x="3996000" y="0"/>
            <a:ext cx="4356000" cy="344128"/>
          </a:xfrm>
          <a:prstGeom prst="rect">
            <a:avLst/>
          </a:prstGeom>
          <a:noFill/>
        </p:spPr>
        <p:txBody>
          <a:bodyPr wrap="none" lIns="36000" tIns="36000" rIns="36000" bIns="0" rtlCol="0" anchor="b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Link:</a:t>
            </a:r>
            <a:r>
              <a:rPr lang="de-DE" sz="8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hlinkClick r:id="rId3"/>
              </a:rPr>
              <a:t>https://lel.landwirtschaft-bw.de/pb/,Lde/Startseite/Unsere+Themen/Datenanalyse+USDA_EU_D</a:t>
            </a: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alle Angaben ohne Gewähr</a:t>
            </a:r>
          </a:p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  © Werner Schmid</a:t>
            </a:r>
          </a:p>
        </p:txBody>
      </p:sp>
    </p:spTree>
    <p:extLst>
      <p:ext uri="{BB962C8B-B14F-4D97-AF65-F5344CB8AC3E}">
        <p14:creationId xmlns:p14="http://schemas.microsoft.com/office/powerpoint/2010/main" val="3877616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480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7EEEB-D1EE-4E47-87C0-6771D1A400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8963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 userDrawn="1"/>
        </p:nvSpPr>
        <p:spPr>
          <a:xfrm>
            <a:off x="0" y="0"/>
            <a:ext cx="1836000" cy="2448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 anchor="t">
            <a:noAutofit/>
          </a:bodyPr>
          <a:lstStyle/>
          <a:p>
            <a:pPr algn="r"/>
            <a:r>
              <a:rPr lang="de-DE" sz="1600" b="1" dirty="0">
                <a:solidFill>
                  <a:schemeClr val="bg1"/>
                </a:solidFill>
              </a:rPr>
              <a:t>USDA</a:t>
            </a:r>
            <a:br>
              <a:rPr lang="de-DE" sz="1600" b="0" dirty="0">
                <a:solidFill>
                  <a:schemeClr val="bg1"/>
                </a:solidFill>
              </a:rPr>
            </a:br>
            <a:r>
              <a:rPr lang="de-DE" sz="1600" b="0" dirty="0">
                <a:solidFill>
                  <a:schemeClr val="bg1"/>
                </a:solidFill>
              </a:rPr>
              <a:t>MAI2026</a:t>
            </a:r>
            <a:br>
              <a:rPr lang="de-DE" sz="1600" b="0" dirty="0">
                <a:solidFill>
                  <a:schemeClr val="bg1"/>
                </a:solidFill>
              </a:rPr>
            </a:br>
            <a:r>
              <a:rPr lang="de-DE" sz="1200" b="0" dirty="0">
                <a:solidFill>
                  <a:schemeClr val="bg1"/>
                </a:solidFill>
              </a:rPr>
              <a:t>(12.05.2026)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0" y="2106659"/>
            <a:ext cx="1467192" cy="341341"/>
          </a:xfrm>
          <a:prstGeom prst="rect">
            <a:avLst/>
          </a:prstGeom>
          <a:noFill/>
        </p:spPr>
        <p:txBody>
          <a:bodyPr wrap="none" lIns="36000" bIns="18000" rtlCol="0" anchor="b">
            <a:spAutoFit/>
          </a:bodyPr>
          <a:lstStyle/>
          <a:p>
            <a:pPr algn="l"/>
            <a:r>
              <a:rPr lang="de-DE" sz="900" dirty="0">
                <a:solidFill>
                  <a:schemeClr val="bg1"/>
                </a:solidFill>
              </a:rPr>
              <a:t>© Werner Schmid</a:t>
            </a:r>
            <a:br>
              <a:rPr lang="de-DE" sz="900" dirty="0">
                <a:solidFill>
                  <a:schemeClr val="bg1"/>
                </a:solidFill>
              </a:rPr>
            </a:br>
            <a:r>
              <a:rPr lang="de-DE" sz="900" dirty="0">
                <a:solidFill>
                  <a:schemeClr val="bg1"/>
                </a:solidFill>
              </a:rPr>
              <a:t>(alle Angaben ohne Gewähr)</a:t>
            </a:r>
          </a:p>
        </p:txBody>
      </p:sp>
    </p:spTree>
    <p:extLst>
      <p:ext uri="{BB962C8B-B14F-4D97-AF65-F5344CB8AC3E}">
        <p14:creationId xmlns:p14="http://schemas.microsoft.com/office/powerpoint/2010/main" val="294369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fas.usda.gov/psdonline/app/index.html#/app/home" TargetMode="External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w.schmid-markt@gmx.de" TargetMode="External"/><Relationship Id="rId5" Type="http://schemas.openxmlformats.org/officeDocument/2006/relationships/hyperlink" Target="mailto:poststelle@lel.bwl.de" TargetMode="External"/><Relationship Id="rId4" Type="http://schemas.openxmlformats.org/officeDocument/2006/relationships/hyperlink" Target="https://lel.landwirtschaft-bw.de/pb/,Lde/Startseite/Unsere+Themen/Datenanalyse+USDA_EU_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e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e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em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slide" Target="slide114.xml"/><Relationship Id="rId21" Type="http://schemas.openxmlformats.org/officeDocument/2006/relationships/slide" Target="slide148.xml"/><Relationship Id="rId42" Type="http://schemas.openxmlformats.org/officeDocument/2006/relationships/slide" Target="slide168.xml"/><Relationship Id="rId63" Type="http://schemas.openxmlformats.org/officeDocument/2006/relationships/slide" Target="slide163.xml"/><Relationship Id="rId84" Type="http://schemas.openxmlformats.org/officeDocument/2006/relationships/slide" Target="slide44.xml"/><Relationship Id="rId138" Type="http://schemas.openxmlformats.org/officeDocument/2006/relationships/slide" Target="slide135.xml"/><Relationship Id="rId159" Type="http://schemas.openxmlformats.org/officeDocument/2006/relationships/slide" Target="slide202.xml"/><Relationship Id="rId170" Type="http://schemas.openxmlformats.org/officeDocument/2006/relationships/slide" Target="slide245.xml"/><Relationship Id="rId191" Type="http://schemas.openxmlformats.org/officeDocument/2006/relationships/slide" Target="slide201.xml"/><Relationship Id="rId205" Type="http://schemas.openxmlformats.org/officeDocument/2006/relationships/slide" Target="slide182.xml"/><Relationship Id="rId226" Type="http://schemas.openxmlformats.org/officeDocument/2006/relationships/slide" Target="slide261.xml"/><Relationship Id="rId247" Type="http://schemas.openxmlformats.org/officeDocument/2006/relationships/slide" Target="slide169.xml"/><Relationship Id="rId107" Type="http://schemas.openxmlformats.org/officeDocument/2006/relationships/slide" Target="slide109.xml"/><Relationship Id="rId11" Type="http://schemas.openxmlformats.org/officeDocument/2006/relationships/slide" Target="slide166.xml"/><Relationship Id="rId32" Type="http://schemas.openxmlformats.org/officeDocument/2006/relationships/slide" Target="slide175.xml"/><Relationship Id="rId53" Type="http://schemas.openxmlformats.org/officeDocument/2006/relationships/slide" Target="slide170.xml"/><Relationship Id="rId74" Type="http://schemas.openxmlformats.org/officeDocument/2006/relationships/slide" Target="slide164.xml"/><Relationship Id="rId128" Type="http://schemas.openxmlformats.org/officeDocument/2006/relationships/slide" Target="slide125.xml"/><Relationship Id="rId149" Type="http://schemas.openxmlformats.org/officeDocument/2006/relationships/slide" Target="slide211.xml"/><Relationship Id="rId5" Type="http://schemas.openxmlformats.org/officeDocument/2006/relationships/slide" Target="slide30.xml"/><Relationship Id="rId95" Type="http://schemas.openxmlformats.org/officeDocument/2006/relationships/slide" Target="slide58.xml"/><Relationship Id="rId160" Type="http://schemas.openxmlformats.org/officeDocument/2006/relationships/slide" Target="slide206.xml"/><Relationship Id="rId181" Type="http://schemas.openxmlformats.org/officeDocument/2006/relationships/slide" Target="slide157.xml"/><Relationship Id="rId216" Type="http://schemas.openxmlformats.org/officeDocument/2006/relationships/slide" Target="slide248.xml"/><Relationship Id="rId237" Type="http://schemas.openxmlformats.org/officeDocument/2006/relationships/slide" Target="slide9.xml"/><Relationship Id="rId258" Type="http://schemas.openxmlformats.org/officeDocument/2006/relationships/slide" Target="slide234.xml"/><Relationship Id="rId22" Type="http://schemas.openxmlformats.org/officeDocument/2006/relationships/slide" Target="slide15.xml"/><Relationship Id="rId43" Type="http://schemas.openxmlformats.org/officeDocument/2006/relationships/slide" Target="slide176.xml"/><Relationship Id="rId64" Type="http://schemas.openxmlformats.org/officeDocument/2006/relationships/slide" Target="slide171.xml"/><Relationship Id="rId118" Type="http://schemas.openxmlformats.org/officeDocument/2006/relationships/slide" Target="slide115.xml"/><Relationship Id="rId139" Type="http://schemas.openxmlformats.org/officeDocument/2006/relationships/slide" Target="slide227.xml"/><Relationship Id="rId85" Type="http://schemas.openxmlformats.org/officeDocument/2006/relationships/slide" Target="slide45.xml"/><Relationship Id="rId150" Type="http://schemas.openxmlformats.org/officeDocument/2006/relationships/slide" Target="slide212.xml"/><Relationship Id="rId171" Type="http://schemas.openxmlformats.org/officeDocument/2006/relationships/slide" Target="slide241.xml"/><Relationship Id="rId192" Type="http://schemas.openxmlformats.org/officeDocument/2006/relationships/slide" Target="slide205.xml"/><Relationship Id="rId206" Type="http://schemas.openxmlformats.org/officeDocument/2006/relationships/slide" Target="slide184.xml"/><Relationship Id="rId227" Type="http://schemas.openxmlformats.org/officeDocument/2006/relationships/slide" Target="slide67.xml"/><Relationship Id="rId248" Type="http://schemas.openxmlformats.org/officeDocument/2006/relationships/slide" Target="slide177.xml"/><Relationship Id="rId12" Type="http://schemas.openxmlformats.org/officeDocument/2006/relationships/slide" Target="slide174.xml"/><Relationship Id="rId33" Type="http://schemas.openxmlformats.org/officeDocument/2006/relationships/slide" Target="slide16.xml"/><Relationship Id="rId108" Type="http://schemas.openxmlformats.org/officeDocument/2006/relationships/slide" Target="slide110.xml"/><Relationship Id="rId129" Type="http://schemas.openxmlformats.org/officeDocument/2006/relationships/slide" Target="slide126.xml"/><Relationship Id="rId54" Type="http://schemas.openxmlformats.org/officeDocument/2006/relationships/slide" Target="slide178.xml"/><Relationship Id="rId75" Type="http://schemas.openxmlformats.org/officeDocument/2006/relationships/slide" Target="slide172.xml"/><Relationship Id="rId96" Type="http://schemas.openxmlformats.org/officeDocument/2006/relationships/slide" Target="slide59.xml"/><Relationship Id="rId140" Type="http://schemas.openxmlformats.org/officeDocument/2006/relationships/slide" Target="slide228.xml"/><Relationship Id="rId161" Type="http://schemas.openxmlformats.org/officeDocument/2006/relationships/slide" Target="slide210.xml"/><Relationship Id="rId182" Type="http://schemas.openxmlformats.org/officeDocument/2006/relationships/slide" Target="slide165.xml"/><Relationship Id="rId217" Type="http://schemas.openxmlformats.org/officeDocument/2006/relationships/slide" Target="slide249.xml"/><Relationship Id="rId6" Type="http://schemas.openxmlformats.org/officeDocument/2006/relationships/slide" Target="slide86.xml"/><Relationship Id="rId238" Type="http://schemas.openxmlformats.org/officeDocument/2006/relationships/slide" Target="slide17.xml"/><Relationship Id="rId259" Type="http://schemas.openxmlformats.org/officeDocument/2006/relationships/slide" Target="slide233.xml"/><Relationship Id="rId23" Type="http://schemas.openxmlformats.org/officeDocument/2006/relationships/slide" Target="slide23.xml"/><Relationship Id="rId119" Type="http://schemas.openxmlformats.org/officeDocument/2006/relationships/slide" Target="slide116.xml"/><Relationship Id="rId44" Type="http://schemas.openxmlformats.org/officeDocument/2006/relationships/slide" Target="slide18.xml"/><Relationship Id="rId65" Type="http://schemas.openxmlformats.org/officeDocument/2006/relationships/slide" Target="slide179.xml"/><Relationship Id="rId86" Type="http://schemas.openxmlformats.org/officeDocument/2006/relationships/slide" Target="slide46.xml"/><Relationship Id="rId130" Type="http://schemas.openxmlformats.org/officeDocument/2006/relationships/slide" Target="slide127.xml"/><Relationship Id="rId151" Type="http://schemas.openxmlformats.org/officeDocument/2006/relationships/slide" Target="slide215.xml"/><Relationship Id="rId172" Type="http://schemas.openxmlformats.org/officeDocument/2006/relationships/slide" Target="slide253.xml"/><Relationship Id="rId193" Type="http://schemas.openxmlformats.org/officeDocument/2006/relationships/slide" Target="slide209.xml"/><Relationship Id="rId207" Type="http://schemas.openxmlformats.org/officeDocument/2006/relationships/slide" Target="slide186.xml"/><Relationship Id="rId228" Type="http://schemas.openxmlformats.org/officeDocument/2006/relationships/slide" Target="slide68.xml"/><Relationship Id="rId249" Type="http://schemas.openxmlformats.org/officeDocument/2006/relationships/slide" Target="slide185.xml"/><Relationship Id="rId13" Type="http://schemas.openxmlformats.org/officeDocument/2006/relationships/slide" Target="slide3.xml"/><Relationship Id="rId109" Type="http://schemas.openxmlformats.org/officeDocument/2006/relationships/slide" Target="slide111.xml"/><Relationship Id="rId34" Type="http://schemas.openxmlformats.org/officeDocument/2006/relationships/slide" Target="slide24.xml"/><Relationship Id="rId55" Type="http://schemas.openxmlformats.org/officeDocument/2006/relationships/slide" Target="slide19.xml"/><Relationship Id="rId76" Type="http://schemas.openxmlformats.org/officeDocument/2006/relationships/slide" Target="slide180.xml"/><Relationship Id="rId97" Type="http://schemas.openxmlformats.org/officeDocument/2006/relationships/slide" Target="slide60.xml"/><Relationship Id="rId120" Type="http://schemas.openxmlformats.org/officeDocument/2006/relationships/slide" Target="slide117.xml"/><Relationship Id="rId141" Type="http://schemas.openxmlformats.org/officeDocument/2006/relationships/slide" Target="slide195.xml"/><Relationship Id="rId7" Type="http://schemas.openxmlformats.org/officeDocument/2006/relationships/slide" Target="slide74.xml"/><Relationship Id="rId162" Type="http://schemas.openxmlformats.org/officeDocument/2006/relationships/slide" Target="slide214.xml"/><Relationship Id="rId183" Type="http://schemas.openxmlformats.org/officeDocument/2006/relationships/slide" Target="slide173.xml"/><Relationship Id="rId218" Type="http://schemas.openxmlformats.org/officeDocument/2006/relationships/slide" Target="slide250.xml"/><Relationship Id="rId239" Type="http://schemas.openxmlformats.org/officeDocument/2006/relationships/slide" Target="slide33.xml"/><Relationship Id="rId250" Type="http://schemas.openxmlformats.org/officeDocument/2006/relationships/slide" Target="slide70.xml"/><Relationship Id="rId24" Type="http://schemas.openxmlformats.org/officeDocument/2006/relationships/slide" Target="slide7.xml"/><Relationship Id="rId45" Type="http://schemas.openxmlformats.org/officeDocument/2006/relationships/slide" Target="slide26.xml"/><Relationship Id="rId66" Type="http://schemas.openxmlformats.org/officeDocument/2006/relationships/slide" Target="slide20.xml"/><Relationship Id="rId87" Type="http://schemas.openxmlformats.org/officeDocument/2006/relationships/slide" Target="slide47.xml"/><Relationship Id="rId110" Type="http://schemas.openxmlformats.org/officeDocument/2006/relationships/slide" Target="slide191.xml"/><Relationship Id="rId131" Type="http://schemas.openxmlformats.org/officeDocument/2006/relationships/slide" Target="slide128.xml"/><Relationship Id="rId152" Type="http://schemas.openxmlformats.org/officeDocument/2006/relationships/slide" Target="slide216.xml"/><Relationship Id="rId173" Type="http://schemas.openxmlformats.org/officeDocument/2006/relationships/slide" Target="slide256.xml"/><Relationship Id="rId194" Type="http://schemas.openxmlformats.org/officeDocument/2006/relationships/slide" Target="slide213.xml"/><Relationship Id="rId208" Type="http://schemas.openxmlformats.org/officeDocument/2006/relationships/slide" Target="slide187.xml"/><Relationship Id="rId229" Type="http://schemas.openxmlformats.org/officeDocument/2006/relationships/slide" Target="slide69.xml"/><Relationship Id="rId240" Type="http://schemas.openxmlformats.org/officeDocument/2006/relationships/slide" Target="slide25.xml"/><Relationship Id="rId14" Type="http://schemas.openxmlformats.org/officeDocument/2006/relationships/slide" Target="slide73.xml"/><Relationship Id="rId35" Type="http://schemas.openxmlformats.org/officeDocument/2006/relationships/slide" Target="slide8.xml"/><Relationship Id="rId56" Type="http://schemas.openxmlformats.org/officeDocument/2006/relationships/slide" Target="slide27.xml"/><Relationship Id="rId77" Type="http://schemas.openxmlformats.org/officeDocument/2006/relationships/slide" Target="slide37.xml"/><Relationship Id="rId100" Type="http://schemas.openxmlformats.org/officeDocument/2006/relationships/slide" Target="slide54.xml"/><Relationship Id="rId8" Type="http://schemas.openxmlformats.org/officeDocument/2006/relationships/slide" Target="slide146.xml"/><Relationship Id="rId98" Type="http://schemas.openxmlformats.org/officeDocument/2006/relationships/slide" Target="slide52.xml"/><Relationship Id="rId121" Type="http://schemas.openxmlformats.org/officeDocument/2006/relationships/slide" Target="slide118.xml"/><Relationship Id="rId142" Type="http://schemas.openxmlformats.org/officeDocument/2006/relationships/slide" Target="slide196.xml"/><Relationship Id="rId163" Type="http://schemas.openxmlformats.org/officeDocument/2006/relationships/slide" Target="slide218.xml"/><Relationship Id="rId184" Type="http://schemas.openxmlformats.org/officeDocument/2006/relationships/slide" Target="slide4.xml"/><Relationship Id="rId219" Type="http://schemas.openxmlformats.org/officeDocument/2006/relationships/slide" Target="slide251.xml"/><Relationship Id="rId230" Type="http://schemas.openxmlformats.org/officeDocument/2006/relationships/slide" Target="slide139.xml"/><Relationship Id="rId251" Type="http://schemas.openxmlformats.org/officeDocument/2006/relationships/slide" Target="slide71.xml"/><Relationship Id="rId25" Type="http://schemas.openxmlformats.org/officeDocument/2006/relationships/slide" Target="slide31.xml"/><Relationship Id="rId46" Type="http://schemas.openxmlformats.org/officeDocument/2006/relationships/slide" Target="slide10.xml"/><Relationship Id="rId67" Type="http://schemas.openxmlformats.org/officeDocument/2006/relationships/slide" Target="slide28.xml"/><Relationship Id="rId88" Type="http://schemas.openxmlformats.org/officeDocument/2006/relationships/slide" Target="slide48.xml"/><Relationship Id="rId111" Type="http://schemas.openxmlformats.org/officeDocument/2006/relationships/slide" Target="slide192.xml"/><Relationship Id="rId132" Type="http://schemas.openxmlformats.org/officeDocument/2006/relationships/slide" Target="slide129.xml"/><Relationship Id="rId153" Type="http://schemas.openxmlformats.org/officeDocument/2006/relationships/slide" Target="slide219.xml"/><Relationship Id="rId174" Type="http://schemas.openxmlformats.org/officeDocument/2006/relationships/slide" Target="slide239.xml"/><Relationship Id="rId195" Type="http://schemas.openxmlformats.org/officeDocument/2006/relationships/slide" Target="slide217.xml"/><Relationship Id="rId209" Type="http://schemas.openxmlformats.org/officeDocument/2006/relationships/slide" Target="slide188.xml"/><Relationship Id="rId220" Type="http://schemas.openxmlformats.org/officeDocument/2006/relationships/slide" Target="slide252.xml"/><Relationship Id="rId241" Type="http://schemas.openxmlformats.org/officeDocument/2006/relationships/slide" Target="slide79.xml"/><Relationship Id="rId15" Type="http://schemas.openxmlformats.org/officeDocument/2006/relationships/slide" Target="slide145.xml"/><Relationship Id="rId36" Type="http://schemas.openxmlformats.org/officeDocument/2006/relationships/slide" Target="slide32.xml"/><Relationship Id="rId57" Type="http://schemas.openxmlformats.org/officeDocument/2006/relationships/slide" Target="slide11.xml"/><Relationship Id="rId78" Type="http://schemas.openxmlformats.org/officeDocument/2006/relationships/slide" Target="slide38.xml"/><Relationship Id="rId99" Type="http://schemas.openxmlformats.org/officeDocument/2006/relationships/slide" Target="slide53.xml"/><Relationship Id="rId101" Type="http://schemas.openxmlformats.org/officeDocument/2006/relationships/slide" Target="slide61.xml"/><Relationship Id="rId122" Type="http://schemas.openxmlformats.org/officeDocument/2006/relationships/slide" Target="slide119.xml"/><Relationship Id="rId143" Type="http://schemas.openxmlformats.org/officeDocument/2006/relationships/slide" Target="slide199.xml"/><Relationship Id="rId164" Type="http://schemas.openxmlformats.org/officeDocument/2006/relationships/slide" Target="slide222.xml"/><Relationship Id="rId185" Type="http://schemas.openxmlformats.org/officeDocument/2006/relationships/slide" Target="slide149.xml"/><Relationship Id="rId9" Type="http://schemas.openxmlformats.org/officeDocument/2006/relationships/slide" Target="slide94.xml"/><Relationship Id="rId210" Type="http://schemas.openxmlformats.org/officeDocument/2006/relationships/slide" Target="slide183.xml"/><Relationship Id="rId26" Type="http://schemas.openxmlformats.org/officeDocument/2006/relationships/slide" Target="slide87.xml"/><Relationship Id="rId231" Type="http://schemas.openxmlformats.org/officeDocument/2006/relationships/slide" Target="slide140.xml"/><Relationship Id="rId252" Type="http://schemas.openxmlformats.org/officeDocument/2006/relationships/slide" Target="slide72.xml"/><Relationship Id="rId47" Type="http://schemas.openxmlformats.org/officeDocument/2006/relationships/slide" Target="slide34.xml"/><Relationship Id="rId68" Type="http://schemas.openxmlformats.org/officeDocument/2006/relationships/slide" Target="slide12.xml"/><Relationship Id="rId89" Type="http://schemas.openxmlformats.org/officeDocument/2006/relationships/slide" Target="slide49.xml"/><Relationship Id="rId112" Type="http://schemas.openxmlformats.org/officeDocument/2006/relationships/slide" Target="slide136.xml"/><Relationship Id="rId133" Type="http://schemas.openxmlformats.org/officeDocument/2006/relationships/slide" Target="slide130.xml"/><Relationship Id="rId154" Type="http://schemas.openxmlformats.org/officeDocument/2006/relationships/slide" Target="slide220.xml"/><Relationship Id="rId175" Type="http://schemas.openxmlformats.org/officeDocument/2006/relationships/slide" Target="slide240.xml"/><Relationship Id="rId196" Type="http://schemas.openxmlformats.org/officeDocument/2006/relationships/slide" Target="slide221.xml"/><Relationship Id="rId200" Type="http://schemas.openxmlformats.org/officeDocument/2006/relationships/slide" Target="slide103.xml"/><Relationship Id="rId16" Type="http://schemas.openxmlformats.org/officeDocument/2006/relationships/slide" Target="slide5.xml"/><Relationship Id="rId221" Type="http://schemas.openxmlformats.org/officeDocument/2006/relationships/slide" Target="slide254.xml"/><Relationship Id="rId242" Type="http://schemas.openxmlformats.org/officeDocument/2006/relationships/slide" Target="slide89.xml"/><Relationship Id="rId37" Type="http://schemas.openxmlformats.org/officeDocument/2006/relationships/slide" Target="slide88.xml"/><Relationship Id="rId58" Type="http://schemas.openxmlformats.org/officeDocument/2006/relationships/slide" Target="slide35.xml"/><Relationship Id="rId79" Type="http://schemas.openxmlformats.org/officeDocument/2006/relationships/slide" Target="slide39.xml"/><Relationship Id="rId102" Type="http://schemas.openxmlformats.org/officeDocument/2006/relationships/slide" Target="slide62.xml"/><Relationship Id="rId123" Type="http://schemas.openxmlformats.org/officeDocument/2006/relationships/slide" Target="slide120.xml"/><Relationship Id="rId144" Type="http://schemas.openxmlformats.org/officeDocument/2006/relationships/slide" Target="slide200.xml"/><Relationship Id="rId90" Type="http://schemas.openxmlformats.org/officeDocument/2006/relationships/slide" Target="slide50.xml"/><Relationship Id="rId165" Type="http://schemas.openxmlformats.org/officeDocument/2006/relationships/slide" Target="slide223.xml"/><Relationship Id="rId186" Type="http://schemas.openxmlformats.org/officeDocument/2006/relationships/slide" Target="slide150.xml"/><Relationship Id="rId211" Type="http://schemas.openxmlformats.org/officeDocument/2006/relationships/slide" Target="slide242.xml"/><Relationship Id="rId232" Type="http://schemas.openxmlformats.org/officeDocument/2006/relationships/slide" Target="slide141.xml"/><Relationship Id="rId253" Type="http://schemas.openxmlformats.org/officeDocument/2006/relationships/slide" Target="slide142.xml"/><Relationship Id="rId27" Type="http://schemas.openxmlformats.org/officeDocument/2006/relationships/slide" Target="slide77.xml"/><Relationship Id="rId48" Type="http://schemas.openxmlformats.org/officeDocument/2006/relationships/slide" Target="slide90.xml"/><Relationship Id="rId69" Type="http://schemas.openxmlformats.org/officeDocument/2006/relationships/slide" Target="slide36.xml"/><Relationship Id="rId113" Type="http://schemas.openxmlformats.org/officeDocument/2006/relationships/slide" Target="slide137.xml"/><Relationship Id="rId134" Type="http://schemas.openxmlformats.org/officeDocument/2006/relationships/slide" Target="slide131.xml"/><Relationship Id="rId80" Type="http://schemas.openxmlformats.org/officeDocument/2006/relationships/slide" Target="slide40.xml"/><Relationship Id="rId155" Type="http://schemas.openxmlformats.org/officeDocument/2006/relationships/slide" Target="slide190.xml"/><Relationship Id="rId176" Type="http://schemas.openxmlformats.org/officeDocument/2006/relationships/slide" Target="slide13.xml"/><Relationship Id="rId197" Type="http://schemas.openxmlformats.org/officeDocument/2006/relationships/slide" Target="slide101.xml"/><Relationship Id="rId201" Type="http://schemas.openxmlformats.org/officeDocument/2006/relationships/slide" Target="slide106.xml"/><Relationship Id="rId222" Type="http://schemas.openxmlformats.org/officeDocument/2006/relationships/slide" Target="slide255.xml"/><Relationship Id="rId243" Type="http://schemas.openxmlformats.org/officeDocument/2006/relationships/slide" Target="slide97.xml"/><Relationship Id="rId17" Type="http://schemas.openxmlformats.org/officeDocument/2006/relationships/slide" Target="slide75.xml"/><Relationship Id="rId38" Type="http://schemas.openxmlformats.org/officeDocument/2006/relationships/slide" Target="slide78.xml"/><Relationship Id="rId59" Type="http://schemas.openxmlformats.org/officeDocument/2006/relationships/slide" Target="slide91.xml"/><Relationship Id="rId103" Type="http://schemas.openxmlformats.org/officeDocument/2006/relationships/slide" Target="slide63.xml"/><Relationship Id="rId124" Type="http://schemas.openxmlformats.org/officeDocument/2006/relationships/slide" Target="slide121.xml"/><Relationship Id="rId70" Type="http://schemas.openxmlformats.org/officeDocument/2006/relationships/slide" Target="slide92.xml"/><Relationship Id="rId91" Type="http://schemas.openxmlformats.org/officeDocument/2006/relationships/slide" Target="slide51.xml"/><Relationship Id="rId145" Type="http://schemas.openxmlformats.org/officeDocument/2006/relationships/slide" Target="slide203.xml"/><Relationship Id="rId166" Type="http://schemas.openxmlformats.org/officeDocument/2006/relationships/slide" Target="slide224.xml"/><Relationship Id="rId187" Type="http://schemas.openxmlformats.org/officeDocument/2006/relationships/slide" Target="slide189.xml"/><Relationship Id="rId1" Type="http://schemas.openxmlformats.org/officeDocument/2006/relationships/slideLayout" Target="../slideLayouts/slideLayout1.xml"/><Relationship Id="rId212" Type="http://schemas.openxmlformats.org/officeDocument/2006/relationships/slide" Target="slide243.xml"/><Relationship Id="rId233" Type="http://schemas.openxmlformats.org/officeDocument/2006/relationships/slide" Target="slide231.xml"/><Relationship Id="rId254" Type="http://schemas.openxmlformats.org/officeDocument/2006/relationships/slide" Target="slide143.xml"/><Relationship Id="rId28" Type="http://schemas.openxmlformats.org/officeDocument/2006/relationships/slide" Target="slide151.xml"/><Relationship Id="rId49" Type="http://schemas.openxmlformats.org/officeDocument/2006/relationships/slide" Target="slide80.xml"/><Relationship Id="rId114" Type="http://schemas.openxmlformats.org/officeDocument/2006/relationships/slide" Target="slide138.xml"/><Relationship Id="rId60" Type="http://schemas.openxmlformats.org/officeDocument/2006/relationships/slide" Target="slide82.xml"/><Relationship Id="rId81" Type="http://schemas.openxmlformats.org/officeDocument/2006/relationships/slide" Target="slide41.xml"/><Relationship Id="rId135" Type="http://schemas.openxmlformats.org/officeDocument/2006/relationships/slide" Target="slide132.xml"/><Relationship Id="rId156" Type="http://schemas.openxmlformats.org/officeDocument/2006/relationships/slide" Target="slide226.xml"/><Relationship Id="rId177" Type="http://schemas.openxmlformats.org/officeDocument/2006/relationships/slide" Target="slide21.xml"/><Relationship Id="rId198" Type="http://schemas.openxmlformats.org/officeDocument/2006/relationships/slide" Target="slide102.xml"/><Relationship Id="rId202" Type="http://schemas.openxmlformats.org/officeDocument/2006/relationships/slide" Target="slide107.xml"/><Relationship Id="rId223" Type="http://schemas.openxmlformats.org/officeDocument/2006/relationships/slide" Target="slide258.xml"/><Relationship Id="rId244" Type="http://schemas.openxmlformats.org/officeDocument/2006/relationships/slide" Target="slide105.xml"/><Relationship Id="rId18" Type="http://schemas.openxmlformats.org/officeDocument/2006/relationships/slide" Target="slide147.xml"/><Relationship Id="rId39" Type="http://schemas.openxmlformats.org/officeDocument/2006/relationships/slide" Target="slide152.xml"/><Relationship Id="rId50" Type="http://schemas.openxmlformats.org/officeDocument/2006/relationships/slide" Target="slide154.xml"/><Relationship Id="rId104" Type="http://schemas.openxmlformats.org/officeDocument/2006/relationships/slide" Target="slide64.xml"/><Relationship Id="rId125" Type="http://schemas.openxmlformats.org/officeDocument/2006/relationships/slide" Target="slide122.xml"/><Relationship Id="rId146" Type="http://schemas.openxmlformats.org/officeDocument/2006/relationships/slide" Target="slide204.xml"/><Relationship Id="rId167" Type="http://schemas.openxmlformats.org/officeDocument/2006/relationships/slide" Target="slide237.xml"/><Relationship Id="rId188" Type="http://schemas.openxmlformats.org/officeDocument/2006/relationships/slide" Target="slide225.xml"/><Relationship Id="rId71" Type="http://schemas.openxmlformats.org/officeDocument/2006/relationships/slide" Target="slide84.xml"/><Relationship Id="rId92" Type="http://schemas.openxmlformats.org/officeDocument/2006/relationships/slide" Target="slide55.xml"/><Relationship Id="rId213" Type="http://schemas.openxmlformats.org/officeDocument/2006/relationships/slide" Target="slide244.xml"/><Relationship Id="rId234" Type="http://schemas.openxmlformats.org/officeDocument/2006/relationships/slide" Target="slide232.xml"/><Relationship Id="rId2" Type="http://schemas.openxmlformats.org/officeDocument/2006/relationships/notesSlide" Target="../notesSlides/notesSlide2.xml"/><Relationship Id="rId29" Type="http://schemas.openxmlformats.org/officeDocument/2006/relationships/slide" Target="slide95.xml"/><Relationship Id="rId255" Type="http://schemas.openxmlformats.org/officeDocument/2006/relationships/slide" Target="slide144.xml"/><Relationship Id="rId40" Type="http://schemas.openxmlformats.org/officeDocument/2006/relationships/slide" Target="slide96.xml"/><Relationship Id="rId115" Type="http://schemas.openxmlformats.org/officeDocument/2006/relationships/slide" Target="slide112.xml"/><Relationship Id="rId136" Type="http://schemas.openxmlformats.org/officeDocument/2006/relationships/slide" Target="slide133.xml"/><Relationship Id="rId157" Type="http://schemas.openxmlformats.org/officeDocument/2006/relationships/slide" Target="slide194.xml"/><Relationship Id="rId178" Type="http://schemas.openxmlformats.org/officeDocument/2006/relationships/slide" Target="slide29.xml"/><Relationship Id="rId61" Type="http://schemas.openxmlformats.org/officeDocument/2006/relationships/slide" Target="slide155.xml"/><Relationship Id="rId82" Type="http://schemas.openxmlformats.org/officeDocument/2006/relationships/slide" Target="slide42.xml"/><Relationship Id="rId199" Type="http://schemas.openxmlformats.org/officeDocument/2006/relationships/slide" Target="slide104.xml"/><Relationship Id="rId203" Type="http://schemas.openxmlformats.org/officeDocument/2006/relationships/slide" Target="slide108.xml"/><Relationship Id="rId19" Type="http://schemas.openxmlformats.org/officeDocument/2006/relationships/slide" Target="slide6.xml"/><Relationship Id="rId224" Type="http://schemas.openxmlformats.org/officeDocument/2006/relationships/slide" Target="slide259.xml"/><Relationship Id="rId245" Type="http://schemas.openxmlformats.org/officeDocument/2006/relationships/slide" Target="slide153.xml"/><Relationship Id="rId30" Type="http://schemas.openxmlformats.org/officeDocument/2006/relationships/slide" Target="slide159.xml"/><Relationship Id="rId105" Type="http://schemas.openxmlformats.org/officeDocument/2006/relationships/slide" Target="slide65.xml"/><Relationship Id="rId126" Type="http://schemas.openxmlformats.org/officeDocument/2006/relationships/slide" Target="slide123.xml"/><Relationship Id="rId147" Type="http://schemas.openxmlformats.org/officeDocument/2006/relationships/slide" Target="slide207.xml"/><Relationship Id="rId168" Type="http://schemas.openxmlformats.org/officeDocument/2006/relationships/slide" Target="slide257.xml"/><Relationship Id="rId51" Type="http://schemas.openxmlformats.org/officeDocument/2006/relationships/slide" Target="slide98.xml"/><Relationship Id="rId72" Type="http://schemas.openxmlformats.org/officeDocument/2006/relationships/slide" Target="slide156.xml"/><Relationship Id="rId93" Type="http://schemas.openxmlformats.org/officeDocument/2006/relationships/slide" Target="slide56.xml"/><Relationship Id="rId189" Type="http://schemas.openxmlformats.org/officeDocument/2006/relationships/slide" Target="slide193.xml"/><Relationship Id="rId3" Type="http://schemas.openxmlformats.org/officeDocument/2006/relationships/slide" Target="slide14.xml"/><Relationship Id="rId214" Type="http://schemas.openxmlformats.org/officeDocument/2006/relationships/slide" Target="slide246.xml"/><Relationship Id="rId235" Type="http://schemas.openxmlformats.org/officeDocument/2006/relationships/slide" Target="slide230.xml"/><Relationship Id="rId256" Type="http://schemas.openxmlformats.org/officeDocument/2006/relationships/slide" Target="slide235.xml"/><Relationship Id="rId116" Type="http://schemas.openxmlformats.org/officeDocument/2006/relationships/slide" Target="slide113.xml"/><Relationship Id="rId137" Type="http://schemas.openxmlformats.org/officeDocument/2006/relationships/slide" Target="slide134.xml"/><Relationship Id="rId158" Type="http://schemas.openxmlformats.org/officeDocument/2006/relationships/slide" Target="slide198.xml"/><Relationship Id="rId20" Type="http://schemas.openxmlformats.org/officeDocument/2006/relationships/slide" Target="slide76.xml"/><Relationship Id="rId41" Type="http://schemas.openxmlformats.org/officeDocument/2006/relationships/slide" Target="slide160.xml"/><Relationship Id="rId62" Type="http://schemas.openxmlformats.org/officeDocument/2006/relationships/slide" Target="slide99.xml"/><Relationship Id="rId83" Type="http://schemas.openxmlformats.org/officeDocument/2006/relationships/slide" Target="slide43.xml"/><Relationship Id="rId179" Type="http://schemas.openxmlformats.org/officeDocument/2006/relationships/slide" Target="slide85.xml"/><Relationship Id="rId190" Type="http://schemas.openxmlformats.org/officeDocument/2006/relationships/slide" Target="slide197.xml"/><Relationship Id="rId204" Type="http://schemas.openxmlformats.org/officeDocument/2006/relationships/slide" Target="slide181.xml"/><Relationship Id="rId225" Type="http://schemas.openxmlformats.org/officeDocument/2006/relationships/slide" Target="slide260.xml"/><Relationship Id="rId246" Type="http://schemas.openxmlformats.org/officeDocument/2006/relationships/slide" Target="slide161.xml"/><Relationship Id="rId106" Type="http://schemas.openxmlformats.org/officeDocument/2006/relationships/slide" Target="slide66.xml"/><Relationship Id="rId127" Type="http://schemas.openxmlformats.org/officeDocument/2006/relationships/slide" Target="slide124.xml"/><Relationship Id="rId10" Type="http://schemas.openxmlformats.org/officeDocument/2006/relationships/slide" Target="slide158.xml"/><Relationship Id="rId31" Type="http://schemas.openxmlformats.org/officeDocument/2006/relationships/slide" Target="slide167.xml"/><Relationship Id="rId52" Type="http://schemas.openxmlformats.org/officeDocument/2006/relationships/slide" Target="slide162.xml"/><Relationship Id="rId73" Type="http://schemas.openxmlformats.org/officeDocument/2006/relationships/slide" Target="slide100.xml"/><Relationship Id="rId94" Type="http://schemas.openxmlformats.org/officeDocument/2006/relationships/slide" Target="slide57.xml"/><Relationship Id="rId148" Type="http://schemas.openxmlformats.org/officeDocument/2006/relationships/slide" Target="slide208.xml"/><Relationship Id="rId169" Type="http://schemas.openxmlformats.org/officeDocument/2006/relationships/slide" Target="slide238.xml"/><Relationship Id="rId4" Type="http://schemas.openxmlformats.org/officeDocument/2006/relationships/slide" Target="slide22.xml"/><Relationship Id="rId180" Type="http://schemas.openxmlformats.org/officeDocument/2006/relationships/slide" Target="slide93.xml"/><Relationship Id="rId215" Type="http://schemas.openxmlformats.org/officeDocument/2006/relationships/slide" Target="slide247.xml"/><Relationship Id="rId236" Type="http://schemas.openxmlformats.org/officeDocument/2006/relationships/slide" Target="slide229.xml"/><Relationship Id="rId257" Type="http://schemas.openxmlformats.org/officeDocument/2006/relationships/slide" Target="slide2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8.emf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1.emf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4.emf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160000" y="180000"/>
            <a:ext cx="389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Hinweise zur Nutzung der USDA - Analyse - Datei.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160000" y="720000"/>
            <a:ext cx="645971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0000FF"/>
                </a:solidFill>
              </a:rPr>
              <a:t>Handhabung der Präsentation (PPTX):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Bei der Präsentation handelt es sich um eine nicht geschützte Microsoft-Power-Point-Datei (PPTX)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Auf FOLIE 2 finden Sie das </a:t>
            </a:r>
            <a:r>
              <a:rPr lang="de-DE" sz="1200" b="1" dirty="0">
                <a:solidFill>
                  <a:srgbClr val="0000FF"/>
                </a:solidFill>
              </a:rPr>
              <a:t>HAUPTMENÜ</a:t>
            </a:r>
            <a:r>
              <a:rPr lang="de-DE" sz="1200" dirty="0">
                <a:solidFill>
                  <a:srgbClr val="0000FF"/>
                </a:solidFill>
              </a:rPr>
              <a:t>. Es dient zur Navigation innerhalb der Datei. </a:t>
            </a:r>
            <a:br>
              <a:rPr lang="de-DE" sz="1200" dirty="0">
                <a:solidFill>
                  <a:srgbClr val="0000FF"/>
                </a:solidFill>
              </a:rPr>
            </a:br>
            <a:r>
              <a:rPr lang="de-DE" sz="1200" dirty="0">
                <a:solidFill>
                  <a:srgbClr val="0000FF"/>
                </a:solidFill>
              </a:rPr>
              <a:t>Bitte schalten Sie in den </a:t>
            </a:r>
            <a:r>
              <a:rPr lang="de-DE" sz="1200" b="1" dirty="0">
                <a:solidFill>
                  <a:srgbClr val="FF0000"/>
                </a:solidFill>
              </a:rPr>
              <a:t>Präsentationsmodus</a:t>
            </a:r>
            <a:r>
              <a:rPr lang="de-DE" sz="1200" dirty="0">
                <a:solidFill>
                  <a:srgbClr val="0000FF"/>
                </a:solidFill>
              </a:rPr>
              <a:t> !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Durch Anklicken der dort befindlichen Buttons gelangen sie jeweils zu der entsprechenden Folie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Der Rücksprung von einer Folie zum Hauptmenü erfolgt über den Button „&gt;&gt;&gt; zum Hauptmenü“.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Los geht´s    &gt;&gt;&gt; Präsentationsmodus starten   &gt;&gt;&gt; dann START klicken  (s. rechts unten)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160000" y="2171476"/>
            <a:ext cx="6916189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Haftungsausschluss:</a:t>
            </a:r>
          </a:p>
          <a:p>
            <a:r>
              <a:rPr lang="de-DE" sz="1200" dirty="0"/>
              <a:t>Die Informationen, die Sie in dieser Veröffentlichung/Datei vorfinden, wurden nach bestem Wissen und </a:t>
            </a:r>
            <a:br>
              <a:rPr lang="de-DE" sz="1200" dirty="0"/>
            </a:br>
            <a:r>
              <a:rPr lang="de-DE" sz="1200" dirty="0"/>
              <a:t>Gewissen sorgfältig zusammengestellt und geprüft. Es wird jedoch keine Gewähr - weder ausdrücklich noch </a:t>
            </a:r>
            <a:br>
              <a:rPr lang="de-DE" sz="1200" dirty="0"/>
            </a:br>
            <a:r>
              <a:rPr lang="de-DE" sz="1200" dirty="0"/>
              <a:t>stillschweigend - für die Vollständigkeit, Richtigkeit, Aktualität oder Qualität und jederzeitige Verfügbarkeit</a:t>
            </a:r>
            <a:br>
              <a:rPr lang="de-DE" sz="1200" dirty="0"/>
            </a:br>
            <a:r>
              <a:rPr lang="de-DE" sz="1200" dirty="0"/>
              <a:t>der bereit gestellten Informationen übernommen. In keinem Fall wird für Schäden, die sich aus der </a:t>
            </a:r>
            <a:br>
              <a:rPr lang="de-DE" sz="1200" dirty="0"/>
            </a:br>
            <a:r>
              <a:rPr lang="de-DE" sz="1200" dirty="0"/>
              <a:t>Verwendung der abgerufenen Informationen ergeben, eine Haftung übernommen.</a:t>
            </a:r>
            <a:br>
              <a:rPr lang="de-DE" sz="1200" dirty="0"/>
            </a:br>
            <a:endParaRPr lang="de-DE" sz="1200" dirty="0"/>
          </a:p>
          <a:p>
            <a:r>
              <a:rPr lang="de-DE" sz="1200" dirty="0"/>
              <a:t>Die Nutzung der Grafiken und Tabellen ist unter Angabe der Quelle zulässig und kostenfrei.</a:t>
            </a:r>
            <a:br>
              <a:rPr lang="de-DE" sz="1200" dirty="0"/>
            </a:br>
            <a:r>
              <a:rPr lang="de-DE" sz="1200" dirty="0"/>
              <a:t>Quellenangabe: USDA (PSD-Datenbank; </a:t>
            </a:r>
            <a:r>
              <a:rPr lang="de-DE" sz="1200" dirty="0">
                <a:solidFill>
                  <a:srgbClr val="0000FF"/>
                </a:solidFill>
                <a:hlinkClick r:id="rId3"/>
              </a:rPr>
              <a:t>https://apps.fas.usda.gov/psdonline/app/index.html#/app/home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/>
              <a:t>)</a:t>
            </a:r>
            <a:br>
              <a:rPr lang="de-DE" sz="1200" dirty="0"/>
            </a:br>
            <a:r>
              <a:rPr lang="de-DE" sz="1200" dirty="0"/>
              <a:t>Grafik/Tabelle:   Werner Schmid</a:t>
            </a:r>
            <a:br>
              <a:rPr lang="de-DE" sz="1200" dirty="0"/>
            </a:br>
            <a:r>
              <a:rPr lang="de-DE" sz="1200" dirty="0"/>
              <a:t>Link:  </a:t>
            </a:r>
            <a:r>
              <a:rPr lang="de-DE" sz="1200" b="1" dirty="0">
                <a:solidFill>
                  <a:srgbClr val="0000FF"/>
                </a:solidFill>
                <a:hlinkClick r:id="rId4"/>
              </a:rPr>
              <a:t>https://lel.landwirtschaft-bw.de/pb/,Lde/Startseite/Unsere+Themen/Datenanalyse+USDA_EU_D</a:t>
            </a:r>
            <a:r>
              <a:rPr lang="de-DE" sz="12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160000" y="4361616"/>
            <a:ext cx="4291881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Impressum:</a:t>
            </a:r>
          </a:p>
          <a:p>
            <a:r>
              <a:rPr lang="de-DE" sz="1200" dirty="0"/>
              <a:t>Herausgeber:</a:t>
            </a:r>
            <a:br>
              <a:rPr lang="de-DE" sz="1200" dirty="0"/>
            </a:br>
            <a:r>
              <a:rPr lang="de-DE" sz="1200" dirty="0"/>
              <a:t>Landesanstalt für Landwirtschaft, Ernährung und Ländlicher Raum</a:t>
            </a:r>
            <a:br>
              <a:rPr lang="de-DE" sz="1200" dirty="0"/>
            </a:br>
            <a:r>
              <a:rPr lang="de-DE" sz="1200" dirty="0"/>
              <a:t>Oberbettringer Straße 162</a:t>
            </a:r>
          </a:p>
          <a:p>
            <a:r>
              <a:rPr lang="de-DE" sz="1200" dirty="0"/>
              <a:t>73525 Schwäbisch Gmünd</a:t>
            </a:r>
            <a:br>
              <a:rPr lang="de-DE" sz="1200" dirty="0"/>
            </a:br>
            <a:r>
              <a:rPr lang="de-DE" sz="1200" dirty="0">
                <a:hlinkClick r:id="rId5"/>
              </a:rPr>
              <a:t>poststelle@lel.bwl.de</a:t>
            </a:r>
            <a:br>
              <a:rPr lang="de-DE" sz="1200" dirty="0"/>
            </a:br>
            <a:r>
              <a:rPr lang="de-DE" sz="1200" dirty="0"/>
              <a:t>Tel.: 07171 / 917 100</a:t>
            </a:r>
          </a:p>
          <a:p>
            <a:endParaRPr lang="de-DE" sz="1200" dirty="0"/>
          </a:p>
          <a:p>
            <a:r>
              <a:rPr lang="de-DE" sz="1200" dirty="0"/>
              <a:t>bei fachlichen Fragen und Anregungen wenden Sie sich bitte an:</a:t>
            </a:r>
          </a:p>
          <a:p>
            <a:r>
              <a:rPr lang="de-DE" sz="1200" dirty="0"/>
              <a:t>Werner Schmid</a:t>
            </a:r>
          </a:p>
          <a:p>
            <a:r>
              <a:rPr lang="de-DE" sz="1200" dirty="0">
                <a:hlinkClick r:id="rId6"/>
              </a:rPr>
              <a:t>w.schmid-markt@gmx.de</a:t>
            </a:r>
            <a:endParaRPr lang="de-DE" sz="1200" dirty="0"/>
          </a:p>
        </p:txBody>
      </p:sp>
      <p:sp>
        <p:nvSpPr>
          <p:cNvPr id="8" name="Ellipse 7">
            <a:hlinkClick r:id="rId7" action="ppaction://hlinksldjump"/>
          </p:cNvPr>
          <p:cNvSpPr>
            <a:spLocks noChangeAspect="1"/>
          </p:cNvSpPr>
          <p:nvPr/>
        </p:nvSpPr>
        <p:spPr>
          <a:xfrm>
            <a:off x="6840000" y="4500000"/>
            <a:ext cx="1800000" cy="1800000"/>
          </a:xfrm>
          <a:prstGeom prst="ellipse">
            <a:avLst/>
          </a:prstGeom>
          <a:solidFill>
            <a:srgbClr val="FFFF00"/>
          </a:solidFill>
          <a:ln w="38100" cmpd="dbl">
            <a:solidFill>
              <a:srgbClr val="FF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START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B856D59-6B2D-0E2E-0E78-EFF4E911EC6F}"/>
              </a:ext>
            </a:extLst>
          </p:cNvPr>
          <p:cNvSpPr/>
          <p:nvPr/>
        </p:nvSpPr>
        <p:spPr>
          <a:xfrm>
            <a:off x="18000" y="2484000"/>
            <a:ext cx="1800000" cy="4356000"/>
          </a:xfrm>
          <a:prstGeom prst="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persönlicher </a:t>
            </a: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Hinweis des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 Autors</a:t>
            </a:r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de-DE" sz="1100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Werner Schmid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Meine berufliche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 Tätigkeit bei der LEL Schwäbisch Gmünd endet am 30.04.2025, da ich zum 01.05. in Pension gehe.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Dennoch werde ich dem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Thema Agrarmärkte auch 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in meinem 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„(</a:t>
            </a:r>
            <a:r>
              <a:rPr lang="de-DE" sz="1100" b="0" baseline="0" dirty="0" err="1">
                <a:solidFill>
                  <a:schemeClr val="bg1">
                    <a:lumMod val="50000"/>
                  </a:schemeClr>
                </a:solidFill>
              </a:rPr>
              <a:t>Un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-)“ Ruhestand treu bleiben. Geplant ist insbesondere die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USDA-Analyse sowie die</a:t>
            </a:r>
            <a:b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Analyse der EU-Daten</a:t>
            </a:r>
            <a:b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weiterzuführen.</a:t>
            </a:r>
          </a:p>
          <a:p>
            <a:pPr algn="l"/>
            <a:endParaRPr lang="de-DE" sz="1100" b="0" baseline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Für Interessierte hier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meine (vorläufige) Kontakt-E-Mail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in Sachen Märkte: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w.schmid-markt@gmx.de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7601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8DFB0DA-880B-1391-0E5B-BD8178B2B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91437"/>
      </p:ext>
    </p:extLst>
  </p:cSld>
  <p:clrMapOvr>
    <a:masterClrMapping/>
  </p:clrMapOvr>
  <p:transition spd="slow">
    <p:wipe dir="r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D075285-2B69-58D9-4B78-8FEA12EB1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2135"/>
      </p:ext>
    </p:extLst>
  </p:cSld>
  <p:clrMapOvr>
    <a:masterClrMapping/>
  </p:clrMapOvr>
  <p:transition spd="slow">
    <p:wipe dir="r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A5422E7-F643-81B6-1915-9E8C47CB0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13933"/>
      </p:ext>
    </p:extLst>
  </p:cSld>
  <p:clrMapOvr>
    <a:masterClrMapping/>
  </p:clrMapOvr>
  <p:transition spd="slow">
    <p:wipe dir="r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0B26D2F-3F12-6A57-8AB5-BB094202B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56480"/>
      </p:ext>
    </p:extLst>
  </p:cSld>
  <p:clrMapOvr>
    <a:masterClrMapping/>
  </p:clrMapOvr>
  <p:transition spd="slow">
    <p:wipe dir="r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Sonnenblumen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92C2D39-96CC-E28F-4845-DAF11DF1B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48156"/>
      </p:ext>
    </p:extLst>
  </p:cSld>
  <p:clrMapOvr>
    <a:masterClrMapping/>
  </p:clrMapOvr>
  <p:transition spd="slow">
    <p:wipe dir="r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443C5D8-EDBF-8FC6-144F-BAE92E06A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04947"/>
      </p:ext>
    </p:extLst>
  </p:cSld>
  <p:clrMapOvr>
    <a:masterClrMapping/>
  </p:clrMapOvr>
  <p:transition spd="slow">
    <p:wipe dir="r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DB2D4D8-391D-C275-F2BE-F267C9804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51769"/>
      </p:ext>
    </p:extLst>
  </p:cSld>
  <p:clrMapOvr>
    <a:masterClrMapping/>
  </p:clrMapOvr>
  <p:transition spd="slow">
    <p:wipe dir="r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-Schrot</a:t>
            </a:r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9C506A8-FB87-BA07-6AF8-F7C4E1ECF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27570"/>
      </p:ext>
    </p:extLst>
  </p:cSld>
  <p:clrMapOvr>
    <a:masterClrMapping/>
  </p:clrMapOvr>
  <p:transition spd="slow">
    <p:wipe dir="r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-Schrot</a:t>
            </a:r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F2F244B-EC56-35F1-6A56-7D283F463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05427"/>
      </p:ext>
    </p:extLst>
  </p:cSld>
  <p:clrMapOvr>
    <a:masterClrMapping/>
  </p:clrMapOvr>
  <p:transition spd="slow">
    <p:wipe dir="r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108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9969DC1-7B9E-2E20-F684-B976E8FA1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11383"/>
      </p:ext>
    </p:extLst>
  </p:cSld>
  <p:clrMapOvr>
    <a:masterClrMapping/>
  </p:clrMapOvr>
  <p:transition spd="slow">
    <p:wipe dir="r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8D2BE2C-7E35-BA9B-6D29-0972B2DC2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25934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2AEC32B-424E-F6AB-AD88-B6B6323EC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89135"/>
      </p:ext>
    </p:extLst>
  </p:cSld>
  <p:clrMapOvr>
    <a:masterClrMapping/>
  </p:clrMapOvr>
  <p:transition spd="slow">
    <p:wipe dir="r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99A2E8C-DDC5-C18D-357F-D6B2B01B5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11949"/>
      </p:ext>
    </p:extLst>
  </p:cSld>
  <p:clrMapOvr>
    <a:masterClrMapping/>
  </p:clrMapOvr>
  <p:transition spd="slow">
    <p:wipe dir="r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111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Argentinien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D70E5E-AFF7-1D05-8F06-5347A0A04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81128"/>
      </p:ext>
    </p:extLst>
  </p:cSld>
  <p:clrMapOvr>
    <a:masterClrMapping/>
  </p:clrMapOvr>
  <p:transition spd="slow">
    <p:wipe dir="r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BB42097-3CB5-4D58-C50A-D8BB613F8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35872"/>
      </p:ext>
    </p:extLst>
  </p:cSld>
  <p:clrMapOvr>
    <a:masterClrMapping/>
  </p:clrMapOvr>
  <p:transition spd="slow">
    <p:wipe dir="r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132B273-8F04-3916-20AA-53DD46AF2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38747"/>
      </p:ext>
    </p:extLst>
  </p:cSld>
  <p:clrMapOvr>
    <a:masterClrMapping/>
  </p:clrMapOvr>
  <p:transition spd="slow">
    <p:wipe dir="r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114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Brasilien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75A8BBA-57DF-74E8-FA1E-4F9BEFC5E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115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ABD9FB-D14E-2F0C-3A3A-8714E1ACB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58606"/>
      </p:ext>
    </p:extLst>
  </p:cSld>
  <p:clrMapOvr>
    <a:masterClrMapping/>
  </p:clrMapOvr>
  <p:transition spd="slow">
    <p:wipe dir="r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116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612AC22-2E2F-59EA-0C93-1D5462CC8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629"/>
      </p:ext>
    </p:extLst>
  </p:cSld>
  <p:clrMapOvr>
    <a:masterClrMapping/>
  </p:clrMapOvr>
  <p:transition spd="slow">
    <p:wipe dir="r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117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EU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2" name="Rechteck 1"/>
          <p:cNvSpPr/>
          <p:nvPr/>
        </p:nvSpPr>
        <p:spPr>
          <a:xfrm>
            <a:off x="489674" y="2627859"/>
            <a:ext cx="28800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3320000"/>
            <a:ext cx="9000000" cy="406763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F84EE2B-A191-6A58-8FBE-5A0C2DF79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118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A0E04D9-F1C5-464B-74B2-E2198BDDF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86441"/>
      </p:ext>
    </p:extLst>
  </p:cSld>
  <p:clrMapOvr>
    <a:masterClrMapping/>
  </p:clrMapOvr>
  <p:transition spd="slow">
    <p:wipe dir="r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7C8DC5C-9E77-180A-75A1-ED29A6186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51862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3D878F0-7CCE-6F75-6DFA-9DEFDB288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32195"/>
      </p:ext>
    </p:extLst>
  </p:cSld>
  <p:clrMapOvr>
    <a:masterClrMapping/>
  </p:clrMapOvr>
  <p:transition spd="slow">
    <p:wipe dir="r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120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Indonesien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2B2F4A9-4277-6137-F4FA-14D88460C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11902C6-2F84-2CF6-D307-62322B575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61473"/>
      </p:ext>
    </p:extLst>
  </p:cSld>
  <p:clrMapOvr>
    <a:masterClrMapping/>
  </p:clrMapOvr>
  <p:transition spd="slow">
    <p:wipe dir="r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CD2A74-8258-3C13-97FE-8C655C7D6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34895"/>
      </p:ext>
    </p:extLst>
  </p:cSld>
  <p:clrMapOvr>
    <a:masterClrMapping/>
  </p:clrMapOvr>
  <p:transition spd="slow">
    <p:wipe dir="r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123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Kanada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22B56A-0B26-34A4-3D8F-3455EA5D5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123F1B7-82F3-E2F9-B6C5-BE7DD035C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84244"/>
      </p:ext>
    </p:extLst>
  </p:cSld>
  <p:clrMapOvr>
    <a:masterClrMapping/>
  </p:clrMapOvr>
  <p:transition spd="slow">
    <p:wipe dir="r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125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64AD09F-C8B6-2682-7C6B-96CB44A4D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4930"/>
      </p:ext>
    </p:extLst>
  </p:cSld>
  <p:clrMapOvr>
    <a:masterClrMapping/>
  </p:clrMapOvr>
  <p:transition spd="slow">
    <p:wipe dir="r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126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Malaysia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F872E45-C492-9201-6817-F5CE6DBEF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127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795E39F-F86D-B8B3-673C-A0283CE0E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18202"/>
      </p:ext>
    </p:extLst>
  </p:cSld>
  <p:clrMapOvr>
    <a:masterClrMapping/>
  </p:clrMapOvr>
  <p:transition spd="slow">
    <p:wipe dir="r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128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0C1A84-55CA-B731-87D9-DDBACCC35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42946"/>
      </p:ext>
    </p:extLst>
  </p:cSld>
  <p:clrMapOvr>
    <a:masterClrMapping/>
  </p:clrMapOvr>
  <p:transition spd="slow">
    <p:wipe dir="r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129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Paraguay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FB83394-2696-AB16-E6DD-2A837A1B2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3320000"/>
            <a:ext cx="8640000" cy="432476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99FA398-C2C5-3B88-E80F-0A96736A3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10181E4-9A79-3641-2097-CBE97472D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11581"/>
      </p:ext>
    </p:extLst>
  </p:cSld>
  <p:clrMapOvr>
    <a:masterClrMapping/>
  </p:clrMapOvr>
  <p:transition spd="slow">
    <p:wipe dir="r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C91081E-8D70-27B7-699E-7CF641E3A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93166"/>
      </p:ext>
    </p:extLst>
  </p:cSld>
  <p:clrMapOvr>
    <a:masterClrMapping/>
  </p:clrMapOvr>
  <p:transition spd="slow">
    <p:wipe dir="r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B5E5FDF-911D-857B-9325-6A7E88B8B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20690"/>
      </p:ext>
    </p:extLst>
  </p:cSld>
  <p:clrMapOvr>
    <a:masterClrMapping/>
  </p:clrMapOvr>
  <p:transition spd="slow">
    <p:wipe dir="r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132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Russland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FF05272-EDCE-CBC2-6ED0-E4516E7F9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1D3EB9E-88B9-19BE-8598-3BC04551A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4703"/>
      </p:ext>
    </p:extLst>
  </p:cSld>
  <p:clrMapOvr>
    <a:masterClrMapping/>
  </p:clrMapOvr>
  <p:transition spd="slow">
    <p:wipe dir="r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E698E78-2A4B-9CD5-5FA4-7CE37BEDE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74789"/>
      </p:ext>
    </p:extLst>
  </p:cSld>
  <p:clrMapOvr>
    <a:masterClrMapping/>
  </p:clrMapOvr>
  <p:transition spd="slow">
    <p:wipe dir="r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135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Ukraine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26280000"/>
            <a:ext cx="9000000" cy="406763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3B35FE-D7C0-7F72-B520-BB25264E1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D82873C-D0D5-4C2C-9C15-A36B9635A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4936"/>
      </p:ext>
    </p:extLst>
  </p:cSld>
  <p:clrMapOvr>
    <a:masterClrMapping/>
  </p:clrMapOvr>
  <p:transition spd="slow">
    <p:wipe dir="r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36CD761-49D6-9C42-AA49-0BCF70CA4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58798"/>
      </p:ext>
    </p:extLst>
  </p:cSld>
  <p:clrMapOvr>
    <a:masterClrMapping/>
  </p:clrMapOvr>
  <p:transition spd="slow">
    <p:wipe dir="r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138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USA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1FD8E26-F89B-0A4A-2695-3704ECA6C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834F0A-4CCA-E624-81B5-E4C10FEF1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44531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DDFC4AF-26DE-9BFC-904C-29112CA05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97930"/>
      </p:ext>
    </p:extLst>
  </p:cSld>
  <p:clrMapOvr>
    <a:masterClrMapping/>
  </p:clrMapOvr>
  <p:transition spd="slow">
    <p:wipe dir="r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81C19D5-8BFB-888D-D898-42F1DC60F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39328"/>
      </p:ext>
    </p:extLst>
  </p:cSld>
  <p:clrMapOvr>
    <a:masterClrMapping/>
  </p:clrMapOvr>
  <p:transition spd="slow">
    <p:wipe dir="r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141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China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2431A42-A03D-BCC0-DD21-8179DACD8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42699"/>
      </p:ext>
    </p:extLst>
  </p:cSld>
  <p:clrMapOvr>
    <a:masterClrMapping/>
  </p:clrMapOvr>
  <p:transition spd="slow">
    <p:wipe dir="r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517C80D-79B0-AADE-B450-C9F29EBD1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42958"/>
      </p:ext>
    </p:extLst>
  </p:cSld>
  <p:clrMapOvr>
    <a:masterClrMapping/>
  </p:clrMapOvr>
  <p:transition spd="slow">
    <p:wipe dir="r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7248C4C-1187-A7AE-5FEC-4B007A28E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17727"/>
      </p:ext>
    </p:extLst>
  </p:cSld>
  <p:clrMapOvr>
    <a:masterClrMapping/>
  </p:clrMapOvr>
  <p:transition spd="slow">
    <p:wipe dir="r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144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Indien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935F320-B567-CECE-DBE6-A7A25FF31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71729"/>
      </p:ext>
    </p:extLst>
  </p:cSld>
  <p:clrMapOvr>
    <a:masterClrMapping/>
  </p:clrMapOvr>
  <p:transition spd="slow">
    <p:wipe dir="r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145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</a:t>
            </a:r>
            <a:endParaRPr lang="de-DE" b="1" dirty="0">
              <a:solidFill>
                <a:srgbClr val="008000"/>
              </a:solidFill>
            </a:endParaRP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8280000"/>
            <a:ext cx="8640000" cy="611337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16B4645-E146-21C3-443C-CCE788250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70399"/>
      </p:ext>
    </p:extLst>
  </p:cSld>
  <p:clrMapOvr>
    <a:masterClrMapping/>
  </p:clrMapOvr>
  <p:transition spd="slow">
    <p:wipe dir="r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146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5696" y="36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</a:t>
            </a:r>
            <a:endParaRPr lang="de-DE" b="1" dirty="0">
              <a:solidFill>
                <a:srgbClr val="008000"/>
              </a:solidFill>
            </a:endParaRP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650569B-AA3F-934C-D32C-9DFFC5390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93968"/>
      </p:ext>
    </p:extLst>
  </p:cSld>
  <p:clrMapOvr>
    <a:masterClrMapping/>
  </p:clrMapOvr>
  <p:transition spd="slow">
    <p:wipe dir="r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147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9199B7-4BD2-F6BB-6E89-A7D6DF94C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17516"/>
      </p:ext>
    </p:extLst>
  </p:cSld>
  <p:clrMapOvr>
    <a:masterClrMapping/>
  </p:clrMapOvr>
  <p:transition spd="slow">
    <p:wipe dir="r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148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1819646-DFE0-DC88-8AB0-19DA84E84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15368"/>
      </p:ext>
    </p:extLst>
  </p:cSld>
  <p:clrMapOvr>
    <a:masterClrMapping/>
  </p:clrMapOvr>
  <p:transition spd="slow">
    <p:wipe dir="r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149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Pflanzenöle –</a:t>
            </a:r>
            <a:r>
              <a:rPr lang="de-DE" b="1" dirty="0"/>
              <a:t>Erzeugung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56AF795-6E10-57B1-00EC-CBD2C6164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22299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Weizen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24D5EFF-D091-AFA0-CC60-54A6389B9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76829"/>
      </p:ext>
    </p:extLst>
  </p:cSld>
  <p:clrMapOvr>
    <a:masterClrMapping/>
  </p:clrMapOvr>
  <p:transition spd="slow">
    <p:wipe dir="r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150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Pflanzenöle – </a:t>
            </a:r>
            <a:r>
              <a:rPr lang="de-DE" b="1" dirty="0"/>
              <a:t>Verbrauch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C23D7BE-50BB-8AEC-2308-3AF46169C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540000"/>
            <a:ext cx="6480000" cy="621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6955"/>
      </p:ext>
    </p:extLst>
  </p:cSld>
  <p:clrMapOvr>
    <a:masterClrMapping/>
  </p:clrMapOvr>
  <p:transition spd="slow">
    <p:wipe dir="r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151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Pflanzenöle gesamt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303F849-9FDA-1421-668C-94B10C0B1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65456"/>
      </p:ext>
    </p:extLst>
  </p:cSld>
  <p:clrMapOvr>
    <a:masterClrMapping/>
  </p:clrMapOvr>
  <p:transition spd="slow">
    <p:wipe dir="r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215ED29-C94A-6905-FD0A-7079CA19F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17681"/>
      </p:ext>
    </p:extLst>
  </p:cSld>
  <p:clrMapOvr>
    <a:masterClrMapping/>
  </p:clrMapOvr>
  <p:transition spd="slow">
    <p:wipe dir="r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153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2F3672A-571A-1229-5F23-0AC20BC67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92748"/>
      </p:ext>
    </p:extLst>
  </p:cSld>
  <p:clrMapOvr>
    <a:masterClrMapping/>
  </p:clrMapOvr>
  <p:transition spd="slow">
    <p:wipe dir="r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154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3D2FF5-38D2-64FE-33B0-52224D0E1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5596"/>
      </p:ext>
    </p:extLst>
  </p:cSld>
  <p:clrMapOvr>
    <a:masterClrMapping/>
  </p:clrMapOvr>
  <p:transition spd="slow">
    <p:wipe dir="r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155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5E9B4CE-A9FB-0E41-A7BF-961D97913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966"/>
      </p:ext>
    </p:extLst>
  </p:cSld>
  <p:clrMapOvr>
    <a:masterClrMapping/>
  </p:clrMapOvr>
  <p:transition spd="slow">
    <p:wipe dir="r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156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F91BAE1-DDDA-2425-B6BF-B4152686F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93803"/>
      </p:ext>
    </p:extLst>
  </p:cSld>
  <p:clrMapOvr>
    <a:masterClrMapping/>
  </p:clrMapOvr>
  <p:transition spd="slow">
    <p:wipe dir="r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522CFF8-2B59-38BC-EECE-C8E452A6A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07209"/>
      </p:ext>
    </p:extLst>
  </p:cSld>
  <p:clrMapOvr>
    <a:masterClrMapping/>
  </p:clrMapOvr>
  <p:transition spd="slow">
    <p:wipe dir="r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BA68CAD-CF1D-91CD-FD77-8E7D47726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79949"/>
      </p:ext>
    </p:extLst>
  </p:cSld>
  <p:clrMapOvr>
    <a:masterClrMapping/>
  </p:clrMapOvr>
  <p:transition spd="slow">
    <p:wipe dir="r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Palmöl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39D75CE-7D44-DECA-509D-A36FBA6D9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47110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26D9565-B496-BF57-7A96-0C47D2EFB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0141"/>
      </p:ext>
    </p:extLst>
  </p:cSld>
  <p:clrMapOvr>
    <a:masterClrMapping/>
  </p:clrMapOvr>
  <p:transition spd="slow">
    <p:wipe dir="r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EB243BD-CE84-E728-CB2B-72355FB77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85438"/>
      </p:ext>
    </p:extLst>
  </p:cSld>
  <p:clrMapOvr>
    <a:masterClrMapping/>
  </p:clrMapOvr>
  <p:transition spd="slow">
    <p:wipe dir="r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34AFEA-211D-E0E7-35BE-C61936427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41731"/>
      </p:ext>
    </p:extLst>
  </p:cSld>
  <p:clrMapOvr>
    <a:masterClrMapping/>
  </p:clrMapOvr>
  <p:transition spd="slow">
    <p:wipe dir="r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0E977E3-FB11-D370-DA59-FC5680813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58246"/>
      </p:ext>
    </p:extLst>
  </p:cSld>
  <p:clrMapOvr>
    <a:masterClrMapping/>
  </p:clrMapOvr>
  <p:transition spd="slow">
    <p:wipe dir="r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83A4D2C-BEBE-1D4C-2F96-DB3C1B013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76141"/>
      </p:ext>
    </p:extLst>
  </p:cSld>
  <p:clrMapOvr>
    <a:masterClrMapping/>
  </p:clrMapOvr>
  <p:transition spd="slow">
    <p:wipe dir="r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283982-0C39-A625-443E-8C6B5ED4A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52009"/>
      </p:ext>
    </p:extLst>
  </p:cSld>
  <p:clrMapOvr>
    <a:masterClrMapping/>
  </p:clrMapOvr>
  <p:transition spd="slow">
    <p:wipe dir="r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64C2AC0-4C69-AD83-C7F3-7C1FCA494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59718"/>
      </p:ext>
    </p:extLst>
  </p:cSld>
  <p:clrMapOvr>
    <a:masterClrMapping/>
  </p:clrMapOvr>
  <p:transition spd="slow">
    <p:wipe dir="r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7B76C22-14BB-5D39-3004-13AE8A8BD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55542"/>
      </p:ext>
    </p:extLst>
  </p:cSld>
  <p:clrMapOvr>
    <a:masterClrMapping/>
  </p:clrMapOvr>
  <p:transition spd="slow">
    <p:wipe dir="r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Sojaöl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AF7007D-AF66-AD31-0ACB-AF4D0FCDC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86861"/>
      </p:ext>
    </p:extLst>
  </p:cSld>
  <p:clrMapOvr>
    <a:masterClrMapping/>
  </p:clrMapOvr>
  <p:transition spd="slow">
    <p:wipe dir="r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B99553-0FF0-A5B5-C563-5205D24A7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47764"/>
      </p:ext>
    </p:extLst>
  </p:cSld>
  <p:clrMapOvr>
    <a:masterClrMapping/>
  </p:clrMapOvr>
  <p:transition spd="slow">
    <p:wipe dir="r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5407553-3DC1-64BF-274F-F76A2A63C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08262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E3083FB-5B05-6625-9E89-0DDA65F99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1264"/>
      </p:ext>
    </p:extLst>
  </p:cSld>
  <p:clrMapOvr>
    <a:masterClrMapping/>
  </p:clrMapOvr>
  <p:transition spd="slow">
    <p:wipe dir="r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8453843-3BB9-E713-F81B-917D4226E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96857"/>
      </p:ext>
    </p:extLst>
  </p:cSld>
  <p:clrMapOvr>
    <a:masterClrMapping/>
  </p:clrMapOvr>
  <p:transition spd="slow">
    <p:wipe dir="r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2BA860D-27B1-B214-9B32-B2F3B04CF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01118"/>
      </p:ext>
    </p:extLst>
  </p:cSld>
  <p:clrMapOvr>
    <a:masterClrMapping/>
  </p:clrMapOvr>
  <p:transition spd="slow">
    <p:wipe dir="r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1DA0CE-CF90-F6DB-D04A-9307A38A3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05024"/>
      </p:ext>
    </p:extLst>
  </p:cSld>
  <p:clrMapOvr>
    <a:masterClrMapping/>
  </p:clrMapOvr>
  <p:transition spd="slow">
    <p:wipe dir="r"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53D1801-F3CB-DB72-6E93-BDDA751E7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91665"/>
      </p:ext>
    </p:extLst>
  </p:cSld>
  <p:clrMapOvr>
    <a:masterClrMapping/>
  </p:clrMapOvr>
  <p:transition spd="slow">
    <p:wipe dir="r"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9188A90-BEFA-F118-D839-991260E57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5814"/>
      </p:ext>
    </p:extLst>
  </p:cSld>
  <p:clrMapOvr>
    <a:masterClrMapping/>
  </p:clrMapOvr>
  <p:transition spd="slow">
    <p:wipe dir="r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Rapsöl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3502F70-F206-BEB5-C153-47D42A56D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88566"/>
      </p:ext>
    </p:extLst>
  </p:cSld>
  <p:clrMapOvr>
    <a:masterClrMapping/>
  </p:clrMapOvr>
  <p:transition spd="slow">
    <p:wipe dir="r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41F53F-2CD4-1417-51AD-1712535D4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05109"/>
      </p:ext>
    </p:extLst>
  </p:cSld>
  <p:clrMapOvr>
    <a:masterClrMapping/>
  </p:clrMapOvr>
  <p:transition spd="slow">
    <p:wipe dir="r"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B2B325-EAD0-C012-B4F3-40A9A0F9F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7550"/>
      </p:ext>
    </p:extLst>
  </p:cSld>
  <p:clrMapOvr>
    <a:masterClrMapping/>
  </p:clrMapOvr>
  <p:transition spd="slow">
    <p:wipe dir="r"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901903E-3FEB-916F-0420-C34F5E027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2373"/>
      </p:ext>
    </p:extLst>
  </p:cSld>
  <p:clrMapOvr>
    <a:masterClrMapping/>
  </p:clrMapOvr>
  <p:transition spd="slow">
    <p:wipe dir="r"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37523C9-3F2C-B3CF-8952-5E557D2C7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39654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241E32-1E11-29DA-EB2B-C73D5878C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65129"/>
      </p:ext>
    </p:extLst>
  </p:cSld>
  <p:clrMapOvr>
    <a:masterClrMapping/>
  </p:clrMapOvr>
  <p:transition spd="slow">
    <p:wipe dir="r"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4AA252D-9FEA-1A17-AA09-A12172E6E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20175"/>
      </p:ext>
    </p:extLst>
  </p:cSld>
  <p:clrMapOvr>
    <a:masterClrMapping/>
  </p:clrMapOvr>
  <p:transition spd="slow">
    <p:wipe dir="r"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678689-F7FF-D167-C06E-2CAAAC042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25854"/>
      </p:ext>
    </p:extLst>
  </p:cSld>
  <p:clrMapOvr>
    <a:masterClrMapping/>
  </p:clrMapOvr>
  <p:transition spd="slow">
    <p:wipe dir="r"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FC35827-CCDA-48A1-DD58-1E2D634AA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98296"/>
      </p:ext>
    </p:extLst>
  </p:cSld>
  <p:clrMapOvr>
    <a:masterClrMapping/>
  </p:clrMapOvr>
  <p:transition spd="slow">
    <p:wipe dir="r"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Sonnenblumenöl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5F1C637-F65F-EFCF-15C3-994880478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15385"/>
      </p:ext>
    </p:extLst>
  </p:cSld>
  <p:clrMapOvr>
    <a:masterClrMapping/>
  </p:clrMapOvr>
  <p:transition spd="slow">
    <p:wipe dir="r"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675C181-CF7C-945C-79DB-3D3FB0988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6247"/>
      </p:ext>
    </p:extLst>
  </p:cSld>
  <p:clrMapOvr>
    <a:masterClrMapping/>
  </p:clrMapOvr>
  <p:transition spd="slow">
    <p:wipe dir="r"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080D80-62A7-63CB-E095-FCC98232F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60688"/>
      </p:ext>
    </p:extLst>
  </p:cSld>
  <p:clrMapOvr>
    <a:masterClrMapping/>
  </p:clrMapOvr>
  <p:transition spd="slow">
    <p:wipe dir="r"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0215BBF-7F6A-2D32-3421-6491F9FFD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57584"/>
      </p:ext>
    </p:extLst>
  </p:cSld>
  <p:clrMapOvr>
    <a:masterClrMapping/>
  </p:clrMapOvr>
  <p:transition spd="slow">
    <p:wipe dir="r"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1E168B9-E121-8D6D-9949-632904B0D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72120"/>
      </p:ext>
    </p:extLst>
  </p:cSld>
  <p:clrMapOvr>
    <a:masterClrMapping/>
  </p:clrMapOvr>
  <p:transition spd="slow">
    <p:wipe dir="r"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5D1B6B-22D3-46E7-747F-D35574284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55817"/>
      </p:ext>
    </p:extLst>
  </p:cSld>
  <p:clrMapOvr>
    <a:masterClrMapping/>
  </p:clrMapOvr>
  <p:transition spd="slow">
    <p:wipe dir="r"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52C565C-E4B6-17C6-82FD-54E936867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49931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E2ACE9-DB93-5568-BADB-87873EC40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32241"/>
      </p:ext>
    </p:extLst>
  </p:cSld>
  <p:clrMapOvr>
    <a:masterClrMapping/>
  </p:clrMapOvr>
  <p:transition spd="slow">
    <p:wipe dir="r"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CD0F040-3188-0BF6-6CF2-10EFC5B46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66600"/>
      </p:ext>
    </p:extLst>
  </p:cSld>
  <p:clrMapOvr>
    <a:masterClrMapping/>
  </p:clrMapOvr>
  <p:transition spd="slow">
    <p:wipe dir="r"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2DD46D8-79CA-187D-D935-37FED4820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03252"/>
      </p:ext>
    </p:extLst>
  </p:cSld>
  <p:clrMapOvr>
    <a:masterClrMapping/>
  </p:clrMapOvr>
  <p:transition spd="slow">
    <p:wipe dir="r"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C35F297-EDA7-6865-4E3E-AA045A3ED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71695"/>
      </p:ext>
    </p:extLst>
  </p:cSld>
  <p:clrMapOvr>
    <a:masterClrMapping/>
  </p:clrMapOvr>
  <p:transition spd="slow">
    <p:wipe dir="r"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54D0676-E8F9-F39C-6CA2-AD806F9CC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67912"/>
      </p:ext>
    </p:extLst>
  </p:cSld>
  <p:clrMapOvr>
    <a:masterClrMapping/>
  </p:clrMapOvr>
  <p:transition spd="slow">
    <p:wipe dir="r"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36C701C-357A-E24A-90B2-377D45CF5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87557"/>
      </p:ext>
    </p:extLst>
  </p:cSld>
  <p:clrMapOvr>
    <a:masterClrMapping/>
  </p:clrMapOvr>
  <p:transition spd="slow">
    <p:wipe dir="r"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A9D09BB-2B89-57F4-977D-C223C945E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14734"/>
      </p:ext>
    </p:extLst>
  </p:cSld>
  <p:clrMapOvr>
    <a:masterClrMapping/>
  </p:clrMapOvr>
  <p:transition spd="slow">
    <p:wipe dir="r"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CB6B245-E303-ED41-1B1F-573E159DE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45244"/>
      </p:ext>
    </p:extLst>
  </p:cSld>
  <p:clrMapOvr>
    <a:masterClrMapping/>
  </p:clrMapOvr>
  <p:transition spd="slow">
    <p:wipe dir="r"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0B0D13F-02E5-D5C9-57A2-822C7FE10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31134"/>
      </p:ext>
    </p:extLst>
  </p:cSld>
  <p:clrMapOvr>
    <a:masterClrMapping/>
  </p:clrMapOvr>
  <p:transition spd="slow">
    <p:wipe dir="r"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Rechteck 5"/>
          <p:cNvSpPr>
            <a:spLocks/>
          </p:cNvSpPr>
          <p:nvPr/>
        </p:nvSpPr>
        <p:spPr>
          <a:xfrm>
            <a:off x="805454" y="1221691"/>
            <a:ext cx="324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3FD29B7-5BE5-C72A-1B3E-AD7599298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23780"/>
      </p:ext>
    </p:extLst>
  </p:cSld>
  <p:clrMapOvr>
    <a:masterClrMapping/>
  </p:clrMapOvr>
  <p:transition spd="slow">
    <p:wipe dir="r"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Rechteck 5"/>
          <p:cNvSpPr>
            <a:spLocks noChangeAspect="1"/>
          </p:cNvSpPr>
          <p:nvPr/>
        </p:nvSpPr>
        <p:spPr>
          <a:xfrm>
            <a:off x="750035" y="1265951"/>
            <a:ext cx="252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16B2B96-CEBF-4470-1B8E-4E8A24AA8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74406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-23610"/>
            <a:ext cx="9144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887" y="534390"/>
            <a:ext cx="9144000" cy="6300000"/>
          </a:xfrm>
          <a:prstGeom prst="rect">
            <a:avLst/>
          </a:prstGeom>
          <a:solidFill>
            <a:srgbClr val="00330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6000" y="1512000"/>
            <a:ext cx="9072000" cy="864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7" name="Textfeld 36"/>
          <p:cNvSpPr txBox="1"/>
          <p:nvPr/>
        </p:nvSpPr>
        <p:spPr>
          <a:xfrm>
            <a:off x="0" y="1008000"/>
            <a:ext cx="982046" cy="43088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Bilanzen &amp; 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Bestände</a:t>
            </a:r>
          </a:p>
        </p:txBody>
      </p:sp>
      <p:sp>
        <p:nvSpPr>
          <p:cNvPr id="95" name="Textfeld 94"/>
          <p:cNvSpPr txBox="1"/>
          <p:nvPr/>
        </p:nvSpPr>
        <p:spPr>
          <a:xfrm>
            <a:off x="0" y="3780000"/>
            <a:ext cx="1123238" cy="1246495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Bilanzen</a:t>
            </a:r>
          </a:p>
          <a:p>
            <a:r>
              <a:rPr lang="de-DE" sz="1100" dirty="0">
                <a:solidFill>
                  <a:schemeClr val="bg1"/>
                </a:solidFill>
              </a:rPr>
              <a:t>der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TOP 10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Exporteure</a:t>
            </a:r>
          </a:p>
          <a:p>
            <a:r>
              <a:rPr lang="de-DE" sz="1400" b="1" dirty="0">
                <a:solidFill>
                  <a:srgbClr val="66FFFF"/>
                </a:solidFill>
              </a:rPr>
              <a:t>&amp;</a:t>
            </a:r>
          </a:p>
          <a:p>
            <a:r>
              <a:rPr lang="de-DE" sz="1400" b="1" dirty="0">
                <a:solidFill>
                  <a:srgbClr val="66FFFF"/>
                </a:solidFill>
              </a:rPr>
              <a:t>China, Indien</a:t>
            </a:r>
          </a:p>
        </p:txBody>
      </p:sp>
      <p:sp>
        <p:nvSpPr>
          <p:cNvPr id="107" name="Textfeld 106"/>
          <p:cNvSpPr txBox="1"/>
          <p:nvPr/>
        </p:nvSpPr>
        <p:spPr>
          <a:xfrm>
            <a:off x="0" y="2412000"/>
            <a:ext cx="669589" cy="215444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TOP 10</a:t>
            </a:r>
          </a:p>
        </p:txBody>
      </p:sp>
      <p:sp>
        <p:nvSpPr>
          <p:cNvPr id="111" name="Textfeld 110"/>
          <p:cNvSpPr txBox="1"/>
          <p:nvPr/>
        </p:nvSpPr>
        <p:spPr>
          <a:xfrm>
            <a:off x="1008000" y="1242000"/>
            <a:ext cx="1061756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20 Jahre (Tabelle)</a:t>
            </a:r>
          </a:p>
        </p:txBody>
      </p:sp>
      <p:sp>
        <p:nvSpPr>
          <p:cNvPr id="116" name="Abgerundetes Rechteck 115">
            <a:hlinkClick r:id="rId3" action="ppaction://hlinksldjump"/>
          </p:cNvPr>
          <p:cNvSpPr/>
          <p:nvPr/>
        </p:nvSpPr>
        <p:spPr>
          <a:xfrm>
            <a:off x="284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17" name="Abgerundetes Rechteck 116">
            <a:hlinkClick r:id="rId4" action="ppaction://hlinksldjump"/>
          </p:cNvPr>
          <p:cNvSpPr/>
          <p:nvPr/>
        </p:nvSpPr>
        <p:spPr>
          <a:xfrm>
            <a:off x="334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19" name="Abgerundetes Rechteck 118">
            <a:hlinkClick r:id="rId5" action="ppaction://hlinksldjump"/>
          </p:cNvPr>
          <p:cNvSpPr/>
          <p:nvPr/>
        </p:nvSpPr>
        <p:spPr>
          <a:xfrm>
            <a:off x="385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20" name="Abgerundetes Rechteck 119">
            <a:hlinkClick r:id="rId6" action="ppaction://hlinksldjump"/>
          </p:cNvPr>
          <p:cNvSpPr/>
          <p:nvPr/>
        </p:nvSpPr>
        <p:spPr>
          <a:xfrm>
            <a:off x="496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22" name="Abgerundetes Rechteck 121">
            <a:hlinkClick r:id="rId7" action="ppaction://hlinksldjump"/>
          </p:cNvPr>
          <p:cNvSpPr/>
          <p:nvPr/>
        </p:nvSpPr>
        <p:spPr>
          <a:xfrm>
            <a:off x="446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24" name="Abgerundetes Rechteck 123">
            <a:hlinkClick r:id="rId8" action="ppaction://hlinksldjump"/>
          </p:cNvPr>
          <p:cNvSpPr/>
          <p:nvPr/>
        </p:nvSpPr>
        <p:spPr>
          <a:xfrm>
            <a:off x="658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27" name="Abgerundetes Rechteck 126">
            <a:hlinkClick r:id="rId9" action="ppaction://hlinksldjump"/>
          </p:cNvPr>
          <p:cNvSpPr/>
          <p:nvPr/>
        </p:nvSpPr>
        <p:spPr>
          <a:xfrm>
            <a:off x="547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28" name="Abgerundetes Rechteck 127">
            <a:hlinkClick r:id="rId10" action="ppaction://hlinksldjump"/>
          </p:cNvPr>
          <p:cNvSpPr/>
          <p:nvPr/>
        </p:nvSpPr>
        <p:spPr>
          <a:xfrm>
            <a:off x="709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29" name="Abgerundetes Rechteck 128">
            <a:hlinkClick r:id="rId11" action="ppaction://hlinksldjump"/>
          </p:cNvPr>
          <p:cNvSpPr/>
          <p:nvPr/>
        </p:nvSpPr>
        <p:spPr>
          <a:xfrm>
            <a:off x="7596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30" name="Abgerundetes Rechteck 129">
            <a:hlinkClick r:id="rId12" action="ppaction://hlinksldjump"/>
          </p:cNvPr>
          <p:cNvSpPr/>
          <p:nvPr/>
        </p:nvSpPr>
        <p:spPr>
          <a:xfrm>
            <a:off x="8100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5" name="Abgerundetes Rechteck 4">
            <a:hlinkClick r:id="rId13" action="ppaction://hlinksldjump"/>
          </p:cNvPr>
          <p:cNvSpPr/>
          <p:nvPr/>
        </p:nvSpPr>
        <p:spPr>
          <a:xfrm>
            <a:off x="2340000" y="612000"/>
            <a:ext cx="1980000" cy="288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Getreide</a:t>
            </a:r>
            <a:r>
              <a:rPr lang="de-DE" sz="1200" dirty="0">
                <a:solidFill>
                  <a:srgbClr val="0000FF"/>
                </a:solidFill>
              </a:rPr>
              <a:t> (ohne Reis)</a:t>
            </a:r>
          </a:p>
        </p:txBody>
      </p:sp>
      <p:sp>
        <p:nvSpPr>
          <p:cNvPr id="131" name="Abgerundetes Rechteck 130">
            <a:hlinkClick r:id="rId14" action="ppaction://hlinksldjump"/>
          </p:cNvPr>
          <p:cNvSpPr/>
          <p:nvPr/>
        </p:nvSpPr>
        <p:spPr>
          <a:xfrm>
            <a:off x="4464000" y="612000"/>
            <a:ext cx="1980000" cy="288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Ölsaaten</a:t>
            </a:r>
          </a:p>
        </p:txBody>
      </p:sp>
      <p:sp>
        <p:nvSpPr>
          <p:cNvPr id="151" name="Abgerundetes Rechteck 150">
            <a:hlinkClick r:id="rId15" action="ppaction://hlinksldjump"/>
          </p:cNvPr>
          <p:cNvSpPr/>
          <p:nvPr/>
        </p:nvSpPr>
        <p:spPr>
          <a:xfrm>
            <a:off x="6588000" y="612000"/>
            <a:ext cx="2484000" cy="288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b="1" dirty="0">
                <a:solidFill>
                  <a:srgbClr val="CC00FF"/>
                </a:solidFill>
              </a:rPr>
              <a:t>Pflanzenöle</a:t>
            </a:r>
          </a:p>
        </p:txBody>
      </p:sp>
      <p:sp>
        <p:nvSpPr>
          <p:cNvPr id="104" name="Textfeld 103"/>
          <p:cNvSpPr txBox="1"/>
          <p:nvPr/>
        </p:nvSpPr>
        <p:spPr>
          <a:xfrm>
            <a:off x="1008000" y="1584000"/>
            <a:ext cx="1053741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 err="1">
                <a:solidFill>
                  <a:srgbClr val="00FF00"/>
                </a:solidFill>
              </a:rPr>
              <a:t>Veränd</a:t>
            </a:r>
            <a:r>
              <a:rPr lang="de-DE" sz="1050" dirty="0">
                <a:solidFill>
                  <a:srgbClr val="00FF00"/>
                </a:solidFill>
              </a:rPr>
              <a:t>. </a:t>
            </a:r>
            <a:r>
              <a:rPr lang="de-DE" sz="1050" dirty="0" err="1">
                <a:solidFill>
                  <a:srgbClr val="00FF00"/>
                </a:solidFill>
              </a:rPr>
              <a:t>z.Vorjahr</a:t>
            </a:r>
            <a:endParaRPr lang="de-DE" sz="1050" dirty="0">
              <a:solidFill>
                <a:srgbClr val="00FF00"/>
              </a:solidFill>
            </a:endParaRPr>
          </a:p>
        </p:txBody>
      </p:sp>
      <p:sp>
        <p:nvSpPr>
          <p:cNvPr id="109" name="Abgerundetes Rechteck 108">
            <a:hlinkClick r:id="rId16" action="ppaction://hlinksldjump"/>
          </p:cNvPr>
          <p:cNvSpPr/>
          <p:nvPr/>
        </p:nvSpPr>
        <p:spPr>
          <a:xfrm>
            <a:off x="2340000" y="1584000"/>
            <a:ext cx="1980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0000FF"/>
                </a:solidFill>
              </a:rPr>
              <a:t>Gesamt &amp; nach Getreidearten</a:t>
            </a:r>
          </a:p>
        </p:txBody>
      </p:sp>
      <p:sp>
        <p:nvSpPr>
          <p:cNvPr id="114" name="Abgerundetes Rechteck 113">
            <a:hlinkClick r:id="rId17" action="ppaction://hlinksldjump"/>
          </p:cNvPr>
          <p:cNvSpPr/>
          <p:nvPr/>
        </p:nvSpPr>
        <p:spPr>
          <a:xfrm>
            <a:off x="4464000" y="1584000"/>
            <a:ext cx="1980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FF0000"/>
                </a:solidFill>
              </a:rPr>
              <a:t>Gesamt &amp; nach Arten</a:t>
            </a:r>
          </a:p>
        </p:txBody>
      </p:sp>
      <p:sp>
        <p:nvSpPr>
          <p:cNvPr id="115" name="Abgerundetes Rechteck 114">
            <a:hlinkClick r:id="rId18" action="ppaction://hlinksldjump"/>
          </p:cNvPr>
          <p:cNvSpPr/>
          <p:nvPr/>
        </p:nvSpPr>
        <p:spPr>
          <a:xfrm>
            <a:off x="6588000" y="1584000"/>
            <a:ext cx="1332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CC00FF"/>
                </a:solidFill>
              </a:rPr>
              <a:t>Gesamt &amp; nach Arten</a:t>
            </a:r>
          </a:p>
        </p:txBody>
      </p:sp>
      <p:sp>
        <p:nvSpPr>
          <p:cNvPr id="133" name="Textfeld 132"/>
          <p:cNvSpPr txBox="1"/>
          <p:nvPr/>
        </p:nvSpPr>
        <p:spPr>
          <a:xfrm>
            <a:off x="1008000" y="1836000"/>
            <a:ext cx="1198011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 err="1">
                <a:solidFill>
                  <a:srgbClr val="00FF00"/>
                </a:solidFill>
              </a:rPr>
              <a:t>Veränd</a:t>
            </a:r>
            <a:r>
              <a:rPr lang="de-DE" sz="1050" dirty="0">
                <a:solidFill>
                  <a:srgbClr val="00FF00"/>
                </a:solidFill>
              </a:rPr>
              <a:t>. </a:t>
            </a:r>
            <a:r>
              <a:rPr lang="de-DE" sz="1050" dirty="0" err="1">
                <a:solidFill>
                  <a:srgbClr val="00FF00"/>
                </a:solidFill>
              </a:rPr>
              <a:t>z.Vormonat</a:t>
            </a:r>
            <a:endParaRPr lang="de-DE" sz="1050" dirty="0">
              <a:solidFill>
                <a:srgbClr val="00FF00"/>
              </a:solidFill>
            </a:endParaRPr>
          </a:p>
        </p:txBody>
      </p:sp>
      <p:sp>
        <p:nvSpPr>
          <p:cNvPr id="141" name="Abgerundetes Rechteck 140">
            <a:hlinkClick r:id="rId19" action="ppaction://hlinksldjump"/>
          </p:cNvPr>
          <p:cNvSpPr/>
          <p:nvPr/>
        </p:nvSpPr>
        <p:spPr>
          <a:xfrm>
            <a:off x="2340000" y="1836000"/>
            <a:ext cx="1980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0000FF"/>
                </a:solidFill>
              </a:rPr>
              <a:t>Gesamt &amp; nach Getreidearten</a:t>
            </a:r>
          </a:p>
        </p:txBody>
      </p:sp>
      <p:sp>
        <p:nvSpPr>
          <p:cNvPr id="144" name="Abgerundetes Rechteck 143">
            <a:hlinkClick r:id="rId20" action="ppaction://hlinksldjump"/>
          </p:cNvPr>
          <p:cNvSpPr/>
          <p:nvPr/>
        </p:nvSpPr>
        <p:spPr>
          <a:xfrm>
            <a:off x="4464000" y="1836000"/>
            <a:ext cx="1980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FF0000"/>
                </a:solidFill>
              </a:rPr>
              <a:t>Gesamt &amp; nach Arten</a:t>
            </a:r>
          </a:p>
        </p:txBody>
      </p:sp>
      <p:sp>
        <p:nvSpPr>
          <p:cNvPr id="145" name="Abgerundetes Rechteck 144">
            <a:hlinkClick r:id="rId21" action="ppaction://hlinksldjump"/>
          </p:cNvPr>
          <p:cNvSpPr/>
          <p:nvPr/>
        </p:nvSpPr>
        <p:spPr>
          <a:xfrm>
            <a:off x="6588000" y="1836000"/>
            <a:ext cx="1332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CC00FF"/>
                </a:solidFill>
              </a:rPr>
              <a:t>Gesamt &amp; nach Arten</a:t>
            </a:r>
          </a:p>
        </p:txBody>
      </p:sp>
      <p:sp>
        <p:nvSpPr>
          <p:cNvPr id="152" name="Textfeld 151"/>
          <p:cNvSpPr txBox="1"/>
          <p:nvPr/>
        </p:nvSpPr>
        <p:spPr>
          <a:xfrm>
            <a:off x="1008000" y="2088000"/>
            <a:ext cx="1287779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>
                <a:solidFill>
                  <a:srgbClr val="00FF00"/>
                </a:solidFill>
              </a:rPr>
              <a:t>Verlauf  Schätzungen</a:t>
            </a:r>
          </a:p>
        </p:txBody>
      </p:sp>
      <p:sp>
        <p:nvSpPr>
          <p:cNvPr id="153" name="Abgerundetes Rechteck 152">
            <a:hlinkClick r:id="rId22" action="ppaction://hlinksldjump"/>
          </p:cNvPr>
          <p:cNvSpPr/>
          <p:nvPr/>
        </p:nvSpPr>
        <p:spPr>
          <a:xfrm>
            <a:off x="2844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54" name="Abgerundetes Rechteck 153">
            <a:hlinkClick r:id="rId23" action="ppaction://hlinksldjump"/>
          </p:cNvPr>
          <p:cNvSpPr/>
          <p:nvPr/>
        </p:nvSpPr>
        <p:spPr>
          <a:xfrm>
            <a:off x="3348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55" name="Abgerundetes Rechteck 154">
            <a:hlinkClick r:id="rId24" action="ppaction://hlinksldjump"/>
          </p:cNvPr>
          <p:cNvSpPr/>
          <p:nvPr/>
        </p:nvSpPr>
        <p:spPr>
          <a:xfrm>
            <a:off x="2340000" y="2088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56" name="Abgerundetes Rechteck 155">
            <a:hlinkClick r:id="rId25" action="ppaction://hlinksldjump"/>
          </p:cNvPr>
          <p:cNvSpPr/>
          <p:nvPr/>
        </p:nvSpPr>
        <p:spPr>
          <a:xfrm>
            <a:off x="3852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57" name="Abgerundetes Rechteck 156">
            <a:hlinkClick r:id="rId26" action="ppaction://hlinksldjump"/>
          </p:cNvPr>
          <p:cNvSpPr/>
          <p:nvPr/>
        </p:nvSpPr>
        <p:spPr>
          <a:xfrm>
            <a:off x="4968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58" name="Abgerundetes Rechteck 157">
            <a:hlinkClick r:id="rId27" action="ppaction://hlinksldjump"/>
          </p:cNvPr>
          <p:cNvSpPr/>
          <p:nvPr/>
        </p:nvSpPr>
        <p:spPr>
          <a:xfrm>
            <a:off x="4464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59" name="Abgerundetes Rechteck 158">
            <a:hlinkClick r:id="rId28" action="ppaction://hlinksldjump"/>
          </p:cNvPr>
          <p:cNvSpPr/>
          <p:nvPr/>
        </p:nvSpPr>
        <p:spPr>
          <a:xfrm>
            <a:off x="6588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60" name="Abgerundetes Rechteck 159">
            <a:hlinkClick r:id="rId29" action="ppaction://hlinksldjump"/>
          </p:cNvPr>
          <p:cNvSpPr/>
          <p:nvPr/>
        </p:nvSpPr>
        <p:spPr>
          <a:xfrm>
            <a:off x="5472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61" name="Abgerundetes Rechteck 160">
            <a:hlinkClick r:id="rId30" action="ppaction://hlinksldjump"/>
          </p:cNvPr>
          <p:cNvSpPr/>
          <p:nvPr/>
        </p:nvSpPr>
        <p:spPr>
          <a:xfrm>
            <a:off x="7092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62" name="Abgerundetes Rechteck 161">
            <a:hlinkClick r:id="rId31" action="ppaction://hlinksldjump"/>
          </p:cNvPr>
          <p:cNvSpPr/>
          <p:nvPr/>
        </p:nvSpPr>
        <p:spPr>
          <a:xfrm>
            <a:off x="7596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63" name="Abgerundetes Rechteck 162">
            <a:hlinkClick r:id="rId32" action="ppaction://hlinksldjump"/>
          </p:cNvPr>
          <p:cNvSpPr/>
          <p:nvPr/>
        </p:nvSpPr>
        <p:spPr>
          <a:xfrm>
            <a:off x="8100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178" name="Textfeld 177"/>
          <p:cNvSpPr txBox="1"/>
          <p:nvPr/>
        </p:nvSpPr>
        <p:spPr>
          <a:xfrm>
            <a:off x="1008000" y="2376000"/>
            <a:ext cx="657800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Erzeugung</a:t>
            </a:r>
          </a:p>
        </p:txBody>
      </p:sp>
      <p:sp>
        <p:nvSpPr>
          <p:cNvPr id="179" name="Abgerundetes Rechteck 178">
            <a:hlinkClick r:id="rId33" action="ppaction://hlinksldjump"/>
          </p:cNvPr>
          <p:cNvSpPr/>
          <p:nvPr/>
        </p:nvSpPr>
        <p:spPr>
          <a:xfrm>
            <a:off x="284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80" name="Abgerundetes Rechteck 179">
            <a:hlinkClick r:id="rId34" action="ppaction://hlinksldjump"/>
          </p:cNvPr>
          <p:cNvSpPr/>
          <p:nvPr/>
        </p:nvSpPr>
        <p:spPr>
          <a:xfrm>
            <a:off x="334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81" name="Abgerundetes Rechteck 180">
            <a:hlinkClick r:id="rId35" action="ppaction://hlinksldjump"/>
          </p:cNvPr>
          <p:cNvSpPr/>
          <p:nvPr/>
        </p:nvSpPr>
        <p:spPr>
          <a:xfrm>
            <a:off x="2340000" y="2412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82" name="Abgerundetes Rechteck 181">
            <a:hlinkClick r:id="rId36" action="ppaction://hlinksldjump"/>
          </p:cNvPr>
          <p:cNvSpPr/>
          <p:nvPr/>
        </p:nvSpPr>
        <p:spPr>
          <a:xfrm>
            <a:off x="385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83" name="Abgerundetes Rechteck 182">
            <a:hlinkClick r:id="rId37" action="ppaction://hlinksldjump"/>
          </p:cNvPr>
          <p:cNvSpPr/>
          <p:nvPr/>
        </p:nvSpPr>
        <p:spPr>
          <a:xfrm>
            <a:off x="496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84" name="Abgerundetes Rechteck 183">
            <a:hlinkClick r:id="rId38" action="ppaction://hlinksldjump"/>
          </p:cNvPr>
          <p:cNvSpPr/>
          <p:nvPr/>
        </p:nvSpPr>
        <p:spPr>
          <a:xfrm>
            <a:off x="446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85" name="Abgerundetes Rechteck 184">
            <a:hlinkClick r:id="rId39" action="ppaction://hlinksldjump"/>
          </p:cNvPr>
          <p:cNvSpPr/>
          <p:nvPr/>
        </p:nvSpPr>
        <p:spPr>
          <a:xfrm>
            <a:off x="658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86" name="Abgerundetes Rechteck 185">
            <a:hlinkClick r:id="rId40" action="ppaction://hlinksldjump"/>
          </p:cNvPr>
          <p:cNvSpPr/>
          <p:nvPr/>
        </p:nvSpPr>
        <p:spPr>
          <a:xfrm>
            <a:off x="547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87" name="Abgerundetes Rechteck 186">
            <a:hlinkClick r:id="rId41" action="ppaction://hlinksldjump"/>
          </p:cNvPr>
          <p:cNvSpPr/>
          <p:nvPr/>
        </p:nvSpPr>
        <p:spPr>
          <a:xfrm>
            <a:off x="709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88" name="Abgerundetes Rechteck 187">
            <a:hlinkClick r:id="rId42" action="ppaction://hlinksldjump"/>
          </p:cNvPr>
          <p:cNvSpPr/>
          <p:nvPr/>
        </p:nvSpPr>
        <p:spPr>
          <a:xfrm>
            <a:off x="7596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89" name="Abgerundetes Rechteck 188">
            <a:hlinkClick r:id="rId43" action="ppaction://hlinksldjump"/>
          </p:cNvPr>
          <p:cNvSpPr/>
          <p:nvPr/>
        </p:nvSpPr>
        <p:spPr>
          <a:xfrm>
            <a:off x="8100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191" name="Textfeld 190"/>
          <p:cNvSpPr txBox="1"/>
          <p:nvPr/>
        </p:nvSpPr>
        <p:spPr>
          <a:xfrm>
            <a:off x="1008000" y="2808000"/>
            <a:ext cx="502308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Exporte</a:t>
            </a:r>
          </a:p>
        </p:txBody>
      </p:sp>
      <p:sp>
        <p:nvSpPr>
          <p:cNvPr id="192" name="Abgerundetes Rechteck 191">
            <a:hlinkClick r:id="rId44" action="ppaction://hlinksldjump"/>
          </p:cNvPr>
          <p:cNvSpPr/>
          <p:nvPr/>
        </p:nvSpPr>
        <p:spPr>
          <a:xfrm>
            <a:off x="2844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93" name="Abgerundetes Rechteck 192">
            <a:hlinkClick r:id="rId45" action="ppaction://hlinksldjump"/>
          </p:cNvPr>
          <p:cNvSpPr/>
          <p:nvPr/>
        </p:nvSpPr>
        <p:spPr>
          <a:xfrm>
            <a:off x="3348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94" name="Abgerundetes Rechteck 193">
            <a:hlinkClick r:id="rId46" action="ppaction://hlinksldjump"/>
          </p:cNvPr>
          <p:cNvSpPr/>
          <p:nvPr/>
        </p:nvSpPr>
        <p:spPr>
          <a:xfrm>
            <a:off x="2340000" y="2844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95" name="Abgerundetes Rechteck 194">
            <a:hlinkClick r:id="rId47" action="ppaction://hlinksldjump"/>
          </p:cNvPr>
          <p:cNvSpPr/>
          <p:nvPr/>
        </p:nvSpPr>
        <p:spPr>
          <a:xfrm>
            <a:off x="3852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96" name="Abgerundetes Rechteck 195">
            <a:hlinkClick r:id="rId48" action="ppaction://hlinksldjump"/>
          </p:cNvPr>
          <p:cNvSpPr/>
          <p:nvPr/>
        </p:nvSpPr>
        <p:spPr>
          <a:xfrm>
            <a:off x="4968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97" name="Abgerundetes Rechteck 196">
            <a:hlinkClick r:id="rId49" action="ppaction://hlinksldjump"/>
          </p:cNvPr>
          <p:cNvSpPr/>
          <p:nvPr/>
        </p:nvSpPr>
        <p:spPr>
          <a:xfrm>
            <a:off x="4464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98" name="Abgerundetes Rechteck 197">
            <a:hlinkClick r:id="rId50" action="ppaction://hlinksldjump"/>
          </p:cNvPr>
          <p:cNvSpPr/>
          <p:nvPr/>
        </p:nvSpPr>
        <p:spPr>
          <a:xfrm>
            <a:off x="6588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99" name="Abgerundetes Rechteck 198">
            <a:hlinkClick r:id="rId51" action="ppaction://hlinksldjump"/>
          </p:cNvPr>
          <p:cNvSpPr/>
          <p:nvPr/>
        </p:nvSpPr>
        <p:spPr>
          <a:xfrm>
            <a:off x="5472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00" name="Abgerundetes Rechteck 199">
            <a:hlinkClick r:id="rId52" action="ppaction://hlinksldjump"/>
          </p:cNvPr>
          <p:cNvSpPr/>
          <p:nvPr/>
        </p:nvSpPr>
        <p:spPr>
          <a:xfrm>
            <a:off x="7092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01" name="Abgerundetes Rechteck 200">
            <a:hlinkClick r:id="rId53" action="ppaction://hlinksldjump"/>
          </p:cNvPr>
          <p:cNvSpPr/>
          <p:nvPr/>
        </p:nvSpPr>
        <p:spPr>
          <a:xfrm>
            <a:off x="7596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02" name="Abgerundetes Rechteck 201">
            <a:hlinkClick r:id="rId54" action="ppaction://hlinksldjump"/>
          </p:cNvPr>
          <p:cNvSpPr/>
          <p:nvPr/>
        </p:nvSpPr>
        <p:spPr>
          <a:xfrm>
            <a:off x="8100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05" name="Textfeld 204"/>
          <p:cNvSpPr txBox="1"/>
          <p:nvPr/>
        </p:nvSpPr>
        <p:spPr>
          <a:xfrm>
            <a:off x="1008000" y="3024000"/>
            <a:ext cx="518338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Importe</a:t>
            </a:r>
          </a:p>
        </p:txBody>
      </p:sp>
      <p:sp>
        <p:nvSpPr>
          <p:cNvPr id="206" name="Abgerundetes Rechteck 205">
            <a:hlinkClick r:id="rId55" action="ppaction://hlinksldjump"/>
          </p:cNvPr>
          <p:cNvSpPr/>
          <p:nvPr/>
        </p:nvSpPr>
        <p:spPr>
          <a:xfrm>
            <a:off x="2844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07" name="Abgerundetes Rechteck 206">
            <a:hlinkClick r:id="rId56" action="ppaction://hlinksldjump"/>
          </p:cNvPr>
          <p:cNvSpPr/>
          <p:nvPr/>
        </p:nvSpPr>
        <p:spPr>
          <a:xfrm>
            <a:off x="3348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08" name="Abgerundetes Rechteck 207">
            <a:hlinkClick r:id="rId57" action="ppaction://hlinksldjump"/>
          </p:cNvPr>
          <p:cNvSpPr/>
          <p:nvPr/>
        </p:nvSpPr>
        <p:spPr>
          <a:xfrm>
            <a:off x="2340000" y="3060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09" name="Abgerundetes Rechteck 208">
            <a:hlinkClick r:id="rId58" action="ppaction://hlinksldjump"/>
          </p:cNvPr>
          <p:cNvSpPr/>
          <p:nvPr/>
        </p:nvSpPr>
        <p:spPr>
          <a:xfrm>
            <a:off x="3852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10" name="Abgerundetes Rechteck 209">
            <a:hlinkClick r:id="rId59" action="ppaction://hlinksldjump"/>
          </p:cNvPr>
          <p:cNvSpPr/>
          <p:nvPr/>
        </p:nvSpPr>
        <p:spPr>
          <a:xfrm>
            <a:off x="4968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11" name="Abgerundetes Rechteck 210">
            <a:hlinkClick r:id="rId60" action="ppaction://hlinksldjump"/>
          </p:cNvPr>
          <p:cNvSpPr/>
          <p:nvPr/>
        </p:nvSpPr>
        <p:spPr>
          <a:xfrm>
            <a:off x="4464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12" name="Abgerundetes Rechteck 211">
            <a:hlinkClick r:id="rId61" action="ppaction://hlinksldjump"/>
          </p:cNvPr>
          <p:cNvSpPr/>
          <p:nvPr/>
        </p:nvSpPr>
        <p:spPr>
          <a:xfrm>
            <a:off x="6588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13" name="Abgerundetes Rechteck 212">
            <a:hlinkClick r:id="rId62" action="ppaction://hlinksldjump"/>
          </p:cNvPr>
          <p:cNvSpPr/>
          <p:nvPr/>
        </p:nvSpPr>
        <p:spPr>
          <a:xfrm>
            <a:off x="5472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14" name="Abgerundetes Rechteck 213">
            <a:hlinkClick r:id="rId63" action="ppaction://hlinksldjump"/>
          </p:cNvPr>
          <p:cNvSpPr/>
          <p:nvPr/>
        </p:nvSpPr>
        <p:spPr>
          <a:xfrm>
            <a:off x="7092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15" name="Abgerundetes Rechteck 214">
            <a:hlinkClick r:id="rId64" action="ppaction://hlinksldjump"/>
          </p:cNvPr>
          <p:cNvSpPr/>
          <p:nvPr/>
        </p:nvSpPr>
        <p:spPr>
          <a:xfrm>
            <a:off x="7596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16" name="Abgerundetes Rechteck 215">
            <a:hlinkClick r:id="rId65" action="ppaction://hlinksldjump"/>
          </p:cNvPr>
          <p:cNvSpPr/>
          <p:nvPr/>
        </p:nvSpPr>
        <p:spPr>
          <a:xfrm>
            <a:off x="8100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18" name="Textfeld 217"/>
          <p:cNvSpPr txBox="1"/>
          <p:nvPr/>
        </p:nvSpPr>
        <p:spPr>
          <a:xfrm>
            <a:off x="1008000" y="3240000"/>
            <a:ext cx="792452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Endbestände</a:t>
            </a:r>
          </a:p>
        </p:txBody>
      </p:sp>
      <p:sp>
        <p:nvSpPr>
          <p:cNvPr id="219" name="Abgerundetes Rechteck 218">
            <a:hlinkClick r:id="rId66" action="ppaction://hlinksldjump"/>
          </p:cNvPr>
          <p:cNvSpPr/>
          <p:nvPr/>
        </p:nvSpPr>
        <p:spPr>
          <a:xfrm>
            <a:off x="284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20" name="Abgerundetes Rechteck 219">
            <a:hlinkClick r:id="rId67" action="ppaction://hlinksldjump"/>
          </p:cNvPr>
          <p:cNvSpPr/>
          <p:nvPr/>
        </p:nvSpPr>
        <p:spPr>
          <a:xfrm>
            <a:off x="334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21" name="Abgerundetes Rechteck 220">
            <a:hlinkClick r:id="rId68" action="ppaction://hlinksldjump"/>
          </p:cNvPr>
          <p:cNvSpPr/>
          <p:nvPr/>
        </p:nvSpPr>
        <p:spPr>
          <a:xfrm>
            <a:off x="2340000" y="3276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22" name="Abgerundetes Rechteck 221">
            <a:hlinkClick r:id="rId69" action="ppaction://hlinksldjump"/>
          </p:cNvPr>
          <p:cNvSpPr/>
          <p:nvPr/>
        </p:nvSpPr>
        <p:spPr>
          <a:xfrm>
            <a:off x="385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23" name="Abgerundetes Rechteck 222">
            <a:hlinkClick r:id="rId70" action="ppaction://hlinksldjump"/>
          </p:cNvPr>
          <p:cNvSpPr/>
          <p:nvPr/>
        </p:nvSpPr>
        <p:spPr>
          <a:xfrm>
            <a:off x="496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24" name="Abgerundetes Rechteck 223">
            <a:hlinkClick r:id="rId71" action="ppaction://hlinksldjump"/>
          </p:cNvPr>
          <p:cNvSpPr/>
          <p:nvPr/>
        </p:nvSpPr>
        <p:spPr>
          <a:xfrm>
            <a:off x="446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25" name="Abgerundetes Rechteck 224">
            <a:hlinkClick r:id="rId72" action="ppaction://hlinksldjump"/>
          </p:cNvPr>
          <p:cNvSpPr/>
          <p:nvPr/>
        </p:nvSpPr>
        <p:spPr>
          <a:xfrm>
            <a:off x="658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26" name="Abgerundetes Rechteck 225">
            <a:hlinkClick r:id="rId73" action="ppaction://hlinksldjump"/>
          </p:cNvPr>
          <p:cNvSpPr/>
          <p:nvPr/>
        </p:nvSpPr>
        <p:spPr>
          <a:xfrm>
            <a:off x="547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27" name="Abgerundetes Rechteck 226">
            <a:hlinkClick r:id="rId74" action="ppaction://hlinksldjump"/>
          </p:cNvPr>
          <p:cNvSpPr/>
          <p:nvPr/>
        </p:nvSpPr>
        <p:spPr>
          <a:xfrm>
            <a:off x="709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28" name="Abgerundetes Rechteck 227">
            <a:hlinkClick r:id="rId75" action="ppaction://hlinksldjump"/>
          </p:cNvPr>
          <p:cNvSpPr/>
          <p:nvPr/>
        </p:nvSpPr>
        <p:spPr>
          <a:xfrm>
            <a:off x="7596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29" name="Abgerundetes Rechteck 228">
            <a:hlinkClick r:id="rId76" action="ppaction://hlinksldjump"/>
          </p:cNvPr>
          <p:cNvSpPr/>
          <p:nvPr/>
        </p:nvSpPr>
        <p:spPr>
          <a:xfrm>
            <a:off x="8100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37" name="Textfeld 236"/>
          <p:cNvSpPr txBox="1"/>
          <p:nvPr/>
        </p:nvSpPr>
        <p:spPr>
          <a:xfrm rot="900000">
            <a:off x="3861591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238" name="Textfeld 237"/>
          <p:cNvSpPr txBox="1"/>
          <p:nvPr/>
        </p:nvSpPr>
        <p:spPr>
          <a:xfrm rot="900000">
            <a:off x="4007990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239" name="Textfeld 238"/>
          <p:cNvSpPr txBox="1"/>
          <p:nvPr/>
        </p:nvSpPr>
        <p:spPr>
          <a:xfrm rot="900000">
            <a:off x="4190740" y="3479815"/>
            <a:ext cx="128685" cy="297642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.</a:t>
            </a:r>
            <a:r>
              <a:rPr lang="de-DE" sz="600" dirty="0" err="1"/>
              <a:t>n.Arten</a:t>
            </a:r>
            <a:endParaRPr lang="de-DE" sz="600" dirty="0"/>
          </a:p>
        </p:txBody>
      </p:sp>
      <p:sp>
        <p:nvSpPr>
          <p:cNvPr id="231" name="Textfeld 230"/>
          <p:cNvSpPr txBox="1"/>
          <p:nvPr/>
        </p:nvSpPr>
        <p:spPr>
          <a:xfrm>
            <a:off x="2689302" y="3780000"/>
            <a:ext cx="109061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9" name="Abgerundetes Rechteck 8">
            <a:hlinkClick r:id="rId77" action="ppaction://hlinksldjump"/>
          </p:cNvPr>
          <p:cNvSpPr/>
          <p:nvPr/>
        </p:nvSpPr>
        <p:spPr>
          <a:xfrm>
            <a:off x="381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0" name="Abgerundetes Rechteck 239">
            <a:hlinkClick r:id="rId78" action="ppaction://hlinksldjump"/>
          </p:cNvPr>
          <p:cNvSpPr/>
          <p:nvPr/>
        </p:nvSpPr>
        <p:spPr>
          <a:xfrm>
            <a:off x="399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1" name="Abgerundetes Rechteck 240">
            <a:hlinkClick r:id="rId79" action="ppaction://hlinksldjump"/>
          </p:cNvPr>
          <p:cNvSpPr/>
          <p:nvPr/>
        </p:nvSpPr>
        <p:spPr>
          <a:xfrm>
            <a:off x="417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3" name="Textfeld 242"/>
          <p:cNvSpPr txBox="1"/>
          <p:nvPr/>
        </p:nvSpPr>
        <p:spPr>
          <a:xfrm>
            <a:off x="2769453" y="3960000"/>
            <a:ext cx="101045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Australien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244" name="Abgerundetes Rechteck 243">
            <a:hlinkClick r:id="rId80" action="ppaction://hlinksldjump"/>
          </p:cNvPr>
          <p:cNvSpPr/>
          <p:nvPr/>
        </p:nvSpPr>
        <p:spPr>
          <a:xfrm>
            <a:off x="381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5" name="Abgerundetes Rechteck 244">
            <a:hlinkClick r:id="rId81" action="ppaction://hlinksldjump"/>
          </p:cNvPr>
          <p:cNvSpPr/>
          <p:nvPr/>
        </p:nvSpPr>
        <p:spPr>
          <a:xfrm>
            <a:off x="399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6" name="Abgerundetes Rechteck 245">
            <a:hlinkClick r:id="rId82" action="ppaction://hlinksldjump"/>
          </p:cNvPr>
          <p:cNvSpPr/>
          <p:nvPr/>
        </p:nvSpPr>
        <p:spPr>
          <a:xfrm>
            <a:off x="417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8" name="Textfeld 247"/>
          <p:cNvSpPr txBox="1"/>
          <p:nvPr/>
        </p:nvSpPr>
        <p:spPr>
          <a:xfrm>
            <a:off x="2856015" y="414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249" name="Abgerundetes Rechteck 248">
            <a:hlinkClick r:id="rId83" action="ppaction://hlinksldjump"/>
          </p:cNvPr>
          <p:cNvSpPr/>
          <p:nvPr/>
        </p:nvSpPr>
        <p:spPr>
          <a:xfrm>
            <a:off x="381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0" name="Abgerundetes Rechteck 249">
            <a:hlinkClick r:id="rId84" action="ppaction://hlinksldjump"/>
          </p:cNvPr>
          <p:cNvSpPr/>
          <p:nvPr/>
        </p:nvSpPr>
        <p:spPr>
          <a:xfrm>
            <a:off x="399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1" name="Abgerundetes Rechteck 250">
            <a:hlinkClick r:id="rId85" action="ppaction://hlinksldjump"/>
          </p:cNvPr>
          <p:cNvSpPr/>
          <p:nvPr/>
        </p:nvSpPr>
        <p:spPr>
          <a:xfrm>
            <a:off x="417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3" name="Textfeld 252"/>
          <p:cNvSpPr txBox="1"/>
          <p:nvPr/>
        </p:nvSpPr>
        <p:spPr>
          <a:xfrm>
            <a:off x="2971430" y="4320000"/>
            <a:ext cx="808482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 -27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254" name="Abgerundetes Rechteck 253">
            <a:hlinkClick r:id="rId86" action="ppaction://hlinksldjump"/>
          </p:cNvPr>
          <p:cNvSpPr/>
          <p:nvPr/>
        </p:nvSpPr>
        <p:spPr>
          <a:xfrm>
            <a:off x="381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5" name="Abgerundetes Rechteck 254">
            <a:hlinkClick r:id="rId87" action="ppaction://hlinksldjump"/>
          </p:cNvPr>
          <p:cNvSpPr/>
          <p:nvPr/>
        </p:nvSpPr>
        <p:spPr>
          <a:xfrm>
            <a:off x="399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6" name="Abgerundetes Rechteck 255">
            <a:hlinkClick r:id="rId88" action="ppaction://hlinksldjump"/>
          </p:cNvPr>
          <p:cNvSpPr/>
          <p:nvPr/>
        </p:nvSpPr>
        <p:spPr>
          <a:xfrm>
            <a:off x="417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8" name="Textfeld 257"/>
          <p:cNvSpPr txBox="1"/>
          <p:nvPr/>
        </p:nvSpPr>
        <p:spPr>
          <a:xfrm>
            <a:off x="2920134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259" name="Abgerundetes Rechteck 258">
            <a:hlinkClick r:id="rId89" action="ppaction://hlinksldjump"/>
          </p:cNvPr>
          <p:cNvSpPr/>
          <p:nvPr/>
        </p:nvSpPr>
        <p:spPr>
          <a:xfrm>
            <a:off x="381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0" name="Abgerundetes Rechteck 259">
            <a:hlinkClick r:id="rId90" action="ppaction://hlinksldjump"/>
          </p:cNvPr>
          <p:cNvSpPr/>
          <p:nvPr/>
        </p:nvSpPr>
        <p:spPr>
          <a:xfrm>
            <a:off x="399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1" name="Abgerundetes Rechteck 260">
            <a:hlinkClick r:id="rId91" action="ppaction://hlinksldjump"/>
          </p:cNvPr>
          <p:cNvSpPr/>
          <p:nvPr/>
        </p:nvSpPr>
        <p:spPr>
          <a:xfrm>
            <a:off x="417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3" name="Textfeld 262"/>
          <p:cNvSpPr txBox="1"/>
          <p:nvPr/>
        </p:nvSpPr>
        <p:spPr>
          <a:xfrm>
            <a:off x="2719759" y="4680000"/>
            <a:ext cx="1060153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Kasachstan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264" name="Abgerundetes Rechteck 263">
            <a:hlinkClick r:id="rId92" action="ppaction://hlinksldjump"/>
          </p:cNvPr>
          <p:cNvSpPr/>
          <p:nvPr/>
        </p:nvSpPr>
        <p:spPr>
          <a:xfrm>
            <a:off x="381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5" name="Abgerundetes Rechteck 264">
            <a:hlinkClick r:id="rId93" action="ppaction://hlinksldjump"/>
          </p:cNvPr>
          <p:cNvSpPr/>
          <p:nvPr/>
        </p:nvSpPr>
        <p:spPr>
          <a:xfrm>
            <a:off x="399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6" name="Abgerundetes Rechteck 265">
            <a:hlinkClick r:id="rId94" action="ppaction://hlinksldjump"/>
          </p:cNvPr>
          <p:cNvSpPr/>
          <p:nvPr/>
        </p:nvSpPr>
        <p:spPr>
          <a:xfrm>
            <a:off x="417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8" name="Textfeld 267"/>
          <p:cNvSpPr txBox="1"/>
          <p:nvPr/>
        </p:nvSpPr>
        <p:spPr>
          <a:xfrm>
            <a:off x="2808000" y="486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269" name="Abgerundetes Rechteck 268">
            <a:hlinkClick r:id="rId95" action="ppaction://hlinksldjump"/>
          </p:cNvPr>
          <p:cNvSpPr/>
          <p:nvPr/>
        </p:nvSpPr>
        <p:spPr>
          <a:xfrm>
            <a:off x="381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0" name="Abgerundetes Rechteck 269">
            <a:hlinkClick r:id="rId96" action="ppaction://hlinksldjump"/>
          </p:cNvPr>
          <p:cNvSpPr/>
          <p:nvPr/>
        </p:nvSpPr>
        <p:spPr>
          <a:xfrm>
            <a:off x="399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1" name="Abgerundetes Rechteck 270">
            <a:hlinkClick r:id="rId97" action="ppaction://hlinksldjump"/>
          </p:cNvPr>
          <p:cNvSpPr/>
          <p:nvPr/>
        </p:nvSpPr>
        <p:spPr>
          <a:xfrm>
            <a:off x="417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3" name="Textfeld 272"/>
          <p:cNvSpPr txBox="1"/>
          <p:nvPr/>
        </p:nvSpPr>
        <p:spPr>
          <a:xfrm>
            <a:off x="2915325" y="5040000"/>
            <a:ext cx="86458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Türkei (</a:t>
            </a:r>
            <a:r>
              <a:rPr lang="de-DE" sz="1000" i="0" dirty="0" err="1"/>
              <a:t>No</a:t>
            </a:r>
            <a:r>
              <a:rPr lang="de-DE" sz="1000" i="0" dirty="0"/>
              <a:t>. 11)</a:t>
            </a:r>
          </a:p>
        </p:txBody>
      </p:sp>
      <p:sp>
        <p:nvSpPr>
          <p:cNvPr id="274" name="Abgerundetes Rechteck 273">
            <a:hlinkClick r:id="rId98" action="ppaction://hlinksldjump"/>
          </p:cNvPr>
          <p:cNvSpPr/>
          <p:nvPr/>
        </p:nvSpPr>
        <p:spPr>
          <a:xfrm>
            <a:off x="381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5" name="Abgerundetes Rechteck 274">
            <a:hlinkClick r:id="rId99" action="ppaction://hlinksldjump"/>
          </p:cNvPr>
          <p:cNvSpPr/>
          <p:nvPr/>
        </p:nvSpPr>
        <p:spPr>
          <a:xfrm>
            <a:off x="399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6" name="Abgerundetes Rechteck 275">
            <a:hlinkClick r:id="rId100" action="ppaction://hlinksldjump"/>
          </p:cNvPr>
          <p:cNvSpPr/>
          <p:nvPr/>
        </p:nvSpPr>
        <p:spPr>
          <a:xfrm>
            <a:off x="417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8" name="Textfeld 277"/>
          <p:cNvSpPr txBox="1"/>
          <p:nvPr/>
        </p:nvSpPr>
        <p:spPr>
          <a:xfrm>
            <a:off x="2899294" y="5220000"/>
            <a:ext cx="88061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279" name="Abgerundetes Rechteck 278">
            <a:hlinkClick r:id="rId101" action="ppaction://hlinksldjump"/>
          </p:cNvPr>
          <p:cNvSpPr/>
          <p:nvPr/>
        </p:nvSpPr>
        <p:spPr>
          <a:xfrm>
            <a:off x="381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0" name="Abgerundetes Rechteck 279">
            <a:hlinkClick r:id="rId102" action="ppaction://hlinksldjump"/>
          </p:cNvPr>
          <p:cNvSpPr/>
          <p:nvPr/>
        </p:nvSpPr>
        <p:spPr>
          <a:xfrm>
            <a:off x="399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1" name="Abgerundetes Rechteck 280">
            <a:hlinkClick r:id="rId103" action="ppaction://hlinksldjump"/>
          </p:cNvPr>
          <p:cNvSpPr/>
          <p:nvPr/>
        </p:nvSpPr>
        <p:spPr>
          <a:xfrm>
            <a:off x="417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3" name="Textfeld 282"/>
          <p:cNvSpPr txBox="1"/>
          <p:nvPr/>
        </p:nvSpPr>
        <p:spPr>
          <a:xfrm>
            <a:off x="3094862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284" name="Abgerundetes Rechteck 283">
            <a:hlinkClick r:id="rId104" action="ppaction://hlinksldjump"/>
          </p:cNvPr>
          <p:cNvSpPr/>
          <p:nvPr/>
        </p:nvSpPr>
        <p:spPr>
          <a:xfrm>
            <a:off x="381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5" name="Abgerundetes Rechteck 284">
            <a:hlinkClick r:id="rId105" action="ppaction://hlinksldjump"/>
          </p:cNvPr>
          <p:cNvSpPr/>
          <p:nvPr/>
        </p:nvSpPr>
        <p:spPr>
          <a:xfrm>
            <a:off x="399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6" name="Abgerundetes Rechteck 285">
            <a:hlinkClick r:id="rId106" action="ppaction://hlinksldjump"/>
          </p:cNvPr>
          <p:cNvSpPr/>
          <p:nvPr/>
        </p:nvSpPr>
        <p:spPr>
          <a:xfrm>
            <a:off x="417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37" name="Textfeld 336"/>
          <p:cNvSpPr txBox="1"/>
          <p:nvPr/>
        </p:nvSpPr>
        <p:spPr>
          <a:xfrm>
            <a:off x="4821276" y="3780000"/>
            <a:ext cx="109060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338" name="Abgerundetes Rechteck 337">
            <a:hlinkClick r:id="rId107" action="ppaction://hlinksldjump"/>
          </p:cNvPr>
          <p:cNvSpPr/>
          <p:nvPr/>
        </p:nvSpPr>
        <p:spPr>
          <a:xfrm>
            <a:off x="594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39" name="Abgerundetes Rechteck 338">
            <a:hlinkClick r:id="rId108" action="ppaction://hlinksldjump"/>
          </p:cNvPr>
          <p:cNvSpPr/>
          <p:nvPr/>
        </p:nvSpPr>
        <p:spPr>
          <a:xfrm>
            <a:off x="612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40" name="Abgerundetes Rechteck 339">
            <a:hlinkClick r:id="rId109" action="ppaction://hlinksldjump"/>
          </p:cNvPr>
          <p:cNvSpPr/>
          <p:nvPr/>
        </p:nvSpPr>
        <p:spPr>
          <a:xfrm>
            <a:off x="630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33" name="Textfeld 332"/>
          <p:cNvSpPr txBox="1"/>
          <p:nvPr/>
        </p:nvSpPr>
        <p:spPr>
          <a:xfrm>
            <a:off x="4987988" y="396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329" name="Textfeld 328"/>
          <p:cNvSpPr txBox="1"/>
          <p:nvPr/>
        </p:nvSpPr>
        <p:spPr>
          <a:xfrm>
            <a:off x="5066534" y="4140000"/>
            <a:ext cx="84535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EU-27 (</a:t>
            </a:r>
            <a:r>
              <a:rPr lang="de-DE" sz="1000" i="0" dirty="0" err="1"/>
              <a:t>No</a:t>
            </a:r>
            <a:r>
              <a:rPr lang="de-DE" sz="1000" i="0" dirty="0"/>
              <a:t>. 10)</a:t>
            </a:r>
          </a:p>
        </p:txBody>
      </p:sp>
      <p:sp>
        <p:nvSpPr>
          <p:cNvPr id="325" name="Textfeld 324"/>
          <p:cNvSpPr txBox="1"/>
          <p:nvPr/>
        </p:nvSpPr>
        <p:spPr>
          <a:xfrm>
            <a:off x="4858144" y="4320000"/>
            <a:ext cx="105374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Indonesien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321" name="Textfeld 320"/>
          <p:cNvSpPr txBox="1"/>
          <p:nvPr/>
        </p:nvSpPr>
        <p:spPr>
          <a:xfrm>
            <a:off x="5052107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317" name="Textfeld 316"/>
          <p:cNvSpPr txBox="1"/>
          <p:nvPr/>
        </p:nvSpPr>
        <p:spPr>
          <a:xfrm>
            <a:off x="4971958" y="468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Malaysia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313" name="Textfeld 312"/>
          <p:cNvSpPr txBox="1"/>
          <p:nvPr/>
        </p:nvSpPr>
        <p:spPr>
          <a:xfrm>
            <a:off x="4955928" y="4860000"/>
            <a:ext cx="95595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Paraguay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309" name="Textfeld 308"/>
          <p:cNvSpPr txBox="1"/>
          <p:nvPr/>
        </p:nvSpPr>
        <p:spPr>
          <a:xfrm>
            <a:off x="4971958" y="504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305" name="Textfeld 304"/>
          <p:cNvSpPr txBox="1"/>
          <p:nvPr/>
        </p:nvSpPr>
        <p:spPr>
          <a:xfrm>
            <a:off x="5031267" y="5220000"/>
            <a:ext cx="88061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301" name="Textfeld 300"/>
          <p:cNvSpPr txBox="1"/>
          <p:nvPr/>
        </p:nvSpPr>
        <p:spPr>
          <a:xfrm>
            <a:off x="5226835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391" name="Textfeld 390"/>
          <p:cNvSpPr txBox="1"/>
          <p:nvPr/>
        </p:nvSpPr>
        <p:spPr>
          <a:xfrm>
            <a:off x="7260939" y="3780000"/>
            <a:ext cx="109061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393" name="Abgerundetes Rechteck 392">
            <a:hlinkClick r:id="rId110" action="ppaction://hlinksldjump"/>
          </p:cNvPr>
          <p:cNvSpPr/>
          <p:nvPr/>
        </p:nvSpPr>
        <p:spPr>
          <a:xfrm>
            <a:off x="874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94" name="Abgerundetes Rechteck 393">
            <a:hlinkClick r:id="rId111" action="ppaction://hlinksldjump"/>
          </p:cNvPr>
          <p:cNvSpPr/>
          <p:nvPr/>
        </p:nvSpPr>
        <p:spPr>
          <a:xfrm>
            <a:off x="892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7" name="Textfeld 386"/>
          <p:cNvSpPr txBox="1"/>
          <p:nvPr/>
        </p:nvSpPr>
        <p:spPr>
          <a:xfrm>
            <a:off x="7427652" y="396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383" name="Textfeld 382"/>
          <p:cNvSpPr txBox="1"/>
          <p:nvPr/>
        </p:nvSpPr>
        <p:spPr>
          <a:xfrm>
            <a:off x="7571921" y="4140000"/>
            <a:ext cx="77962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EU-27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379" name="Textfeld 378"/>
          <p:cNvSpPr txBox="1"/>
          <p:nvPr/>
        </p:nvSpPr>
        <p:spPr>
          <a:xfrm>
            <a:off x="7297808" y="4320000"/>
            <a:ext cx="105374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Indonesien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375" name="Textfeld 374"/>
          <p:cNvSpPr txBox="1"/>
          <p:nvPr/>
        </p:nvSpPr>
        <p:spPr>
          <a:xfrm>
            <a:off x="7491771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371" name="Textfeld 370"/>
          <p:cNvSpPr txBox="1"/>
          <p:nvPr/>
        </p:nvSpPr>
        <p:spPr>
          <a:xfrm>
            <a:off x="7411622" y="468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Malaysia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367" name="Textfeld 366"/>
          <p:cNvSpPr txBox="1"/>
          <p:nvPr/>
        </p:nvSpPr>
        <p:spPr>
          <a:xfrm>
            <a:off x="7183994" y="4860000"/>
            <a:ext cx="1167555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Philippinen (</a:t>
            </a:r>
            <a:r>
              <a:rPr lang="de-DE" sz="1000" i="0" dirty="0" err="1"/>
              <a:t>No</a:t>
            </a:r>
            <a:r>
              <a:rPr lang="de-DE" sz="1000" i="0" dirty="0"/>
              <a:t>. 10)</a:t>
            </a:r>
          </a:p>
        </p:txBody>
      </p:sp>
      <p:sp>
        <p:nvSpPr>
          <p:cNvPr id="363" name="Textfeld 362"/>
          <p:cNvSpPr txBox="1"/>
          <p:nvPr/>
        </p:nvSpPr>
        <p:spPr>
          <a:xfrm>
            <a:off x="7411622" y="504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359" name="Textfeld 358"/>
          <p:cNvSpPr txBox="1"/>
          <p:nvPr/>
        </p:nvSpPr>
        <p:spPr>
          <a:xfrm>
            <a:off x="7470932" y="5220000"/>
            <a:ext cx="88061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355" name="Textfeld 354"/>
          <p:cNvSpPr txBox="1"/>
          <p:nvPr/>
        </p:nvSpPr>
        <p:spPr>
          <a:xfrm>
            <a:off x="7666499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396" name="Abgerundetes Rechteck 395">
            <a:hlinkClick r:id="rId112" action="ppaction://hlinksldjump"/>
          </p:cNvPr>
          <p:cNvSpPr/>
          <p:nvPr/>
        </p:nvSpPr>
        <p:spPr>
          <a:xfrm>
            <a:off x="594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97" name="Abgerundetes Rechteck 396">
            <a:hlinkClick r:id="rId113" action="ppaction://hlinksldjump"/>
          </p:cNvPr>
          <p:cNvSpPr/>
          <p:nvPr/>
        </p:nvSpPr>
        <p:spPr>
          <a:xfrm>
            <a:off x="612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98" name="Abgerundetes Rechteck 397">
            <a:hlinkClick r:id="rId114" action="ppaction://hlinksldjump"/>
          </p:cNvPr>
          <p:cNvSpPr/>
          <p:nvPr/>
        </p:nvSpPr>
        <p:spPr>
          <a:xfrm>
            <a:off x="630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0" name="Abgerundetes Rechteck 399">
            <a:hlinkClick r:id="rId115" action="ppaction://hlinksldjump"/>
          </p:cNvPr>
          <p:cNvSpPr/>
          <p:nvPr/>
        </p:nvSpPr>
        <p:spPr>
          <a:xfrm>
            <a:off x="594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1" name="Abgerundetes Rechteck 400">
            <a:hlinkClick r:id="rId116" action="ppaction://hlinksldjump"/>
          </p:cNvPr>
          <p:cNvSpPr/>
          <p:nvPr/>
        </p:nvSpPr>
        <p:spPr>
          <a:xfrm>
            <a:off x="612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2" name="Abgerundetes Rechteck 401">
            <a:hlinkClick r:id="rId117" action="ppaction://hlinksldjump"/>
          </p:cNvPr>
          <p:cNvSpPr/>
          <p:nvPr/>
        </p:nvSpPr>
        <p:spPr>
          <a:xfrm>
            <a:off x="630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4" name="Abgerundetes Rechteck 403">
            <a:hlinkClick r:id="rId118" action="ppaction://hlinksldjump"/>
          </p:cNvPr>
          <p:cNvSpPr/>
          <p:nvPr/>
        </p:nvSpPr>
        <p:spPr>
          <a:xfrm>
            <a:off x="594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5" name="Abgerundetes Rechteck 404">
            <a:hlinkClick r:id="rId119" action="ppaction://hlinksldjump"/>
          </p:cNvPr>
          <p:cNvSpPr/>
          <p:nvPr/>
        </p:nvSpPr>
        <p:spPr>
          <a:xfrm>
            <a:off x="612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6" name="Abgerundetes Rechteck 405">
            <a:hlinkClick r:id="rId120" action="ppaction://hlinksldjump"/>
          </p:cNvPr>
          <p:cNvSpPr/>
          <p:nvPr/>
        </p:nvSpPr>
        <p:spPr>
          <a:xfrm>
            <a:off x="630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8" name="Abgerundetes Rechteck 407">
            <a:hlinkClick r:id="rId121" action="ppaction://hlinksldjump"/>
          </p:cNvPr>
          <p:cNvSpPr/>
          <p:nvPr/>
        </p:nvSpPr>
        <p:spPr>
          <a:xfrm>
            <a:off x="594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9" name="Abgerundetes Rechteck 408">
            <a:hlinkClick r:id="rId122" action="ppaction://hlinksldjump"/>
          </p:cNvPr>
          <p:cNvSpPr/>
          <p:nvPr/>
        </p:nvSpPr>
        <p:spPr>
          <a:xfrm>
            <a:off x="612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0" name="Abgerundetes Rechteck 409">
            <a:hlinkClick r:id="rId123" action="ppaction://hlinksldjump"/>
          </p:cNvPr>
          <p:cNvSpPr/>
          <p:nvPr/>
        </p:nvSpPr>
        <p:spPr>
          <a:xfrm>
            <a:off x="630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2" name="Abgerundetes Rechteck 411">
            <a:hlinkClick r:id="rId124" action="ppaction://hlinksldjump"/>
          </p:cNvPr>
          <p:cNvSpPr/>
          <p:nvPr/>
        </p:nvSpPr>
        <p:spPr>
          <a:xfrm>
            <a:off x="594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3" name="Abgerundetes Rechteck 412">
            <a:hlinkClick r:id="rId125" action="ppaction://hlinksldjump"/>
          </p:cNvPr>
          <p:cNvSpPr/>
          <p:nvPr/>
        </p:nvSpPr>
        <p:spPr>
          <a:xfrm>
            <a:off x="612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4" name="Abgerundetes Rechteck 413">
            <a:hlinkClick r:id="rId126" action="ppaction://hlinksldjump"/>
          </p:cNvPr>
          <p:cNvSpPr/>
          <p:nvPr/>
        </p:nvSpPr>
        <p:spPr>
          <a:xfrm>
            <a:off x="630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6" name="Abgerundetes Rechteck 415">
            <a:hlinkClick r:id="rId127" action="ppaction://hlinksldjump"/>
          </p:cNvPr>
          <p:cNvSpPr/>
          <p:nvPr/>
        </p:nvSpPr>
        <p:spPr>
          <a:xfrm>
            <a:off x="594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7" name="Abgerundetes Rechteck 416">
            <a:hlinkClick r:id="rId128" action="ppaction://hlinksldjump"/>
          </p:cNvPr>
          <p:cNvSpPr/>
          <p:nvPr/>
        </p:nvSpPr>
        <p:spPr>
          <a:xfrm>
            <a:off x="612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8" name="Abgerundetes Rechteck 417">
            <a:hlinkClick r:id="rId129" action="ppaction://hlinksldjump"/>
          </p:cNvPr>
          <p:cNvSpPr/>
          <p:nvPr/>
        </p:nvSpPr>
        <p:spPr>
          <a:xfrm>
            <a:off x="630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0" name="Abgerundetes Rechteck 419">
            <a:hlinkClick r:id="rId130" action="ppaction://hlinksldjump"/>
          </p:cNvPr>
          <p:cNvSpPr/>
          <p:nvPr/>
        </p:nvSpPr>
        <p:spPr>
          <a:xfrm>
            <a:off x="594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1" name="Abgerundetes Rechteck 420">
            <a:hlinkClick r:id="rId131" action="ppaction://hlinksldjump"/>
          </p:cNvPr>
          <p:cNvSpPr/>
          <p:nvPr/>
        </p:nvSpPr>
        <p:spPr>
          <a:xfrm>
            <a:off x="612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2" name="Abgerundetes Rechteck 421">
            <a:hlinkClick r:id="rId132" action="ppaction://hlinksldjump"/>
          </p:cNvPr>
          <p:cNvSpPr/>
          <p:nvPr/>
        </p:nvSpPr>
        <p:spPr>
          <a:xfrm>
            <a:off x="630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4" name="Abgerundetes Rechteck 423">
            <a:hlinkClick r:id="rId133" action="ppaction://hlinksldjump"/>
          </p:cNvPr>
          <p:cNvSpPr/>
          <p:nvPr/>
        </p:nvSpPr>
        <p:spPr>
          <a:xfrm>
            <a:off x="594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5" name="Abgerundetes Rechteck 424">
            <a:hlinkClick r:id="rId134" action="ppaction://hlinksldjump"/>
          </p:cNvPr>
          <p:cNvSpPr/>
          <p:nvPr/>
        </p:nvSpPr>
        <p:spPr>
          <a:xfrm>
            <a:off x="612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6" name="Abgerundetes Rechteck 425">
            <a:hlinkClick r:id="rId135" action="ppaction://hlinksldjump"/>
          </p:cNvPr>
          <p:cNvSpPr/>
          <p:nvPr/>
        </p:nvSpPr>
        <p:spPr>
          <a:xfrm>
            <a:off x="630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8" name="Abgerundetes Rechteck 427">
            <a:hlinkClick r:id="rId136" action="ppaction://hlinksldjump"/>
          </p:cNvPr>
          <p:cNvSpPr/>
          <p:nvPr/>
        </p:nvSpPr>
        <p:spPr>
          <a:xfrm>
            <a:off x="594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9" name="Abgerundetes Rechteck 428">
            <a:hlinkClick r:id="rId137" action="ppaction://hlinksldjump"/>
          </p:cNvPr>
          <p:cNvSpPr/>
          <p:nvPr/>
        </p:nvSpPr>
        <p:spPr>
          <a:xfrm>
            <a:off x="612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30" name="Abgerundetes Rechteck 429">
            <a:hlinkClick r:id="rId138" action="ppaction://hlinksldjump"/>
          </p:cNvPr>
          <p:cNvSpPr/>
          <p:nvPr/>
        </p:nvSpPr>
        <p:spPr>
          <a:xfrm>
            <a:off x="630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32" name="Abgerundetes Rechteck 431">
            <a:hlinkClick r:id="rId139" action="ppaction://hlinksldjump"/>
          </p:cNvPr>
          <p:cNvSpPr/>
          <p:nvPr/>
        </p:nvSpPr>
        <p:spPr>
          <a:xfrm>
            <a:off x="874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3" name="Abgerundetes Rechteck 432">
            <a:hlinkClick r:id="rId140" action="ppaction://hlinksldjump"/>
          </p:cNvPr>
          <p:cNvSpPr/>
          <p:nvPr/>
        </p:nvSpPr>
        <p:spPr>
          <a:xfrm>
            <a:off x="892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5" name="Abgerundetes Rechteck 434">
            <a:hlinkClick r:id="rId141" action="ppaction://hlinksldjump"/>
          </p:cNvPr>
          <p:cNvSpPr/>
          <p:nvPr/>
        </p:nvSpPr>
        <p:spPr>
          <a:xfrm>
            <a:off x="874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6" name="Abgerundetes Rechteck 435">
            <a:hlinkClick r:id="rId142" action="ppaction://hlinksldjump"/>
          </p:cNvPr>
          <p:cNvSpPr/>
          <p:nvPr/>
        </p:nvSpPr>
        <p:spPr>
          <a:xfrm>
            <a:off x="892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9" name="Abgerundetes Rechteck 438">
            <a:hlinkClick r:id="rId143" action="ppaction://hlinksldjump"/>
          </p:cNvPr>
          <p:cNvSpPr/>
          <p:nvPr/>
        </p:nvSpPr>
        <p:spPr>
          <a:xfrm>
            <a:off x="874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0" name="Abgerundetes Rechteck 439">
            <a:hlinkClick r:id="rId144" action="ppaction://hlinksldjump"/>
          </p:cNvPr>
          <p:cNvSpPr/>
          <p:nvPr/>
        </p:nvSpPr>
        <p:spPr>
          <a:xfrm>
            <a:off x="892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3" name="Abgerundetes Rechteck 442">
            <a:hlinkClick r:id="rId145" action="ppaction://hlinksldjump"/>
          </p:cNvPr>
          <p:cNvSpPr/>
          <p:nvPr/>
        </p:nvSpPr>
        <p:spPr>
          <a:xfrm>
            <a:off x="874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4" name="Abgerundetes Rechteck 443">
            <a:hlinkClick r:id="rId146" action="ppaction://hlinksldjump"/>
          </p:cNvPr>
          <p:cNvSpPr/>
          <p:nvPr/>
        </p:nvSpPr>
        <p:spPr>
          <a:xfrm>
            <a:off x="892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7" name="Abgerundetes Rechteck 446">
            <a:hlinkClick r:id="rId147" action="ppaction://hlinksldjump"/>
          </p:cNvPr>
          <p:cNvSpPr/>
          <p:nvPr/>
        </p:nvSpPr>
        <p:spPr>
          <a:xfrm>
            <a:off x="874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8" name="Abgerundetes Rechteck 447">
            <a:hlinkClick r:id="rId148" action="ppaction://hlinksldjump"/>
          </p:cNvPr>
          <p:cNvSpPr/>
          <p:nvPr/>
        </p:nvSpPr>
        <p:spPr>
          <a:xfrm>
            <a:off x="892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1" name="Abgerundetes Rechteck 450">
            <a:hlinkClick r:id="rId149" action="ppaction://hlinksldjump"/>
          </p:cNvPr>
          <p:cNvSpPr/>
          <p:nvPr/>
        </p:nvSpPr>
        <p:spPr>
          <a:xfrm>
            <a:off x="874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2" name="Abgerundetes Rechteck 451">
            <a:hlinkClick r:id="rId150" action="ppaction://hlinksldjump"/>
          </p:cNvPr>
          <p:cNvSpPr/>
          <p:nvPr/>
        </p:nvSpPr>
        <p:spPr>
          <a:xfrm>
            <a:off x="892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5" name="Abgerundetes Rechteck 454">
            <a:hlinkClick r:id="rId151" action="ppaction://hlinksldjump"/>
          </p:cNvPr>
          <p:cNvSpPr/>
          <p:nvPr/>
        </p:nvSpPr>
        <p:spPr>
          <a:xfrm>
            <a:off x="874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6" name="Abgerundetes Rechteck 455">
            <a:hlinkClick r:id="rId152" action="ppaction://hlinksldjump"/>
          </p:cNvPr>
          <p:cNvSpPr/>
          <p:nvPr/>
        </p:nvSpPr>
        <p:spPr>
          <a:xfrm>
            <a:off x="892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9" name="Abgerundetes Rechteck 458">
            <a:hlinkClick r:id="rId153" action="ppaction://hlinksldjump"/>
          </p:cNvPr>
          <p:cNvSpPr/>
          <p:nvPr/>
        </p:nvSpPr>
        <p:spPr>
          <a:xfrm>
            <a:off x="874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0" name="Abgerundetes Rechteck 459">
            <a:hlinkClick r:id="rId154" action="ppaction://hlinksldjump"/>
          </p:cNvPr>
          <p:cNvSpPr/>
          <p:nvPr/>
        </p:nvSpPr>
        <p:spPr>
          <a:xfrm>
            <a:off x="892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92" name="Abgerundetes Rechteck 391">
            <a:hlinkClick r:id="rId155" action="ppaction://hlinksldjump"/>
          </p:cNvPr>
          <p:cNvSpPr/>
          <p:nvPr/>
        </p:nvSpPr>
        <p:spPr>
          <a:xfrm>
            <a:off x="856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1" name="Abgerundetes Rechteck 430">
            <a:hlinkClick r:id="rId156" action="ppaction://hlinksldjump"/>
          </p:cNvPr>
          <p:cNvSpPr/>
          <p:nvPr/>
        </p:nvSpPr>
        <p:spPr>
          <a:xfrm>
            <a:off x="856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4" name="Abgerundetes Rechteck 433">
            <a:hlinkClick r:id="rId157" action="ppaction://hlinksldjump"/>
          </p:cNvPr>
          <p:cNvSpPr/>
          <p:nvPr/>
        </p:nvSpPr>
        <p:spPr>
          <a:xfrm>
            <a:off x="856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8" name="Abgerundetes Rechteck 437">
            <a:hlinkClick r:id="rId158" action="ppaction://hlinksldjump"/>
          </p:cNvPr>
          <p:cNvSpPr/>
          <p:nvPr/>
        </p:nvSpPr>
        <p:spPr>
          <a:xfrm>
            <a:off x="856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2" name="Abgerundetes Rechteck 441">
            <a:hlinkClick r:id="rId159" action="ppaction://hlinksldjump"/>
          </p:cNvPr>
          <p:cNvSpPr/>
          <p:nvPr/>
        </p:nvSpPr>
        <p:spPr>
          <a:xfrm>
            <a:off x="856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6" name="Abgerundetes Rechteck 445">
            <a:hlinkClick r:id="rId160" action="ppaction://hlinksldjump"/>
          </p:cNvPr>
          <p:cNvSpPr/>
          <p:nvPr/>
        </p:nvSpPr>
        <p:spPr>
          <a:xfrm>
            <a:off x="856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0" name="Abgerundetes Rechteck 449">
            <a:hlinkClick r:id="rId161" action="ppaction://hlinksldjump"/>
          </p:cNvPr>
          <p:cNvSpPr/>
          <p:nvPr/>
        </p:nvSpPr>
        <p:spPr>
          <a:xfrm>
            <a:off x="856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4" name="Abgerundetes Rechteck 453">
            <a:hlinkClick r:id="rId162" action="ppaction://hlinksldjump"/>
          </p:cNvPr>
          <p:cNvSpPr/>
          <p:nvPr/>
        </p:nvSpPr>
        <p:spPr>
          <a:xfrm>
            <a:off x="856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8" name="Abgerundetes Rechteck 457">
            <a:hlinkClick r:id="rId163" action="ppaction://hlinksldjump"/>
          </p:cNvPr>
          <p:cNvSpPr/>
          <p:nvPr/>
        </p:nvSpPr>
        <p:spPr>
          <a:xfrm>
            <a:off x="856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2" name="Abgerundetes Rechteck 461">
            <a:hlinkClick r:id="rId164" action="ppaction://hlinksldjump"/>
          </p:cNvPr>
          <p:cNvSpPr/>
          <p:nvPr/>
        </p:nvSpPr>
        <p:spPr>
          <a:xfrm>
            <a:off x="856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3" name="Abgerundetes Rechteck 462">
            <a:hlinkClick r:id="rId165" action="ppaction://hlinksldjump"/>
          </p:cNvPr>
          <p:cNvSpPr/>
          <p:nvPr/>
        </p:nvSpPr>
        <p:spPr>
          <a:xfrm>
            <a:off x="874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4" name="Abgerundetes Rechteck 463">
            <a:hlinkClick r:id="rId166" action="ppaction://hlinksldjump"/>
          </p:cNvPr>
          <p:cNvSpPr/>
          <p:nvPr/>
        </p:nvSpPr>
        <p:spPr>
          <a:xfrm>
            <a:off x="892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5" name="Abgerundetes Rechteck 464">
            <a:hlinkClick r:id="rId167" action="ppaction://hlinksldjump"/>
          </p:cNvPr>
          <p:cNvSpPr/>
          <p:nvPr/>
        </p:nvSpPr>
        <p:spPr>
          <a:xfrm>
            <a:off x="1008000" y="6012000"/>
            <a:ext cx="720000" cy="360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bg1">
                    <a:lumMod val="50000"/>
                  </a:schemeClr>
                </a:solidFill>
              </a:rPr>
              <a:t>WELT</a:t>
            </a:r>
          </a:p>
        </p:txBody>
      </p:sp>
      <p:sp>
        <p:nvSpPr>
          <p:cNvPr id="466" name="Textfeld 465"/>
          <p:cNvSpPr txBox="1"/>
          <p:nvPr/>
        </p:nvSpPr>
        <p:spPr>
          <a:xfrm>
            <a:off x="0" y="5940000"/>
            <a:ext cx="717679" cy="215444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 sz="1400" dirty="0"/>
              <a:t>Flächen</a:t>
            </a:r>
            <a:endParaRPr lang="de-DE" sz="1400" b="0" dirty="0"/>
          </a:p>
        </p:txBody>
      </p:sp>
      <p:sp>
        <p:nvSpPr>
          <p:cNvPr id="467" name="Textfeld 466"/>
          <p:cNvSpPr txBox="1"/>
          <p:nvPr/>
        </p:nvSpPr>
        <p:spPr>
          <a:xfrm>
            <a:off x="36000" y="6120000"/>
            <a:ext cx="840542" cy="359517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/>
          <a:p>
            <a:r>
              <a:rPr lang="de-DE" sz="1050" b="1" i="1" dirty="0">
                <a:solidFill>
                  <a:schemeClr val="bg1"/>
                </a:solidFill>
              </a:rPr>
              <a:t>aktuelles Jahr</a:t>
            </a:r>
          </a:p>
          <a:p>
            <a:r>
              <a:rPr lang="de-DE" sz="1050" b="1" i="1" dirty="0">
                <a:solidFill>
                  <a:schemeClr val="bg1"/>
                </a:solidFill>
              </a:rPr>
              <a:t>&amp; Vorjahre </a:t>
            </a:r>
          </a:p>
        </p:txBody>
      </p:sp>
      <p:sp>
        <p:nvSpPr>
          <p:cNvPr id="468" name="Abgerundetes Rechteck 467"/>
          <p:cNvSpPr/>
          <p:nvPr/>
        </p:nvSpPr>
        <p:spPr>
          <a:xfrm>
            <a:off x="756000" y="5580000"/>
            <a:ext cx="2088000" cy="432000"/>
          </a:xfrm>
          <a:prstGeom prst="roundRect">
            <a:avLst/>
          </a:prstGeom>
          <a:solidFill>
            <a:srgbClr val="0033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de-DE" sz="1100" b="1" dirty="0">
                <a:solidFill>
                  <a:schemeClr val="bg1"/>
                </a:solidFill>
              </a:rPr>
              <a:t>Mais / Weizen / Gerste / </a:t>
            </a:r>
          </a:p>
          <a:p>
            <a:r>
              <a:rPr lang="de-DE" sz="1100" b="1" dirty="0">
                <a:solidFill>
                  <a:schemeClr val="bg1"/>
                </a:solidFill>
              </a:rPr>
              <a:t>Sojabohnen / Raps / </a:t>
            </a:r>
            <a:r>
              <a:rPr lang="de-DE" sz="1100" b="1" dirty="0" err="1">
                <a:solidFill>
                  <a:schemeClr val="bg1"/>
                </a:solidFill>
              </a:rPr>
              <a:t>So.blumen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469" name="Abgerundetes Rechteck 468">
            <a:hlinkClick r:id="rId168" action="ppaction://hlinksldjump"/>
          </p:cNvPr>
          <p:cNvSpPr/>
          <p:nvPr/>
        </p:nvSpPr>
        <p:spPr>
          <a:xfrm>
            <a:off x="6336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USA</a:t>
            </a:r>
          </a:p>
        </p:txBody>
      </p:sp>
      <p:sp>
        <p:nvSpPr>
          <p:cNvPr id="473" name="Abgerundetes Rechteck 472">
            <a:hlinkClick r:id="rId169" action="ppaction://hlinksldjump"/>
          </p:cNvPr>
          <p:cNvSpPr/>
          <p:nvPr/>
        </p:nvSpPr>
        <p:spPr>
          <a:xfrm>
            <a:off x="1008000" y="6408000"/>
            <a:ext cx="720000" cy="360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bg1">
                    <a:lumMod val="50000"/>
                  </a:schemeClr>
                </a:solidFill>
              </a:rPr>
              <a:t>EU 27</a:t>
            </a:r>
          </a:p>
        </p:txBody>
      </p:sp>
      <p:sp>
        <p:nvSpPr>
          <p:cNvPr id="257" name="Abgerundetes Rechteck 256">
            <a:hlinkClick r:id="rId170" action="ppaction://hlinksldjump"/>
          </p:cNvPr>
          <p:cNvSpPr/>
          <p:nvPr/>
        </p:nvSpPr>
        <p:spPr>
          <a:xfrm>
            <a:off x="3312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Kanada</a:t>
            </a:r>
          </a:p>
        </p:txBody>
      </p:sp>
      <p:sp>
        <p:nvSpPr>
          <p:cNvPr id="267" name="Abgerundetes Rechteck 266">
            <a:hlinkClick r:id="rId171" action="ppaction://hlinksldjump"/>
          </p:cNvPr>
          <p:cNvSpPr/>
          <p:nvPr/>
        </p:nvSpPr>
        <p:spPr>
          <a:xfrm>
            <a:off x="1800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Brasilien</a:t>
            </a:r>
          </a:p>
        </p:txBody>
      </p:sp>
      <p:sp>
        <p:nvSpPr>
          <p:cNvPr id="272" name="Abgerundetes Rechteck 271">
            <a:hlinkClick r:id="rId172" action="ppaction://hlinksldjump"/>
          </p:cNvPr>
          <p:cNvSpPr/>
          <p:nvPr/>
        </p:nvSpPr>
        <p:spPr>
          <a:xfrm>
            <a:off x="4824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Russland</a:t>
            </a:r>
          </a:p>
        </p:txBody>
      </p:sp>
      <p:sp>
        <p:nvSpPr>
          <p:cNvPr id="277" name="Abgerundetes Rechteck 276">
            <a:hlinkClick r:id="rId173" action="ppaction://hlinksldjump"/>
          </p:cNvPr>
          <p:cNvSpPr/>
          <p:nvPr/>
        </p:nvSpPr>
        <p:spPr>
          <a:xfrm>
            <a:off x="5580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Ukraine</a:t>
            </a:r>
          </a:p>
        </p:txBody>
      </p:sp>
      <p:sp>
        <p:nvSpPr>
          <p:cNvPr id="291" name="Abgerundetes Rechteck 290">
            <a:hlinkClick r:id="rId174" action="ppaction://hlinksldjump"/>
          </p:cNvPr>
          <p:cNvSpPr/>
          <p:nvPr/>
        </p:nvSpPr>
        <p:spPr>
          <a:xfrm>
            <a:off x="1800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Argentinien</a:t>
            </a:r>
          </a:p>
        </p:txBody>
      </p:sp>
      <p:sp>
        <p:nvSpPr>
          <p:cNvPr id="292" name="Abgerundetes Rechteck 291">
            <a:hlinkClick r:id="rId175" action="ppaction://hlinksldjump"/>
          </p:cNvPr>
          <p:cNvSpPr/>
          <p:nvPr/>
        </p:nvSpPr>
        <p:spPr>
          <a:xfrm>
            <a:off x="1800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Australien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72000"/>
            <a:ext cx="5400000" cy="360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none" rtlCol="0" anchor="ctr">
            <a:noAutofit/>
          </a:bodyPr>
          <a:lstStyle/>
          <a:p>
            <a:r>
              <a:rPr lang="de-DE" sz="2800" b="1" dirty="0">
                <a:solidFill>
                  <a:schemeClr val="bg1">
                    <a:lumMod val="75000"/>
                  </a:schemeClr>
                </a:solidFill>
              </a:rPr>
              <a:t>Analyse der USDA-Zahlen (MAI26)</a:t>
            </a:r>
          </a:p>
        </p:txBody>
      </p:sp>
      <p:sp>
        <p:nvSpPr>
          <p:cNvPr id="282" name="Textfeld 281"/>
          <p:cNvSpPr txBox="1"/>
          <p:nvPr/>
        </p:nvSpPr>
        <p:spPr>
          <a:xfrm>
            <a:off x="1008000" y="990000"/>
            <a:ext cx="1000842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20 Jahre (Grafik)</a:t>
            </a:r>
          </a:p>
        </p:txBody>
      </p:sp>
      <p:sp>
        <p:nvSpPr>
          <p:cNvPr id="287" name="Abgerundetes Rechteck 286">
            <a:hlinkClick r:id="rId176" action="ppaction://hlinksldjump"/>
          </p:cNvPr>
          <p:cNvSpPr/>
          <p:nvPr/>
        </p:nvSpPr>
        <p:spPr>
          <a:xfrm>
            <a:off x="284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93" name="Abgerundetes Rechteck 292">
            <a:hlinkClick r:id="rId177" action="ppaction://hlinksldjump"/>
          </p:cNvPr>
          <p:cNvSpPr/>
          <p:nvPr/>
        </p:nvSpPr>
        <p:spPr>
          <a:xfrm>
            <a:off x="334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94" name="Abgerundetes Rechteck 293">
            <a:hlinkClick r:id="rId13" action="ppaction://hlinksldjump"/>
          </p:cNvPr>
          <p:cNvSpPr/>
          <p:nvPr/>
        </p:nvSpPr>
        <p:spPr>
          <a:xfrm>
            <a:off x="2340000" y="1008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95" name="Abgerundetes Rechteck 294">
            <a:hlinkClick r:id="rId178" action="ppaction://hlinksldjump"/>
          </p:cNvPr>
          <p:cNvSpPr/>
          <p:nvPr/>
        </p:nvSpPr>
        <p:spPr>
          <a:xfrm>
            <a:off x="385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96" name="Abgerundetes Rechteck 295">
            <a:hlinkClick r:id="rId179" action="ppaction://hlinksldjump"/>
          </p:cNvPr>
          <p:cNvSpPr/>
          <p:nvPr/>
        </p:nvSpPr>
        <p:spPr>
          <a:xfrm>
            <a:off x="496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97" name="Abgerundetes Rechteck 296">
            <a:hlinkClick r:id="rId14" action="ppaction://hlinksldjump"/>
          </p:cNvPr>
          <p:cNvSpPr/>
          <p:nvPr/>
        </p:nvSpPr>
        <p:spPr>
          <a:xfrm>
            <a:off x="446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98" name="Abgerundetes Rechteck 297">
            <a:hlinkClick r:id="rId15" action="ppaction://hlinksldjump"/>
          </p:cNvPr>
          <p:cNvSpPr/>
          <p:nvPr/>
        </p:nvSpPr>
        <p:spPr>
          <a:xfrm>
            <a:off x="658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99" name="Abgerundetes Rechteck 298">
            <a:hlinkClick r:id="rId180" action="ppaction://hlinksldjump"/>
          </p:cNvPr>
          <p:cNvSpPr/>
          <p:nvPr/>
        </p:nvSpPr>
        <p:spPr>
          <a:xfrm>
            <a:off x="547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300" name="Abgerundetes Rechteck 299">
            <a:hlinkClick r:id="rId181" action="ppaction://hlinksldjump"/>
          </p:cNvPr>
          <p:cNvSpPr/>
          <p:nvPr/>
        </p:nvSpPr>
        <p:spPr>
          <a:xfrm>
            <a:off x="709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302" name="Abgerundetes Rechteck 301">
            <a:hlinkClick r:id="rId182" action="ppaction://hlinksldjump"/>
          </p:cNvPr>
          <p:cNvSpPr/>
          <p:nvPr/>
        </p:nvSpPr>
        <p:spPr>
          <a:xfrm>
            <a:off x="7596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303" name="Abgerundetes Rechteck 302">
            <a:hlinkClick r:id="rId183" action="ppaction://hlinksldjump"/>
          </p:cNvPr>
          <p:cNvSpPr/>
          <p:nvPr/>
        </p:nvSpPr>
        <p:spPr>
          <a:xfrm>
            <a:off x="8100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304" name="Textfeld 303"/>
          <p:cNvSpPr txBox="1"/>
          <p:nvPr/>
        </p:nvSpPr>
        <p:spPr>
          <a:xfrm>
            <a:off x="0" y="1584000"/>
            <a:ext cx="899459" cy="43088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rgbClr val="00FF00"/>
                </a:solidFill>
              </a:rPr>
              <a:t>aktuelle </a:t>
            </a:r>
            <a:br>
              <a:rPr lang="de-DE" sz="1400" b="1" dirty="0">
                <a:solidFill>
                  <a:srgbClr val="00FF00"/>
                </a:solidFill>
              </a:rPr>
            </a:br>
            <a:r>
              <a:rPr lang="de-DE" sz="1400" b="1" dirty="0">
                <a:solidFill>
                  <a:srgbClr val="00FF00"/>
                </a:solidFill>
              </a:rPr>
              <a:t>Schätzung</a:t>
            </a:r>
          </a:p>
        </p:txBody>
      </p:sp>
      <p:sp>
        <p:nvSpPr>
          <p:cNvPr id="306" name="Abgerundetes Rechteck 305">
            <a:hlinkClick r:id="rId184" action="ppaction://hlinksldjump"/>
          </p:cNvPr>
          <p:cNvSpPr/>
          <p:nvPr/>
        </p:nvSpPr>
        <p:spPr>
          <a:xfrm>
            <a:off x="2340000" y="1260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310" name="Textfeld 309"/>
          <p:cNvSpPr txBox="1"/>
          <p:nvPr/>
        </p:nvSpPr>
        <p:spPr>
          <a:xfrm rot="900000">
            <a:off x="8412576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311" name="Textfeld 310"/>
          <p:cNvSpPr txBox="1"/>
          <p:nvPr/>
        </p:nvSpPr>
        <p:spPr>
          <a:xfrm rot="900000">
            <a:off x="8575759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312" name="Textfeld 311"/>
          <p:cNvSpPr txBox="1"/>
          <p:nvPr/>
        </p:nvSpPr>
        <p:spPr>
          <a:xfrm rot="900000">
            <a:off x="8938475" y="3434497"/>
            <a:ext cx="128685" cy="336114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 err="1"/>
              <a:t>T.n.Arten</a:t>
            </a:r>
            <a:endParaRPr lang="de-DE" sz="600" dirty="0"/>
          </a:p>
        </p:txBody>
      </p:sp>
      <p:sp>
        <p:nvSpPr>
          <p:cNvPr id="290" name="Textfeld 289"/>
          <p:cNvSpPr txBox="1"/>
          <p:nvPr/>
        </p:nvSpPr>
        <p:spPr>
          <a:xfrm>
            <a:off x="7992000" y="1504521"/>
            <a:ext cx="813290" cy="159462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800" dirty="0"/>
              <a:t>zusätzliche Folien</a:t>
            </a:r>
          </a:p>
        </p:txBody>
      </p:sp>
      <p:sp>
        <p:nvSpPr>
          <p:cNvPr id="288" name="Abgerundetes Rechteck 287">
            <a:hlinkClick r:id="rId185" action="ppaction://hlinksldjump"/>
          </p:cNvPr>
          <p:cNvSpPr/>
          <p:nvPr/>
        </p:nvSpPr>
        <p:spPr>
          <a:xfrm>
            <a:off x="7992000" y="1674535"/>
            <a:ext cx="1080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FF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800" b="1" dirty="0">
                <a:solidFill>
                  <a:srgbClr val="CC00FF"/>
                </a:solidFill>
              </a:rPr>
              <a:t>Erzeugung. n. Arten</a:t>
            </a:r>
          </a:p>
        </p:txBody>
      </p:sp>
      <p:sp>
        <p:nvSpPr>
          <p:cNvPr id="289" name="Abgerundetes Rechteck 288">
            <a:hlinkClick r:id="rId186" action="ppaction://hlinksldjump"/>
          </p:cNvPr>
          <p:cNvSpPr/>
          <p:nvPr/>
        </p:nvSpPr>
        <p:spPr>
          <a:xfrm>
            <a:off x="7992000" y="1872535"/>
            <a:ext cx="1080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FF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800" b="1" dirty="0">
                <a:solidFill>
                  <a:srgbClr val="CC00FF"/>
                </a:solidFill>
              </a:rPr>
              <a:t>Verbrauch (ges./</a:t>
            </a:r>
            <a:r>
              <a:rPr lang="de-DE" sz="800" b="1" dirty="0" err="1">
                <a:solidFill>
                  <a:srgbClr val="CC00FF"/>
                </a:solidFill>
              </a:rPr>
              <a:t>ind</a:t>
            </a:r>
            <a:r>
              <a:rPr lang="de-DE" sz="800" b="1" dirty="0">
                <a:solidFill>
                  <a:srgbClr val="CC00FF"/>
                </a:solidFill>
              </a:rPr>
              <a:t>.)</a:t>
            </a:r>
          </a:p>
        </p:txBody>
      </p:sp>
      <p:sp>
        <p:nvSpPr>
          <p:cNvPr id="314" name="Abgerundetes Rechteck 313">
            <a:hlinkClick r:id="rId187" action="ppaction://hlinksldjump"/>
          </p:cNvPr>
          <p:cNvSpPr/>
          <p:nvPr/>
        </p:nvSpPr>
        <p:spPr>
          <a:xfrm>
            <a:off x="838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19" name="Abgerundetes Rechteck 318">
            <a:hlinkClick r:id="rId188" action="ppaction://hlinksldjump"/>
          </p:cNvPr>
          <p:cNvSpPr/>
          <p:nvPr/>
        </p:nvSpPr>
        <p:spPr>
          <a:xfrm>
            <a:off x="838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0" name="Abgerundetes Rechteck 319">
            <a:hlinkClick r:id="rId189" action="ppaction://hlinksldjump"/>
          </p:cNvPr>
          <p:cNvSpPr/>
          <p:nvPr/>
        </p:nvSpPr>
        <p:spPr>
          <a:xfrm>
            <a:off x="838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2" name="Abgerundetes Rechteck 321">
            <a:hlinkClick r:id="rId190" action="ppaction://hlinksldjump"/>
          </p:cNvPr>
          <p:cNvSpPr/>
          <p:nvPr/>
        </p:nvSpPr>
        <p:spPr>
          <a:xfrm>
            <a:off x="838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3" name="Abgerundetes Rechteck 322">
            <a:hlinkClick r:id="rId191" action="ppaction://hlinksldjump"/>
          </p:cNvPr>
          <p:cNvSpPr/>
          <p:nvPr/>
        </p:nvSpPr>
        <p:spPr>
          <a:xfrm>
            <a:off x="838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4" name="Abgerundetes Rechteck 323">
            <a:hlinkClick r:id="rId192" action="ppaction://hlinksldjump"/>
          </p:cNvPr>
          <p:cNvSpPr/>
          <p:nvPr/>
        </p:nvSpPr>
        <p:spPr>
          <a:xfrm>
            <a:off x="838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6" name="Abgerundetes Rechteck 325">
            <a:hlinkClick r:id="rId193" action="ppaction://hlinksldjump"/>
          </p:cNvPr>
          <p:cNvSpPr/>
          <p:nvPr/>
        </p:nvSpPr>
        <p:spPr>
          <a:xfrm>
            <a:off x="838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7" name="Abgerundetes Rechteck 326">
            <a:hlinkClick r:id="rId194" action="ppaction://hlinksldjump"/>
          </p:cNvPr>
          <p:cNvSpPr/>
          <p:nvPr/>
        </p:nvSpPr>
        <p:spPr>
          <a:xfrm>
            <a:off x="838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8" name="Abgerundetes Rechteck 327">
            <a:hlinkClick r:id="rId195" action="ppaction://hlinksldjump"/>
          </p:cNvPr>
          <p:cNvSpPr/>
          <p:nvPr/>
        </p:nvSpPr>
        <p:spPr>
          <a:xfrm>
            <a:off x="838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30" name="Abgerundetes Rechteck 329">
            <a:hlinkClick r:id="rId196" action="ppaction://hlinksldjump"/>
          </p:cNvPr>
          <p:cNvSpPr/>
          <p:nvPr/>
        </p:nvSpPr>
        <p:spPr>
          <a:xfrm>
            <a:off x="838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15" name="Abgerundetes Rechteck 314">
            <a:hlinkClick r:id="rId197" action="ppaction://hlinksldjump"/>
          </p:cNvPr>
          <p:cNvSpPr/>
          <p:nvPr/>
        </p:nvSpPr>
        <p:spPr>
          <a:xfrm>
            <a:off x="5976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16" name="Abgerundetes Rechteck 315">
            <a:hlinkClick r:id="rId198" action="ppaction://hlinksldjump"/>
          </p:cNvPr>
          <p:cNvSpPr/>
          <p:nvPr/>
        </p:nvSpPr>
        <p:spPr>
          <a:xfrm>
            <a:off x="5976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18" name="Abgerundetes Rechteck 317">
            <a:hlinkClick r:id="rId199" action="ppaction://hlinksldjump"/>
          </p:cNvPr>
          <p:cNvSpPr/>
          <p:nvPr/>
        </p:nvSpPr>
        <p:spPr>
          <a:xfrm>
            <a:off x="5976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1" name="Abgerundetes Rechteck 330">
            <a:hlinkClick r:id="rId200" action="ppaction://hlinksldjump"/>
          </p:cNvPr>
          <p:cNvSpPr/>
          <p:nvPr/>
        </p:nvSpPr>
        <p:spPr>
          <a:xfrm>
            <a:off x="5976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2" name="Abgerundetes Rechteck 331">
            <a:hlinkClick r:id="rId201" action="ppaction://hlinksldjump"/>
          </p:cNvPr>
          <p:cNvSpPr/>
          <p:nvPr/>
        </p:nvSpPr>
        <p:spPr>
          <a:xfrm>
            <a:off x="5976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4" name="Abgerundetes Rechteck 333">
            <a:hlinkClick r:id="rId202" action="ppaction://hlinksldjump"/>
          </p:cNvPr>
          <p:cNvSpPr/>
          <p:nvPr/>
        </p:nvSpPr>
        <p:spPr>
          <a:xfrm>
            <a:off x="5976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5" name="Abgerundetes Rechteck 334">
            <a:hlinkClick r:id="rId203" action="ppaction://hlinksldjump"/>
          </p:cNvPr>
          <p:cNvSpPr/>
          <p:nvPr/>
        </p:nvSpPr>
        <p:spPr>
          <a:xfrm>
            <a:off x="5976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6" name="Abgerundetes Rechteck 335">
            <a:hlinkClick r:id="rId204" action="ppaction://hlinksldjump"/>
          </p:cNvPr>
          <p:cNvSpPr/>
          <p:nvPr/>
        </p:nvSpPr>
        <p:spPr>
          <a:xfrm>
            <a:off x="860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1" name="Abgerundetes Rechteck 340">
            <a:hlinkClick r:id="rId205" action="ppaction://hlinksldjump"/>
          </p:cNvPr>
          <p:cNvSpPr/>
          <p:nvPr/>
        </p:nvSpPr>
        <p:spPr>
          <a:xfrm>
            <a:off x="860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2" name="Abgerundetes Rechteck 341">
            <a:hlinkClick r:id="rId206" action="ppaction://hlinksldjump"/>
          </p:cNvPr>
          <p:cNvSpPr/>
          <p:nvPr/>
        </p:nvSpPr>
        <p:spPr>
          <a:xfrm>
            <a:off x="860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3" name="Abgerundetes Rechteck 342">
            <a:hlinkClick r:id="rId207" action="ppaction://hlinksldjump"/>
          </p:cNvPr>
          <p:cNvSpPr/>
          <p:nvPr/>
        </p:nvSpPr>
        <p:spPr>
          <a:xfrm>
            <a:off x="8604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4" name="Abgerundetes Rechteck 343">
            <a:hlinkClick r:id="rId208" action="ppaction://hlinksldjump"/>
          </p:cNvPr>
          <p:cNvSpPr/>
          <p:nvPr/>
        </p:nvSpPr>
        <p:spPr>
          <a:xfrm>
            <a:off x="8604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5" name="Abgerundetes Rechteck 344">
            <a:hlinkClick r:id="rId209" action="ppaction://hlinksldjump"/>
          </p:cNvPr>
          <p:cNvSpPr/>
          <p:nvPr/>
        </p:nvSpPr>
        <p:spPr>
          <a:xfrm>
            <a:off x="860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6" name="Abgerundetes Rechteck 345">
            <a:hlinkClick r:id="rId210" action="ppaction://hlinksldjump"/>
          </p:cNvPr>
          <p:cNvSpPr/>
          <p:nvPr/>
        </p:nvSpPr>
        <p:spPr>
          <a:xfrm>
            <a:off x="8604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7" name="Textfeld 346"/>
          <p:cNvSpPr txBox="1"/>
          <p:nvPr/>
        </p:nvSpPr>
        <p:spPr>
          <a:xfrm rot="900000">
            <a:off x="8775293" y="3423468"/>
            <a:ext cx="128685" cy="347334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 err="1"/>
              <a:t>G.n.Arten</a:t>
            </a:r>
            <a:endParaRPr lang="de-DE" sz="600" dirty="0"/>
          </a:p>
        </p:txBody>
      </p:sp>
      <p:sp>
        <p:nvSpPr>
          <p:cNvPr id="348" name="Textfeld 347"/>
          <p:cNvSpPr txBox="1"/>
          <p:nvPr/>
        </p:nvSpPr>
        <p:spPr>
          <a:xfrm rot="900000">
            <a:off x="5988236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349" name="Textfeld 348"/>
          <p:cNvSpPr txBox="1"/>
          <p:nvPr/>
        </p:nvSpPr>
        <p:spPr>
          <a:xfrm rot="900000">
            <a:off x="6134635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350" name="Textfeld 349"/>
          <p:cNvSpPr txBox="1"/>
          <p:nvPr/>
        </p:nvSpPr>
        <p:spPr>
          <a:xfrm rot="900000">
            <a:off x="6292857" y="3482967"/>
            <a:ext cx="128685" cy="294436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 </a:t>
            </a:r>
            <a:r>
              <a:rPr lang="de-DE" sz="600" dirty="0" err="1"/>
              <a:t>n.Arten</a:t>
            </a:r>
            <a:endParaRPr lang="de-DE" sz="600" dirty="0"/>
          </a:p>
        </p:txBody>
      </p:sp>
      <p:sp>
        <p:nvSpPr>
          <p:cNvPr id="307" name="Abgerundetes Rechteck 306">
            <a:hlinkClick r:id="rId211" action="ppaction://hlinksldjump"/>
          </p:cNvPr>
          <p:cNvSpPr/>
          <p:nvPr/>
        </p:nvSpPr>
        <p:spPr>
          <a:xfrm>
            <a:off x="2556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China</a:t>
            </a:r>
          </a:p>
        </p:txBody>
      </p:sp>
      <p:sp>
        <p:nvSpPr>
          <p:cNvPr id="308" name="Abgerundetes Rechteck 307">
            <a:hlinkClick r:id="rId212" action="ppaction://hlinksldjump"/>
          </p:cNvPr>
          <p:cNvSpPr/>
          <p:nvPr/>
        </p:nvSpPr>
        <p:spPr>
          <a:xfrm>
            <a:off x="2556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Indien</a:t>
            </a:r>
          </a:p>
        </p:txBody>
      </p:sp>
      <p:sp>
        <p:nvSpPr>
          <p:cNvPr id="351" name="Abgerundetes Rechteck 350">
            <a:hlinkClick r:id="rId213" action="ppaction://hlinksldjump"/>
          </p:cNvPr>
          <p:cNvSpPr/>
          <p:nvPr/>
        </p:nvSpPr>
        <p:spPr>
          <a:xfrm>
            <a:off x="2556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Indonesien</a:t>
            </a:r>
          </a:p>
        </p:txBody>
      </p:sp>
      <p:sp>
        <p:nvSpPr>
          <p:cNvPr id="352" name="Abgerundetes Rechteck 351">
            <a:hlinkClick r:id="rId214" action="ppaction://hlinksldjump"/>
          </p:cNvPr>
          <p:cNvSpPr/>
          <p:nvPr/>
        </p:nvSpPr>
        <p:spPr>
          <a:xfrm>
            <a:off x="3312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Kasachstan</a:t>
            </a:r>
          </a:p>
        </p:txBody>
      </p:sp>
      <p:sp>
        <p:nvSpPr>
          <p:cNvPr id="353" name="Abgerundetes Rechteck 352">
            <a:hlinkClick r:id="rId215" action="ppaction://hlinksldjump"/>
          </p:cNvPr>
          <p:cNvSpPr/>
          <p:nvPr/>
        </p:nvSpPr>
        <p:spPr>
          <a:xfrm>
            <a:off x="3312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Malaysia</a:t>
            </a:r>
          </a:p>
        </p:txBody>
      </p:sp>
      <p:sp>
        <p:nvSpPr>
          <p:cNvPr id="354" name="Abgerundetes Rechteck 353">
            <a:hlinkClick r:id="rId216" action="ppaction://hlinksldjump"/>
          </p:cNvPr>
          <p:cNvSpPr/>
          <p:nvPr/>
        </p:nvSpPr>
        <p:spPr>
          <a:xfrm>
            <a:off x="4068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Mexiko</a:t>
            </a:r>
          </a:p>
        </p:txBody>
      </p:sp>
      <p:sp>
        <p:nvSpPr>
          <p:cNvPr id="356" name="Abgerundetes Rechteck 355">
            <a:hlinkClick r:id="rId217" action="ppaction://hlinksldjump"/>
          </p:cNvPr>
          <p:cNvSpPr/>
          <p:nvPr/>
        </p:nvSpPr>
        <p:spPr>
          <a:xfrm>
            <a:off x="4068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Nigeria</a:t>
            </a:r>
          </a:p>
        </p:txBody>
      </p:sp>
      <p:sp>
        <p:nvSpPr>
          <p:cNvPr id="357" name="Abgerundetes Rechteck 356">
            <a:hlinkClick r:id="rId218" action="ppaction://hlinksldjump"/>
          </p:cNvPr>
          <p:cNvSpPr/>
          <p:nvPr/>
        </p:nvSpPr>
        <p:spPr>
          <a:xfrm>
            <a:off x="4068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Pakistan</a:t>
            </a:r>
          </a:p>
        </p:txBody>
      </p:sp>
      <p:sp>
        <p:nvSpPr>
          <p:cNvPr id="358" name="Abgerundetes Rechteck 357">
            <a:hlinkClick r:id="rId219" action="ppaction://hlinksldjump"/>
          </p:cNvPr>
          <p:cNvSpPr/>
          <p:nvPr/>
        </p:nvSpPr>
        <p:spPr>
          <a:xfrm>
            <a:off x="4824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Paraguay</a:t>
            </a:r>
          </a:p>
        </p:txBody>
      </p:sp>
      <p:sp>
        <p:nvSpPr>
          <p:cNvPr id="360" name="Abgerundetes Rechteck 359">
            <a:hlinkClick r:id="rId220" action="ppaction://hlinksldjump"/>
          </p:cNvPr>
          <p:cNvSpPr/>
          <p:nvPr/>
        </p:nvSpPr>
        <p:spPr>
          <a:xfrm>
            <a:off x="4824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Philippinen</a:t>
            </a:r>
          </a:p>
        </p:txBody>
      </p:sp>
      <p:sp>
        <p:nvSpPr>
          <p:cNvPr id="361" name="Abgerundetes Rechteck 360">
            <a:hlinkClick r:id="rId221" action="ppaction://hlinksldjump"/>
          </p:cNvPr>
          <p:cNvSpPr/>
          <p:nvPr/>
        </p:nvSpPr>
        <p:spPr>
          <a:xfrm>
            <a:off x="5580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Thailand</a:t>
            </a:r>
          </a:p>
        </p:txBody>
      </p:sp>
      <p:sp>
        <p:nvSpPr>
          <p:cNvPr id="362" name="Abgerundetes Rechteck 361">
            <a:hlinkClick r:id="rId222" action="ppaction://hlinksldjump"/>
          </p:cNvPr>
          <p:cNvSpPr/>
          <p:nvPr/>
        </p:nvSpPr>
        <p:spPr>
          <a:xfrm>
            <a:off x="5580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Türkei</a:t>
            </a:r>
          </a:p>
        </p:txBody>
      </p:sp>
      <p:sp>
        <p:nvSpPr>
          <p:cNvPr id="364" name="Abgerundetes Rechteck 363">
            <a:hlinkClick r:id="rId223" action="ppaction://hlinksldjump"/>
          </p:cNvPr>
          <p:cNvSpPr/>
          <p:nvPr/>
        </p:nvSpPr>
        <p:spPr>
          <a:xfrm>
            <a:off x="6336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Uruguay</a:t>
            </a:r>
          </a:p>
        </p:txBody>
      </p:sp>
      <p:sp>
        <p:nvSpPr>
          <p:cNvPr id="365" name="Abgerundetes Rechteck 364">
            <a:hlinkClick r:id="rId224" action="ppaction://hlinksldjump"/>
          </p:cNvPr>
          <p:cNvSpPr/>
          <p:nvPr/>
        </p:nvSpPr>
        <p:spPr>
          <a:xfrm>
            <a:off x="7200000" y="601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LN / Land- und Ackerfläche WELT</a:t>
            </a:r>
          </a:p>
        </p:txBody>
      </p:sp>
      <p:sp>
        <p:nvSpPr>
          <p:cNvPr id="366" name="Abgerundetes Rechteck 365">
            <a:hlinkClick r:id="rId225" action="ppaction://hlinksldjump"/>
          </p:cNvPr>
          <p:cNvSpPr/>
          <p:nvPr/>
        </p:nvSpPr>
        <p:spPr>
          <a:xfrm>
            <a:off x="7200000" y="628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Ackerfläche TOP20 (Grafik)</a:t>
            </a:r>
          </a:p>
        </p:txBody>
      </p:sp>
      <p:sp>
        <p:nvSpPr>
          <p:cNvPr id="368" name="Abgerundetes Rechteck 367">
            <a:hlinkClick r:id="rId226" action="ppaction://hlinksldjump"/>
          </p:cNvPr>
          <p:cNvSpPr/>
          <p:nvPr/>
        </p:nvSpPr>
        <p:spPr>
          <a:xfrm>
            <a:off x="7200000" y="655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Weltbevölkerung TOP20 (Grafik)</a:t>
            </a:r>
          </a:p>
        </p:txBody>
      </p:sp>
      <p:sp>
        <p:nvSpPr>
          <p:cNvPr id="369" name="Textfeld 368"/>
          <p:cNvSpPr txBox="1"/>
          <p:nvPr/>
        </p:nvSpPr>
        <p:spPr>
          <a:xfrm>
            <a:off x="3378593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0" name="Textfeld 369"/>
          <p:cNvSpPr txBox="1"/>
          <p:nvPr/>
        </p:nvSpPr>
        <p:spPr>
          <a:xfrm>
            <a:off x="5510566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2" name="Textfeld 371"/>
          <p:cNvSpPr txBox="1"/>
          <p:nvPr/>
        </p:nvSpPr>
        <p:spPr>
          <a:xfrm>
            <a:off x="7950230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3" name="Abgerundetes Rechteck 372">
            <a:hlinkClick r:id="rId227" action="ppaction://hlinksldjump"/>
          </p:cNvPr>
          <p:cNvSpPr/>
          <p:nvPr/>
        </p:nvSpPr>
        <p:spPr>
          <a:xfrm>
            <a:off x="381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4" name="Abgerundetes Rechteck 373">
            <a:hlinkClick r:id="rId228" action="ppaction://hlinksldjump"/>
          </p:cNvPr>
          <p:cNvSpPr/>
          <p:nvPr/>
        </p:nvSpPr>
        <p:spPr>
          <a:xfrm>
            <a:off x="399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6" name="Abgerundetes Rechteck 375">
            <a:hlinkClick r:id="rId229" action="ppaction://hlinksldjump"/>
          </p:cNvPr>
          <p:cNvSpPr/>
          <p:nvPr/>
        </p:nvSpPr>
        <p:spPr>
          <a:xfrm>
            <a:off x="417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7" name="Abgerundetes Rechteck 376">
            <a:hlinkClick r:id="rId230" action="ppaction://hlinksldjump"/>
          </p:cNvPr>
          <p:cNvSpPr/>
          <p:nvPr/>
        </p:nvSpPr>
        <p:spPr>
          <a:xfrm>
            <a:off x="594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78" name="Abgerundetes Rechteck 377">
            <a:hlinkClick r:id="rId231" action="ppaction://hlinksldjump"/>
          </p:cNvPr>
          <p:cNvSpPr/>
          <p:nvPr/>
        </p:nvSpPr>
        <p:spPr>
          <a:xfrm>
            <a:off x="612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80" name="Abgerundetes Rechteck 379">
            <a:hlinkClick r:id="rId232" action="ppaction://hlinksldjump"/>
          </p:cNvPr>
          <p:cNvSpPr/>
          <p:nvPr/>
        </p:nvSpPr>
        <p:spPr>
          <a:xfrm>
            <a:off x="630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81" name="Abgerundetes Rechteck 380">
            <a:hlinkClick r:id="rId233" action="ppaction://hlinksldjump"/>
          </p:cNvPr>
          <p:cNvSpPr/>
          <p:nvPr/>
        </p:nvSpPr>
        <p:spPr>
          <a:xfrm>
            <a:off x="874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2" name="Abgerundetes Rechteck 381">
            <a:hlinkClick r:id="rId234" action="ppaction://hlinksldjump"/>
          </p:cNvPr>
          <p:cNvSpPr/>
          <p:nvPr/>
        </p:nvSpPr>
        <p:spPr>
          <a:xfrm>
            <a:off x="892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4" name="Abgerundetes Rechteck 383">
            <a:hlinkClick r:id="rId235" action="ppaction://hlinksldjump"/>
          </p:cNvPr>
          <p:cNvSpPr/>
          <p:nvPr/>
        </p:nvSpPr>
        <p:spPr>
          <a:xfrm>
            <a:off x="856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5" name="Abgerundetes Rechteck 384">
            <a:hlinkClick r:id="rId236" action="ppaction://hlinksldjump"/>
          </p:cNvPr>
          <p:cNvSpPr/>
          <p:nvPr/>
        </p:nvSpPr>
        <p:spPr>
          <a:xfrm>
            <a:off x="838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 useBgFill="1">
        <p:nvSpPr>
          <p:cNvPr id="6" name="Abgerundetes Rechteck 5"/>
          <p:cNvSpPr/>
          <p:nvPr/>
        </p:nvSpPr>
        <p:spPr>
          <a:xfrm rot="-600000">
            <a:off x="62366" y="248223"/>
            <a:ext cx="2533591" cy="588222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2026/27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(1. Schätzung / Mai26)</a:t>
            </a:r>
          </a:p>
        </p:txBody>
      </p:sp>
      <p:sp>
        <p:nvSpPr>
          <p:cNvPr id="386" name="Textfeld 385"/>
          <p:cNvSpPr txBox="1"/>
          <p:nvPr/>
        </p:nvSpPr>
        <p:spPr>
          <a:xfrm>
            <a:off x="1008000" y="2592000"/>
            <a:ext cx="652990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Verbrauch</a:t>
            </a:r>
          </a:p>
        </p:txBody>
      </p:sp>
      <p:sp>
        <p:nvSpPr>
          <p:cNvPr id="388" name="Abgerundetes Rechteck 387">
            <a:hlinkClick r:id="rId237" action="ppaction://hlinksldjump"/>
          </p:cNvPr>
          <p:cNvSpPr/>
          <p:nvPr/>
        </p:nvSpPr>
        <p:spPr>
          <a:xfrm>
            <a:off x="2340000" y="2628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389" name="Abgerundetes Rechteck 388">
            <a:hlinkClick r:id="rId238" action="ppaction://hlinksldjump"/>
          </p:cNvPr>
          <p:cNvSpPr/>
          <p:nvPr/>
        </p:nvSpPr>
        <p:spPr>
          <a:xfrm>
            <a:off x="284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390" name="Abgerundetes Rechteck 389">
            <a:hlinkClick r:id="rId239" action="ppaction://hlinksldjump"/>
          </p:cNvPr>
          <p:cNvSpPr/>
          <p:nvPr/>
        </p:nvSpPr>
        <p:spPr>
          <a:xfrm>
            <a:off x="385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395" name="Abgerundetes Rechteck 394">
            <a:hlinkClick r:id="rId240" action="ppaction://hlinksldjump"/>
          </p:cNvPr>
          <p:cNvSpPr/>
          <p:nvPr/>
        </p:nvSpPr>
        <p:spPr>
          <a:xfrm>
            <a:off x="334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399" name="Abgerundetes Rechteck 398">
            <a:hlinkClick r:id="rId241" action="ppaction://hlinksldjump"/>
          </p:cNvPr>
          <p:cNvSpPr/>
          <p:nvPr/>
        </p:nvSpPr>
        <p:spPr>
          <a:xfrm>
            <a:off x="446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407" name="Abgerundetes Rechteck 406">
            <a:hlinkClick r:id="rId242" action="ppaction://hlinksldjump"/>
          </p:cNvPr>
          <p:cNvSpPr/>
          <p:nvPr/>
        </p:nvSpPr>
        <p:spPr>
          <a:xfrm>
            <a:off x="496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411" name="Abgerundetes Rechteck 410">
            <a:hlinkClick r:id="rId243" action="ppaction://hlinksldjump"/>
          </p:cNvPr>
          <p:cNvSpPr/>
          <p:nvPr/>
        </p:nvSpPr>
        <p:spPr>
          <a:xfrm>
            <a:off x="547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415" name="Abgerundetes Rechteck 414">
            <a:hlinkClick r:id="rId244" action="ppaction://hlinksldjump"/>
          </p:cNvPr>
          <p:cNvSpPr/>
          <p:nvPr/>
        </p:nvSpPr>
        <p:spPr>
          <a:xfrm>
            <a:off x="5976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419" name="Abgerundetes Rechteck 418">
            <a:hlinkClick r:id="rId245" action="ppaction://hlinksldjump"/>
          </p:cNvPr>
          <p:cNvSpPr/>
          <p:nvPr/>
        </p:nvSpPr>
        <p:spPr>
          <a:xfrm>
            <a:off x="658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423" name="Abgerundetes Rechteck 422">
            <a:hlinkClick r:id="rId246" action="ppaction://hlinksldjump"/>
          </p:cNvPr>
          <p:cNvSpPr/>
          <p:nvPr/>
        </p:nvSpPr>
        <p:spPr>
          <a:xfrm>
            <a:off x="709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427" name="Abgerundetes Rechteck 426">
            <a:hlinkClick r:id="rId247" action="ppaction://hlinksldjump"/>
          </p:cNvPr>
          <p:cNvSpPr/>
          <p:nvPr/>
        </p:nvSpPr>
        <p:spPr>
          <a:xfrm>
            <a:off x="7596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437" name="Abgerundetes Rechteck 436">
            <a:hlinkClick r:id="rId248" action="ppaction://hlinksldjump"/>
          </p:cNvPr>
          <p:cNvSpPr/>
          <p:nvPr/>
        </p:nvSpPr>
        <p:spPr>
          <a:xfrm>
            <a:off x="8100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441" name="Abgerundetes Rechteck 440">
            <a:hlinkClick r:id="rId249" action="ppaction://hlinksldjump"/>
          </p:cNvPr>
          <p:cNvSpPr/>
          <p:nvPr/>
        </p:nvSpPr>
        <p:spPr>
          <a:xfrm>
            <a:off x="860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403" name="Textfeld 402"/>
          <p:cNvSpPr txBox="1"/>
          <p:nvPr/>
        </p:nvSpPr>
        <p:spPr>
          <a:xfrm>
            <a:off x="2913722" y="5760000"/>
            <a:ext cx="86619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(No.10) </a:t>
            </a:r>
          </a:p>
        </p:txBody>
      </p:sp>
      <p:sp>
        <p:nvSpPr>
          <p:cNvPr id="445" name="Textfeld 444"/>
          <p:cNvSpPr txBox="1"/>
          <p:nvPr/>
        </p:nvSpPr>
        <p:spPr>
          <a:xfrm>
            <a:off x="5473696" y="5760000"/>
            <a:ext cx="43818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</a:t>
            </a:r>
          </a:p>
        </p:txBody>
      </p:sp>
      <p:sp>
        <p:nvSpPr>
          <p:cNvPr id="449" name="Textfeld 448"/>
          <p:cNvSpPr txBox="1"/>
          <p:nvPr/>
        </p:nvSpPr>
        <p:spPr>
          <a:xfrm>
            <a:off x="7913360" y="5760000"/>
            <a:ext cx="43818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</a:t>
            </a:r>
          </a:p>
        </p:txBody>
      </p:sp>
      <p:sp>
        <p:nvSpPr>
          <p:cNvPr id="453" name="Abgerundetes Rechteck 452">
            <a:hlinkClick r:id="rId250" action="ppaction://hlinksldjump"/>
          </p:cNvPr>
          <p:cNvSpPr/>
          <p:nvPr/>
        </p:nvSpPr>
        <p:spPr>
          <a:xfrm>
            <a:off x="381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57" name="Abgerundetes Rechteck 456">
            <a:hlinkClick r:id="rId251" action="ppaction://hlinksldjump"/>
          </p:cNvPr>
          <p:cNvSpPr/>
          <p:nvPr/>
        </p:nvSpPr>
        <p:spPr>
          <a:xfrm>
            <a:off x="399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61" name="Abgerundetes Rechteck 460">
            <a:hlinkClick r:id="rId252" action="ppaction://hlinksldjump"/>
          </p:cNvPr>
          <p:cNvSpPr/>
          <p:nvPr/>
        </p:nvSpPr>
        <p:spPr>
          <a:xfrm>
            <a:off x="417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70" name="Abgerundetes Rechteck 469">
            <a:hlinkClick r:id="rId253" action="ppaction://hlinksldjump"/>
          </p:cNvPr>
          <p:cNvSpPr/>
          <p:nvPr/>
        </p:nvSpPr>
        <p:spPr>
          <a:xfrm>
            <a:off x="594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1" name="Abgerundetes Rechteck 470">
            <a:hlinkClick r:id="rId254" action="ppaction://hlinksldjump"/>
          </p:cNvPr>
          <p:cNvSpPr/>
          <p:nvPr/>
        </p:nvSpPr>
        <p:spPr>
          <a:xfrm>
            <a:off x="612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2" name="Abgerundetes Rechteck 471">
            <a:hlinkClick r:id="rId255" action="ppaction://hlinksldjump"/>
          </p:cNvPr>
          <p:cNvSpPr/>
          <p:nvPr/>
        </p:nvSpPr>
        <p:spPr>
          <a:xfrm>
            <a:off x="630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4" name="Abgerundetes Rechteck 473">
            <a:hlinkClick r:id="rId256" action="ppaction://hlinksldjump"/>
          </p:cNvPr>
          <p:cNvSpPr/>
          <p:nvPr/>
        </p:nvSpPr>
        <p:spPr>
          <a:xfrm>
            <a:off x="874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5" name="Abgerundetes Rechteck 474">
            <a:hlinkClick r:id="rId257" action="ppaction://hlinksldjump"/>
          </p:cNvPr>
          <p:cNvSpPr/>
          <p:nvPr/>
        </p:nvSpPr>
        <p:spPr>
          <a:xfrm>
            <a:off x="892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6" name="Abgerundetes Rechteck 475">
            <a:hlinkClick r:id="rId258" action="ppaction://hlinksldjump"/>
          </p:cNvPr>
          <p:cNvSpPr/>
          <p:nvPr/>
        </p:nvSpPr>
        <p:spPr>
          <a:xfrm>
            <a:off x="856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7" name="Abgerundetes Rechteck 476">
            <a:hlinkClick r:id="rId259" action="ppaction://hlinksldjump"/>
          </p:cNvPr>
          <p:cNvSpPr/>
          <p:nvPr/>
        </p:nvSpPr>
        <p:spPr>
          <a:xfrm>
            <a:off x="838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03050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E8BC96D-B8B1-FCFF-E481-7E7F371BF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60704"/>
      </p:ext>
    </p:extLst>
  </p:cSld>
  <p:clrMapOvr>
    <a:masterClrMapping/>
  </p:clrMapOvr>
  <p:transition spd="slow">
    <p:wipe dir="r"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Rechteck 4"/>
          <p:cNvSpPr>
            <a:spLocks/>
          </p:cNvSpPr>
          <p:nvPr/>
        </p:nvSpPr>
        <p:spPr>
          <a:xfrm>
            <a:off x="437101" y="2616989"/>
            <a:ext cx="2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2B6B1C0-57E9-AB59-CCB9-C8BA6877A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65403"/>
      </p:ext>
    </p:extLst>
  </p:cSld>
  <p:clrMapOvr>
    <a:masterClrMapping/>
  </p:clrMapOvr>
  <p:transition spd="slow">
    <p:wipe dir="r"/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853D3F-D832-CA6B-84E0-352136428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2675"/>
      </p:ext>
    </p:extLst>
  </p:cSld>
  <p:clrMapOvr>
    <a:masterClrMapping/>
  </p:clrMapOvr>
  <p:transition spd="slow">
    <p:wipe dir="r"/>
  </p:transition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0393F62-FD88-F25C-6F27-0C673A614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8697"/>
      </p:ext>
    </p:extLst>
  </p:cSld>
  <p:clrMapOvr>
    <a:masterClrMapping/>
  </p:clrMapOvr>
  <p:transition spd="slow">
    <p:wipe dir="r"/>
  </p:transition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C2EFD26-0400-B56B-4C2E-A2952C894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00760"/>
      </p:ext>
    </p:extLst>
  </p:cSld>
  <p:clrMapOvr>
    <a:masterClrMapping/>
  </p:clrMapOvr>
  <p:transition spd="slow">
    <p:wipe dir="r"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8E3FA77-EF48-D1A5-8C18-926CAA6EF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4190"/>
      </p:ext>
    </p:extLst>
  </p:cSld>
  <p:clrMapOvr>
    <a:masterClrMapping/>
  </p:clrMapOvr>
  <p:transition spd="slow">
    <p:wipe dir="r"/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AD4451C-E695-5A90-E219-42A2530D2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88030"/>
      </p:ext>
    </p:extLst>
  </p:cSld>
  <p:clrMapOvr>
    <a:masterClrMapping/>
  </p:clrMapOvr>
  <p:transition spd="slow">
    <p:wipe dir="r"/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64E4F6B-B51E-ACA3-F658-3C5DC4CE7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83106"/>
      </p:ext>
    </p:extLst>
  </p:cSld>
  <p:clrMapOvr>
    <a:masterClrMapping/>
  </p:clrMapOvr>
  <p:transition spd="slow">
    <p:wipe dir="r"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3EA6E38-A7E7-8C6A-7C82-BE97FC7C2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55964"/>
      </p:ext>
    </p:extLst>
  </p:cSld>
  <p:clrMapOvr>
    <a:masterClrMapping/>
  </p:clrMapOvr>
  <p:transition spd="slow">
    <p:wipe dir="r"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4ECC3C9-798E-54D1-616B-5EA63A047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65692"/>
      </p:ext>
    </p:extLst>
  </p:cSld>
  <p:clrMapOvr>
    <a:masterClrMapping/>
  </p:clrMapOvr>
  <p:transition spd="slow">
    <p:wipe dir="r"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8405F41-6730-66A4-E133-9F81929A4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10879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32AEF9E-0A5A-9027-C6F3-017186EB0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6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79371"/>
      </p:ext>
    </p:extLst>
  </p:cSld>
  <p:clrMapOvr>
    <a:masterClrMapping/>
  </p:clrMapOvr>
  <p:transition spd="slow">
    <p:wipe dir="r"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0E7B5EA-38A6-DEF7-7CDB-C80D57BE9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09963"/>
      </p:ext>
    </p:extLst>
  </p:cSld>
  <p:clrMapOvr>
    <a:masterClrMapping/>
  </p:clrMapOvr>
  <p:transition spd="slow">
    <p:wipe dir="r"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C52E134-8DA2-BB7E-B9AC-7E8A6ADF8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70882"/>
      </p:ext>
    </p:extLst>
  </p:cSld>
  <p:clrMapOvr>
    <a:masterClrMapping/>
  </p:clrMapOvr>
  <p:transition spd="slow">
    <p:wipe dir="r"/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D953FDA-D5EC-5928-B392-7752B8763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41636"/>
      </p:ext>
    </p:extLst>
  </p:cSld>
  <p:clrMapOvr>
    <a:masterClrMapping/>
  </p:clrMapOvr>
  <p:transition spd="slow">
    <p:wipe dir="r"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505D854-B63F-87FC-C827-E0764E4DA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13323"/>
      </p:ext>
    </p:extLst>
  </p:cSld>
  <p:clrMapOvr>
    <a:masterClrMapping/>
  </p:clrMapOvr>
  <p:transition spd="slow">
    <p:wipe dir="r"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A06F6FE-E703-82FA-1DA0-A0349194B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23651"/>
      </p:ext>
    </p:extLst>
  </p:cSld>
  <p:clrMapOvr>
    <a:masterClrMapping/>
  </p:clrMapOvr>
  <p:transition spd="slow">
    <p:wipe dir="r"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44DA919-9FD3-D5F6-8774-5930528C6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0989"/>
      </p:ext>
    </p:extLst>
  </p:cSld>
  <p:clrMapOvr>
    <a:masterClrMapping/>
  </p:clrMapOvr>
  <p:transition spd="slow">
    <p:wipe dir="r"/>
  </p:transition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2725D86-BCB3-542D-E7D9-5F6C41E18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04497"/>
      </p:ext>
    </p:extLst>
  </p:cSld>
  <p:clrMapOvr>
    <a:masterClrMapping/>
  </p:clrMapOvr>
  <p:transition spd="slow">
    <p:wipe dir="r"/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3F0816-B0A5-88E7-6126-E2B6F28CC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93522"/>
      </p:ext>
    </p:extLst>
  </p:cSld>
  <p:clrMapOvr>
    <a:masterClrMapping/>
  </p:clrMapOvr>
  <p:transition spd="slow">
    <p:wipe dir="r"/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B1C6E9D-67F0-F6D8-5C2A-CD2C807CE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63617"/>
      </p:ext>
    </p:extLst>
  </p:cSld>
  <p:clrMapOvr>
    <a:masterClrMapping/>
  </p:clrMapOvr>
  <p:transition spd="slow">
    <p:wipe dir="r"/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B718C4A-0E73-92BA-5424-F3DB0018A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24716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EA249F2-D770-09DF-A002-764AA82BE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01008"/>
      </p:ext>
    </p:extLst>
  </p:cSld>
  <p:clrMapOvr>
    <a:masterClrMapping/>
  </p:clrMapOvr>
  <p:transition spd="slow">
    <p:wipe dir="r"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A1A82AF-CBB6-6784-F878-BB528B9D5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91847"/>
      </p:ext>
    </p:extLst>
  </p:cSld>
  <p:clrMapOvr>
    <a:masterClrMapping/>
  </p:clrMapOvr>
  <p:transition spd="slow">
    <p:wipe dir="r"/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535F94-8F0A-7FA5-644F-8C5CB38C5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17916"/>
      </p:ext>
    </p:extLst>
  </p:cSld>
  <p:clrMapOvr>
    <a:masterClrMapping/>
  </p:clrMapOvr>
  <p:transition spd="slow">
    <p:wipe dir="r"/>
  </p:transition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1880000"/>
            <a:ext cx="8640000" cy="540210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C49C2C0-AA74-0580-1AD1-E0CAE6CF7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64924"/>
      </p:ext>
    </p:extLst>
  </p:cSld>
  <p:clrMapOvr>
    <a:masterClrMapping/>
  </p:clrMapOvr>
  <p:transition spd="slow">
    <p:wipe dir="r"/>
  </p:transition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C1085B9-F26F-A286-F709-18B87DC99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22623"/>
      </p:ext>
    </p:extLst>
  </p:cSld>
  <p:clrMapOvr>
    <a:masterClrMapping/>
  </p:clrMapOvr>
  <p:transition spd="slow">
    <p:wipe dir="r"/>
  </p:transition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3320000"/>
            <a:ext cx="9000000" cy="35581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7344CE5-32BF-7B0F-C3ED-F9EA972D0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38802"/>
      </p:ext>
    </p:extLst>
  </p:cSld>
  <p:clrMapOvr>
    <a:masterClrMapping/>
  </p:clrMapOvr>
  <p:transition spd="slow">
    <p:wipe dir="r"/>
  </p:transition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C6372B6-1569-1AE1-4D45-28D8249A2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45537"/>
      </p:ext>
    </p:extLst>
  </p:cSld>
  <p:clrMapOvr>
    <a:masterClrMapping/>
  </p:clrMapOvr>
  <p:transition spd="slow">
    <p:wipe dir="r"/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B0DEF74-83AE-084D-2B01-46F600231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71395"/>
      </p:ext>
    </p:extLst>
  </p:cSld>
  <p:clrMapOvr>
    <a:masterClrMapping/>
  </p:clrMapOvr>
  <p:transition spd="slow">
    <p:wipe dir="r"/>
  </p:transition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F06334F-7C39-E5EA-4959-A7CA0A73F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45135"/>
      </p:ext>
    </p:extLst>
  </p:cSld>
  <p:clrMapOvr>
    <a:masterClrMapping/>
  </p:clrMapOvr>
  <p:transition spd="slow">
    <p:wipe dir="r"/>
  </p:transition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00991DE-A933-546E-EAB8-3B1ADC50F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99987"/>
      </p:ext>
    </p:extLst>
  </p:cSld>
  <p:clrMapOvr>
    <a:masterClrMapping/>
  </p:clrMapOvr>
  <p:transition spd="slow">
    <p:wipe dir="r"/>
  </p:transition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4C5D9B8-7E4B-1F31-1AED-2A5E9E9E2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869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Mais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C3C48A1-9E73-0219-0789-DFEF267FC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9795"/>
      </p:ext>
    </p:extLst>
  </p:cSld>
  <p:clrMapOvr>
    <a:masterClrMapping/>
  </p:clrMapOvr>
  <p:transition spd="slow">
    <p:wipe dir="r"/>
  </p:transition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B35CD8F-E0E0-2570-5781-05F2C17D0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66274"/>
      </p:ext>
    </p:extLst>
  </p:cSld>
  <p:clrMapOvr>
    <a:masterClrMapping/>
  </p:clrMapOvr>
  <p:transition spd="slow">
    <p:wipe dir="r"/>
  </p:transition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AB5EE7B-842D-8BBE-9481-DA5317900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39630"/>
      </p:ext>
    </p:extLst>
  </p:cSld>
  <p:clrMapOvr>
    <a:masterClrMapping/>
  </p:clrMapOvr>
  <p:transition spd="slow">
    <p:wipe dir="r"/>
  </p:transition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520FB4D-5459-8104-A30F-EA49DEE8D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77655"/>
      </p:ext>
    </p:extLst>
  </p:cSld>
  <p:clrMapOvr>
    <a:masterClrMapping/>
  </p:clrMapOvr>
  <p:transition spd="slow">
    <p:wipe dir="r"/>
  </p:transition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2559148-0EF3-0C9C-5A64-041981060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28216"/>
      </p:ext>
    </p:extLst>
  </p:cSld>
  <p:clrMapOvr>
    <a:masterClrMapping/>
  </p:clrMapOvr>
  <p:transition spd="slow">
    <p:wipe dir="r"/>
  </p:transition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812CAD2-E1F6-B418-64F8-A03B3A52B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63932"/>
      </p:ext>
    </p:extLst>
  </p:cSld>
  <p:clrMapOvr>
    <a:masterClrMapping/>
  </p:clrMapOvr>
  <p:transition spd="slow">
    <p:wipe dir="r"/>
  </p:transition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B2F348A-402C-9A82-C5E4-9530378B7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98387"/>
      </p:ext>
    </p:extLst>
  </p:cSld>
  <p:clrMapOvr>
    <a:masterClrMapping/>
  </p:clrMapOvr>
  <p:transition spd="slow">
    <p:wipe dir="r"/>
  </p:transition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CEDAB9D-7CBE-4EEF-DF3E-5D2988A9D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87770"/>
      </p:ext>
    </p:extLst>
  </p:cSld>
  <p:clrMapOvr>
    <a:masterClrMapping/>
  </p:clrMapOvr>
  <p:transition spd="slow">
    <p:wipe dir="r"/>
  </p:transition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237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Welt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24B99E3-0E3A-ED4D-B7EA-D61638B68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2542"/>
      </p:ext>
    </p:extLst>
  </p:cSld>
  <p:clrMapOvr>
    <a:masterClrMapping/>
  </p:clrMapOvr>
  <p:transition spd="slow">
    <p:wipe dir="r"/>
  </p:transition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238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EU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  <a:endParaRPr lang="de-DE" sz="1400" dirty="0"/>
          </a:p>
        </p:txBody>
      </p:sp>
      <p:sp>
        <p:nvSpPr>
          <p:cNvPr id="8" name="Abgerundetes Rechteck 7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Rechteck 4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5</a:t>
            </a:r>
            <a:r>
              <a:rPr lang="de-DE" dirty="0"/>
              <a:t>   </a:t>
            </a:r>
            <a:r>
              <a:rPr lang="de-DE" sz="1400" dirty="0"/>
              <a:t>(ca. 97,3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1F155CF-77D7-EF3F-30DB-0EAC26E95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09917"/>
      </p:ext>
    </p:extLst>
  </p:cSld>
  <p:clrMapOvr>
    <a:masterClrMapping/>
  </p:clrMapOvr>
  <p:transition spd="slow">
    <p:wipe dir="r"/>
  </p:transition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239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Argentinien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7</a:t>
            </a:r>
            <a:r>
              <a:rPr lang="de-DE" dirty="0"/>
              <a:t>   </a:t>
            </a:r>
            <a:r>
              <a:rPr lang="de-DE" sz="1400" dirty="0"/>
              <a:t>(ca. 43,1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43304D-ED84-8A64-21AE-348FFB2DA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78238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D2157A3-E149-13AF-B7A4-BF7904CD3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922"/>
      </p:ext>
    </p:extLst>
  </p:cSld>
  <p:clrMapOvr>
    <a:masterClrMapping/>
  </p:clrMapOvr>
  <p:transition spd="slow">
    <p:wipe dir="r"/>
  </p:transition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240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Australien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12</a:t>
            </a:r>
            <a:r>
              <a:rPr lang="de-DE" dirty="0"/>
              <a:t>   </a:t>
            </a:r>
            <a:r>
              <a:rPr lang="de-DE" sz="1400" dirty="0"/>
              <a:t>(ca. 31,3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B4B81CD-59EB-4185-E1EF-C669AAE01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1157"/>
      </p:ext>
    </p:extLst>
  </p:cSld>
  <p:clrMapOvr>
    <a:masterClrMapping/>
  </p:clrMapOvr>
  <p:transition spd="slow">
    <p:wipe dir="r"/>
  </p:transition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241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Brasilien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6</a:t>
            </a:r>
            <a:r>
              <a:rPr lang="de-DE" dirty="0"/>
              <a:t>   </a:t>
            </a:r>
            <a:r>
              <a:rPr lang="de-DE" sz="1400" dirty="0"/>
              <a:t>(ca. 55,6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1E0FC15-6583-F61F-1193-644AD6219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50662"/>
      </p:ext>
    </p:extLst>
  </p:cSld>
  <p:clrMapOvr>
    <a:masterClrMapping/>
  </p:clrMapOvr>
  <p:transition spd="slow">
    <p:wipe dir="r"/>
  </p:transition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242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China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4</a:t>
            </a:r>
            <a:r>
              <a:rPr lang="de-DE" dirty="0"/>
              <a:t>   </a:t>
            </a:r>
            <a:r>
              <a:rPr lang="de-DE" sz="1400" dirty="0"/>
              <a:t>(ca. 121,6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3FDB0A-20F9-65BF-F52F-50148D3EC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01284"/>
      </p:ext>
    </p:extLst>
  </p:cSld>
  <p:clrMapOvr>
    <a:masterClrMapping/>
  </p:clrMapOvr>
  <p:transition spd="slow">
    <p:wipe dir="r"/>
  </p:transition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243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Indien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</a:t>
            </a:r>
            <a:r>
              <a:rPr lang="de-DE" dirty="0"/>
              <a:t>   </a:t>
            </a:r>
            <a:r>
              <a:rPr lang="de-DE" sz="1400" dirty="0"/>
              <a:t>(ca. 154,0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CAF3AA4-FFE6-3E5A-40F9-5B32DBC4D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16903"/>
      </p:ext>
    </p:extLst>
  </p:cSld>
  <p:clrMapOvr>
    <a:masterClrMapping/>
  </p:clrMapOvr>
  <p:transition spd="slow">
    <p:wipe dir="r"/>
  </p:transition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244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Indonesien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17</a:t>
            </a:r>
            <a:r>
              <a:rPr lang="de-DE" dirty="0"/>
              <a:t>  </a:t>
            </a:r>
            <a:r>
              <a:rPr lang="de-DE" sz="1400" dirty="0"/>
              <a:t>(ca. 17,8 Mio. ha von 1.382 Mio. ha Welt-Ackerfläche; 2022)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98A52E4-3524-0A98-DFC8-2F4236E78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6891"/>
      </p:ext>
    </p:extLst>
  </p:cSld>
  <p:clrMapOvr>
    <a:masterClrMapping/>
  </p:clrMapOvr>
  <p:transition spd="slow">
    <p:wipe dir="r"/>
  </p:transition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245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Kanada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8</a:t>
            </a:r>
            <a:r>
              <a:rPr lang="de-DE" dirty="0"/>
              <a:t>   </a:t>
            </a:r>
            <a:r>
              <a:rPr lang="de-DE" sz="1400" dirty="0"/>
              <a:t>(ca. 38,3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4A28019-1317-F626-44FB-6361DE27F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06758"/>
      </p:ext>
    </p:extLst>
  </p:cSld>
  <p:clrMapOvr>
    <a:masterClrMapping/>
  </p:clrMapOvr>
  <p:transition spd="slow">
    <p:wipe dir="r"/>
  </p:transition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246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Kasachstan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13</a:t>
            </a:r>
            <a:r>
              <a:rPr lang="de-DE" dirty="0"/>
              <a:t>   </a:t>
            </a:r>
            <a:r>
              <a:rPr lang="de-DE" sz="1400" dirty="0"/>
              <a:t>(ca. 29,7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A665DE-876C-0404-828C-9CA489E85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34773"/>
      </p:ext>
    </p:extLst>
  </p:cSld>
  <p:clrMapOvr>
    <a:masterClrMapping/>
  </p:clrMapOvr>
  <p:transition spd="slow">
    <p:wipe dir="r"/>
  </p:transition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247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Malaysia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115</a:t>
            </a:r>
            <a:r>
              <a:rPr lang="de-DE" dirty="0"/>
              <a:t>  </a:t>
            </a:r>
            <a:r>
              <a:rPr lang="de-DE" sz="1400" dirty="0"/>
              <a:t>(ca. 0,8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B45599B-AF1B-84C6-300D-8534DB427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27579"/>
      </p:ext>
    </p:extLst>
  </p:cSld>
  <p:clrMapOvr>
    <a:masterClrMapping/>
  </p:clrMapOvr>
  <p:transition spd="slow">
    <p:wipe dir="r"/>
  </p:transition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248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Mexiko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15</a:t>
            </a:r>
            <a:r>
              <a:rPr lang="de-DE" dirty="0"/>
              <a:t>   </a:t>
            </a:r>
            <a:r>
              <a:rPr lang="de-DE" sz="1400" dirty="0"/>
              <a:t>(ca. 20,6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F97CDD-0D1E-85D2-F3A7-6649B48E3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2947"/>
      </p:ext>
    </p:extLst>
  </p:cSld>
  <p:clrMapOvr>
    <a:masterClrMapping/>
  </p:clrMapOvr>
  <p:transition spd="slow">
    <p:wipe dir="r"/>
  </p:transition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249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Nigeria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9</a:t>
            </a:r>
            <a:r>
              <a:rPr lang="de-DE" dirty="0"/>
              <a:t>   </a:t>
            </a:r>
            <a:r>
              <a:rPr lang="de-DE" sz="1400" dirty="0"/>
              <a:t>(ca. 36,9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CD3F153-5D14-9546-6FE5-A6F4BC759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96135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856D02A-7DAA-C132-D6E2-6C402DED9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47452"/>
      </p:ext>
    </p:extLst>
  </p:cSld>
  <p:clrMapOvr>
    <a:masterClrMapping/>
  </p:clrMapOvr>
  <p:transition spd="slow">
    <p:wipe dir="r"/>
  </p:transition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250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Pakistan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12</a:t>
            </a:r>
            <a:r>
              <a:rPr lang="de-DE" dirty="0"/>
              <a:t>   </a:t>
            </a:r>
            <a:r>
              <a:rPr lang="de-DE" sz="1400" dirty="0"/>
              <a:t>(ca. 30,2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487315E-D284-9FC2-D1ED-81D4D7CE6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5981"/>
      </p:ext>
    </p:extLst>
  </p:cSld>
  <p:clrMapOvr>
    <a:masterClrMapping/>
  </p:clrMapOvr>
  <p:transition spd="slow">
    <p:wipe dir="r"/>
  </p:transition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251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Paraguay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52</a:t>
            </a:r>
            <a:r>
              <a:rPr lang="de-DE" dirty="0"/>
              <a:t>   </a:t>
            </a:r>
            <a:r>
              <a:rPr lang="de-DE" sz="1400" dirty="0"/>
              <a:t>(ca. 4,6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41C1E1F-7C46-789C-ED09-CDAC49B1A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90814"/>
      </p:ext>
    </p:extLst>
  </p:cSld>
  <p:clrMapOvr>
    <a:masterClrMapping/>
  </p:clrMapOvr>
  <p:transition spd="slow">
    <p:wipe dir="r"/>
  </p:transition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252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Philippinen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45</a:t>
            </a:r>
            <a:r>
              <a:rPr lang="de-DE" dirty="0"/>
              <a:t>   </a:t>
            </a:r>
            <a:r>
              <a:rPr lang="de-DE" sz="1400" dirty="0"/>
              <a:t>(ca. 5,6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FEA4EA5-E601-34B8-A877-A808E7E91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30971"/>
      </p:ext>
    </p:extLst>
  </p:cSld>
  <p:clrMapOvr>
    <a:masterClrMapping/>
  </p:clrMapOvr>
  <p:transition spd="slow">
    <p:wipe dir="r"/>
  </p:transition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253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Russland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3</a:t>
            </a:r>
            <a:r>
              <a:rPr lang="de-DE" dirty="0"/>
              <a:t>   </a:t>
            </a:r>
            <a:r>
              <a:rPr lang="de-DE" sz="1400" dirty="0"/>
              <a:t>(ca. 121,6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54E43C6-CAF4-CE7F-F932-32A547E72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02640"/>
      </p:ext>
    </p:extLst>
  </p:cSld>
  <p:clrMapOvr>
    <a:masterClrMapping/>
  </p:clrMapOvr>
  <p:transition spd="slow">
    <p:wipe dir="r"/>
  </p:transition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254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Thailand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21</a:t>
            </a:r>
            <a:r>
              <a:rPr lang="de-DE" dirty="0"/>
              <a:t>   </a:t>
            </a:r>
            <a:r>
              <a:rPr lang="de-DE" sz="1400" dirty="0"/>
              <a:t>(ca. 15,9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2F72F84-3ABC-CDEF-B1F5-8FBE3CF78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10034"/>
      </p:ext>
    </p:extLst>
  </p:cSld>
  <p:clrMapOvr>
    <a:masterClrMapping/>
  </p:clrMapOvr>
  <p:transition spd="slow">
    <p:wipe dir="r"/>
  </p:transition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255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Türkei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16</a:t>
            </a:r>
            <a:r>
              <a:rPr lang="de-DE" dirty="0"/>
              <a:t>   </a:t>
            </a:r>
            <a:r>
              <a:rPr lang="de-DE" sz="1400" dirty="0"/>
              <a:t>(ca. 20,2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B4C2AD9-06AF-540A-30F8-D476A0DDE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32157"/>
      </p:ext>
    </p:extLst>
  </p:cSld>
  <p:clrMapOvr>
    <a:masterClrMapping/>
  </p:clrMapOvr>
  <p:transition spd="slow">
    <p:wipe dir="r"/>
  </p:transition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256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Ukraine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10</a:t>
            </a:r>
            <a:r>
              <a:rPr lang="de-DE" dirty="0"/>
              <a:t>  </a:t>
            </a:r>
            <a:r>
              <a:rPr lang="de-DE" sz="1400" dirty="0"/>
              <a:t>(ca. 32,9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491040D-F71C-5BE1-CEB2-B4B093749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61496"/>
      </p:ext>
    </p:extLst>
  </p:cSld>
  <p:clrMapOvr>
    <a:masterClrMapping/>
  </p:clrMapOvr>
  <p:transition spd="slow">
    <p:wipe dir="r"/>
  </p:transition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257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USA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3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3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2</a:t>
            </a:r>
            <a:r>
              <a:rPr lang="de-DE" dirty="0"/>
              <a:t>   </a:t>
            </a:r>
            <a:r>
              <a:rPr lang="de-DE" sz="1400" dirty="0"/>
              <a:t>(ca. 151,6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EDE637-10DC-4677-599A-198E84D95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90325"/>
      </p:ext>
    </p:extLst>
  </p:cSld>
  <p:clrMapOvr>
    <a:masterClrMapping/>
  </p:clrMapOvr>
  <p:transition spd="slow">
    <p:wipe dir="r"/>
  </p:transition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258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Uruguay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82</a:t>
            </a:r>
            <a:r>
              <a:rPr lang="de-DE" dirty="0"/>
              <a:t>  </a:t>
            </a:r>
            <a:r>
              <a:rPr lang="de-DE" sz="1400" dirty="0"/>
              <a:t>(ca. 2,1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2A85AC-769D-AACF-DD3E-AADBC9426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24190"/>
      </p:ext>
    </p:extLst>
  </p:cSld>
  <p:clrMapOvr>
    <a:masterClrMapping/>
  </p:clrMapOvr>
  <p:transition spd="slow">
    <p:wipe dir="r"/>
  </p:transition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259</a:t>
            </a:fld>
            <a:endParaRPr lang="de-DE"/>
          </a:p>
        </p:txBody>
      </p:sp>
      <p:sp>
        <p:nvSpPr>
          <p:cNvPr id="4" name="Abgerundetes Rechteck 3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8CEF313-8899-4DC1-F46A-7896B2238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" y="1260000"/>
            <a:ext cx="9000000" cy="544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82332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0B448D4-2B5D-9380-5A3C-8B621DA84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43663"/>
      </p:ext>
    </p:extLst>
  </p:cSld>
  <p:clrMapOvr>
    <a:masterClrMapping/>
  </p:clrMapOvr>
  <p:transition spd="slow">
    <p:wipe dir="r"/>
  </p:transition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260</a:t>
            </a:fld>
            <a:endParaRPr lang="de-DE"/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20DC1B8-7BFA-3606-A30E-D0D3B9856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" y="2485815"/>
            <a:ext cx="9000000" cy="437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37389"/>
      </p:ext>
    </p:extLst>
  </p:cSld>
  <p:clrMapOvr>
    <a:masterClrMapping/>
  </p:clrMapOvr>
  <p:transition spd="slow">
    <p:wipe dir="r"/>
  </p:transition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261</a:t>
            </a:fld>
            <a:endParaRPr lang="de-DE"/>
          </a:p>
        </p:txBody>
      </p:sp>
      <p:sp>
        <p:nvSpPr>
          <p:cNvPr id="4" name="Abgerundetes Rechteck 3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DC36260-1DCF-465F-EC11-745077E7B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" y="2340000"/>
            <a:ext cx="9000000" cy="443099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6AFD57B-5883-8EE6-6FF1-1D1E9E02E0A2}"/>
              </a:ext>
            </a:extLst>
          </p:cNvPr>
          <p:cNvSpPr txBox="1"/>
          <p:nvPr/>
        </p:nvSpPr>
        <p:spPr>
          <a:xfrm>
            <a:off x="3600000" y="1260000"/>
            <a:ext cx="2808312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3200" b="1" dirty="0">
                <a:solidFill>
                  <a:srgbClr val="CC00FF"/>
                </a:solidFill>
              </a:rPr>
              <a:t>Stand 2024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534627938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95E4EC3-8B09-F116-8DB1-F36EEC74B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50391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0E94761-9E98-C2D1-E2E6-0D94F8F22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45912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9FBD86-491A-A94B-5FA7-B228405A4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48272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4E8E8BE-E565-A0A7-7DEB-9D7597421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55433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E2FEED2-69E1-AF5C-A19A-8CBA36BAA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97429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Gerste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879CDB-FFD9-CA81-10B4-B8260CCFE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97487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FB8250C-76B2-CEDB-4B33-6676BEB3E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79997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E4EF135-A97A-EF5A-52E7-F41817ED1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29168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C5D062B-8757-387E-8B60-85EE53AC1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38902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EC205D9-C772-D9B9-C90A-A1D1F581C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0265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1C475A0-E6A6-C590-80EB-BC8096AD9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5436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C522059-4699-4EBA-3BED-2E278B467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96790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25E068A-1563-79C9-8F15-73756551A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70901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Argentinien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B642533-1F4E-4F8F-EE66-CA1570616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11252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89F0F8A-816E-8774-6266-0FC2B959E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85693"/>
      </p:ext>
    </p:extLst>
  </p:cSld>
  <p:clrMapOvr>
    <a:masterClrMapping/>
  </p:clrMapOvr>
  <p:transition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0B556F8-58D4-B66B-FEC1-C4E012C7D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70492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78B1F7-E1E1-3C27-9047-15B02F4CB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67026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Australien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61638D9-57F7-4082-13E9-95F40C017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2925393-4DBD-D271-C302-49BFA29DD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44948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C448EA4-D4BE-78BD-8FC0-D7D90F9E8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96848"/>
      </p:ext>
    </p:extLst>
  </p:cSld>
  <p:clrMapOvr>
    <a:masterClrMapping/>
  </p:clrMapOvr>
  <p:transition spd="slow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88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Brasilien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688F549-F197-29BC-A510-5EF1063F5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0A67BFA-C93E-A919-4729-5A39A870B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10393"/>
      </p:ext>
    </p:extLst>
  </p:cSld>
  <p:clrMapOvr>
    <a:masterClrMapping/>
  </p:clrMapOvr>
  <p:transition spd="slow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1F72459-1EE4-5BF7-797F-F8881A3AF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10473"/>
      </p:ext>
    </p:extLst>
  </p:cSld>
  <p:clrMapOvr>
    <a:masterClrMapping/>
  </p:clrMapOvr>
  <p:transition spd="slow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EU – 27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2" name="Abgerundetes Rechteck 11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4A85F1F-7E3A-45D5-2D0E-CDBAE3EF4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34AA53B-72CD-3491-DB74-0783BDD19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36739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Getreidebilanz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13" name="Abgerundetes Rechteck 1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1EC0D65-93FE-76B0-2789-526A6F89D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38922"/>
      </p:ext>
    </p:extLst>
  </p:cSld>
  <p:clrMapOvr>
    <a:masterClrMapping/>
  </p:clrMapOvr>
  <p:transition spd="slow"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EE0C33-34F4-08CB-95D0-40F12BB3F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00407"/>
      </p:ext>
    </p:extLst>
  </p:cSld>
  <p:clrMapOvr>
    <a:masterClrMapping/>
  </p:clrMapOvr>
  <p:transition spd="slow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Kanada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9DE29AD-CE1D-1EF1-AA19-4465B9CEE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8EE6855-4931-7AD4-E90E-04713C420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05849"/>
      </p:ext>
    </p:extLst>
  </p:cSld>
  <p:clrMapOvr>
    <a:masterClrMapping/>
  </p:clrMapOvr>
  <p:transition spd="slow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30552F1-8BA0-ECD0-24D5-D3DF93C9A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2955"/>
      </p:ext>
    </p:extLst>
  </p:cSld>
  <p:clrMapOvr>
    <a:masterClrMapping/>
  </p:clrMapOvr>
  <p:transition spd="slow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Türkei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81D8F5-79FB-4C3E-812E-1882DF140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DF207D4-52B1-8CCC-21BB-689AA14AE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45095"/>
      </p:ext>
    </p:extLst>
  </p:cSld>
  <p:clrMapOvr>
    <a:masterClrMapping/>
  </p:clrMapOvr>
  <p:transition spd="slow"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3D3C48D-E497-28DE-74FE-072761523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26870"/>
      </p:ext>
    </p:extLst>
  </p:cSld>
  <p:clrMapOvr>
    <a:masterClrMapping/>
  </p:clrMapOvr>
  <p:transition spd="slow"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57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Kasachstan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5E80193-B948-3331-0A8D-4DBBEE7C6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58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46E25AF-4A76-3A18-8575-A9BD9D4DB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00250"/>
      </p:ext>
    </p:extLst>
  </p:cSld>
  <p:clrMapOvr>
    <a:masterClrMapping/>
  </p:clrMapOvr>
  <p:transition spd="slow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3699F8-2DF9-E2C6-2AA5-93150F167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81629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Getreidebilanz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11" name="Abgerundetes Rechteck 10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A0C5F03-4B6C-6BE4-C846-14A83B3C3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38922"/>
      </p:ext>
    </p:extLst>
  </p:cSld>
  <p:clrMapOvr>
    <a:masterClrMapping/>
  </p:clrMapOvr>
  <p:transition spd="slow"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60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Russland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174298-6159-4AFD-1BA7-C8D2D3EDA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61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F3FBF28-18B5-57D4-A66B-EF10D60F2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596"/>
      </p:ext>
    </p:extLst>
  </p:cSld>
  <p:clrMapOvr>
    <a:masterClrMapping/>
  </p:clrMapOvr>
  <p:transition spd="slow"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5F045A1-42C0-F123-3F34-DC7CFC5CF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04333"/>
      </p:ext>
    </p:extLst>
  </p:cSld>
  <p:clrMapOvr>
    <a:masterClrMapping/>
  </p:clrMapOvr>
  <p:transition spd="slow"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63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Ukraine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C85A4FE-8E5A-630A-429D-0564D979D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F97CD9-6589-6990-61D7-0765DF7AD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78688"/>
      </p:ext>
    </p:extLst>
  </p:cSld>
  <p:clrMapOvr>
    <a:masterClrMapping/>
  </p:clrMapOvr>
  <p:transition spd="slow"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C666E59-D5F9-7215-551D-5649E894E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86377"/>
      </p:ext>
    </p:extLst>
  </p:cSld>
  <p:clrMapOvr>
    <a:masterClrMapping/>
  </p:clrMapOvr>
  <p:transition spd="slow"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66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USA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B2A27F9-FA78-A1FF-1546-BC04CF2F7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E1EA67E-D544-19EF-555D-7E32D1402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39574"/>
      </p:ext>
    </p:extLst>
  </p:cSld>
  <p:clrMapOvr>
    <a:masterClrMapping/>
  </p:clrMapOvr>
  <p:transition spd="slow"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68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424C068-694C-031D-D8CF-2199B46A6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30574"/>
      </p:ext>
    </p:extLst>
  </p:cSld>
  <p:clrMapOvr>
    <a:masterClrMapping/>
  </p:clrMapOvr>
  <p:transition spd="slow"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69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China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26910E7-A87B-1B50-0AE8-966131628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88070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Getreide </a:t>
            </a:r>
            <a:r>
              <a:rPr lang="de-DE" sz="1200" dirty="0">
                <a:solidFill>
                  <a:srgbClr val="0000FF"/>
                </a:solidFill>
              </a:rPr>
              <a:t>(o. Reis) </a:t>
            </a:r>
            <a:r>
              <a:rPr lang="de-DE" sz="2000" b="1" dirty="0">
                <a:solidFill>
                  <a:srgbClr val="0000FF"/>
                </a:solidFill>
              </a:rPr>
              <a:t>gesamt 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698DED3-5EF9-4D1D-413B-882240E74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87372"/>
      </p:ext>
    </p:extLst>
  </p:cSld>
  <p:clrMapOvr>
    <a:masterClrMapping/>
  </p:clrMapOvr>
  <p:transition spd="slow">
    <p:wipe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AD1ECE-DE3B-6B0B-A567-6FD9C171D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17663"/>
      </p:ext>
    </p:extLst>
  </p:cSld>
  <p:clrMapOvr>
    <a:masterClrMapping/>
  </p:clrMapOvr>
  <p:transition spd="slow"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71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80B1EB2-A6EA-1F55-19CC-1583D7C72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62578"/>
      </p:ext>
    </p:extLst>
  </p:cSld>
  <p:clrMapOvr>
    <a:masterClrMapping/>
  </p:clrMapOvr>
  <p:transition spd="slow"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72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India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EFA77AD-4149-FE96-B50C-4AA3A9946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47490"/>
      </p:ext>
    </p:extLst>
  </p:cSld>
  <p:clrMapOvr>
    <a:masterClrMapping/>
  </p:clrMapOvr>
  <p:transition spd="slow"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A9BD2AB-E865-6ADD-E1F7-838B62B35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32589"/>
      </p:ext>
    </p:extLst>
  </p:cSld>
  <p:clrMapOvr>
    <a:masterClrMapping/>
  </p:clrMapOvr>
  <p:transition spd="slow"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7FBC6F1-F08D-E76E-B5DB-3ED0143F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5618"/>
      </p:ext>
    </p:extLst>
  </p:cSld>
  <p:clrMapOvr>
    <a:masterClrMapping/>
  </p:clrMapOvr>
  <p:transition spd="slow"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75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Ölsaatenbilanz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4EB38E1-3BD5-C031-2D8E-8429E3F91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68461"/>
      </p:ext>
    </p:extLst>
  </p:cSld>
  <p:clrMapOvr>
    <a:masterClrMapping/>
  </p:clrMapOvr>
  <p:transition spd="slow">
    <p:wipe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76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Ölsaatenbilanz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3DE2B9D-2574-D237-6328-B2ECFF590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6164"/>
      </p:ext>
    </p:extLst>
  </p:cSld>
  <p:clrMapOvr>
    <a:masterClrMapping/>
  </p:clrMapOvr>
  <p:transition spd="slow"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77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Ölsaaten gesamt</a:t>
            </a:r>
            <a:r>
              <a:rPr lang="de-DE" sz="2000" b="1" dirty="0">
                <a:solidFill>
                  <a:srgbClr val="0000FF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A24868B-6942-E1F8-B060-AFC41704D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02144"/>
      </p:ext>
    </p:extLst>
  </p:cSld>
  <p:clrMapOvr>
    <a:masterClrMapping/>
  </p:clrMapOvr>
  <p:transition spd="slow"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65881A6-93A1-79B0-BF33-3CEF78899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54861"/>
      </p:ext>
    </p:extLst>
  </p:cSld>
  <p:clrMapOvr>
    <a:masterClrMapping/>
  </p:clrMapOvr>
  <p:transition spd="slow">
    <p:wipe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5CC0899-0313-62AC-F214-4A6CD376D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81639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B5FE796-9D2C-2AAA-E276-D43DF0DFC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11252"/>
      </p:ext>
    </p:extLst>
  </p:cSld>
  <p:clrMapOvr>
    <a:masterClrMapping/>
  </p:clrMapOvr>
  <p:transition spd="slow">
    <p:wipe dir="r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Abgerundetes Rechteck 6">
            <a:hlinkClick r:id="rId3" action="ppaction://hlinksldjump"/>
          </p:cNvPr>
          <p:cNvSpPr/>
          <p:nvPr/>
        </p:nvSpPr>
        <p:spPr>
          <a:xfrm>
            <a:off x="144000" y="5760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  zu den 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TOP 11-20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38DB5FF-574A-86F1-9DB7-30605FAF6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0548"/>
      </p:ext>
    </p:extLst>
  </p:cSld>
  <p:clrMapOvr>
    <a:masterClrMapping/>
  </p:clrMapOvr>
  <p:transition spd="slow">
    <p:wipe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81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11 - 20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50FBE9E-EEB2-ABDE-DF39-3B371433D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90093"/>
      </p:ext>
    </p:extLst>
  </p:cSld>
  <p:clrMapOvr>
    <a:masterClrMapping/>
  </p:clrMapOvr>
  <p:transition spd="slow"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</a:p>
          <a:p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Abgerundetes Rechteck 6">
            <a:hlinkClick r:id="rId3" action="ppaction://hlinksldjump"/>
          </p:cNvPr>
          <p:cNvSpPr/>
          <p:nvPr/>
        </p:nvSpPr>
        <p:spPr>
          <a:xfrm>
            <a:off x="144000" y="5760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  zu den 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TOP 11-20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DFE088A-3181-852A-83D9-CC01185DF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04987"/>
      </p:ext>
    </p:extLst>
  </p:cSld>
  <p:clrMapOvr>
    <a:masterClrMapping/>
  </p:clrMapOvr>
  <p:transition spd="slow">
    <p:wipe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83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</a:p>
          <a:p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11 - 20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F6655DB-3205-72CC-CF26-3B35B682C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07772"/>
      </p:ext>
    </p:extLst>
  </p:cSld>
  <p:clrMapOvr>
    <a:masterClrMapping/>
  </p:clrMapOvr>
  <p:transition spd="slow">
    <p:wipe dir="r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84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D603D8-5609-1812-6DEC-2C532D1A1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15017"/>
      </p:ext>
    </p:extLst>
  </p:cSld>
  <p:clrMapOvr>
    <a:masterClrMapping/>
  </p:clrMapOvr>
  <p:transition spd="slow">
    <p:wipe dir="r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34134AD-2F6E-344C-47C8-75B3D4607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2182"/>
      </p:ext>
    </p:extLst>
  </p:cSld>
  <p:clrMapOvr>
    <a:masterClrMapping/>
  </p:clrMapOvr>
  <p:transition spd="slow">
    <p:wipe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2D6A913-4B5D-280A-9DAF-9361E2C0F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12896"/>
      </p:ext>
    </p:extLst>
  </p:cSld>
  <p:clrMapOvr>
    <a:masterClrMapping/>
  </p:clrMapOvr>
  <p:transition spd="slow">
    <p:wipe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87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Sojabohnen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152BAEF-A3A6-6F77-CA49-44EFA93D1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54306"/>
      </p:ext>
    </p:extLst>
  </p:cSld>
  <p:clrMapOvr>
    <a:masterClrMapping/>
  </p:clrMapOvr>
  <p:transition spd="slow">
    <p:wipe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1160000"/>
            <a:ext cx="6480000" cy="626247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5B76F93-1581-28AB-CDA3-F7645E51B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96221"/>
      </p:ext>
    </p:extLst>
  </p:cSld>
  <p:clrMapOvr>
    <a:masterClrMapping/>
  </p:clrMapOvr>
  <p:transition spd="slow">
    <p:wipe dir="r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1160000"/>
            <a:ext cx="6480000" cy="626247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EE05127-92AD-734F-BCE6-7B9A85F0E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61667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7B9BB38-0C11-094F-1D77-FB6F4D385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11632"/>
      </p:ext>
    </p:extLst>
  </p:cSld>
  <p:clrMapOvr>
    <a:masterClrMapping/>
  </p:clrMapOvr>
  <p:transition spd="slow">
    <p:wipe dir="r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Sojaöl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9DEDDA-784C-4AF3-E44A-F54ED6408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96102"/>
      </p:ext>
    </p:extLst>
  </p:cSld>
  <p:clrMapOvr>
    <a:masterClrMapping/>
  </p:clrMapOvr>
  <p:transition spd="slow">
    <p:wipe dir="r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91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699999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Sojaöl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AF442E6-5A54-2AB3-80FB-74C920C17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11733"/>
      </p:ext>
    </p:extLst>
  </p:cSld>
  <p:clrMapOvr>
    <a:masterClrMapping/>
  </p:clrMapOvr>
  <p:transition spd="slow">
    <p:wipe dir="r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533BB1-4916-9E48-CAB1-9ADDFFB0F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2135"/>
      </p:ext>
    </p:extLst>
  </p:cSld>
  <p:clrMapOvr>
    <a:masterClrMapping/>
  </p:clrMapOvr>
  <p:transition spd="slow">
    <p:wipe dir="r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FFEB2AB-D620-D135-0524-2FD865CFE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41380"/>
      </p:ext>
    </p:extLst>
  </p:cSld>
  <p:clrMapOvr>
    <a:masterClrMapping/>
  </p:clrMapOvr>
  <p:transition spd="slow">
    <p:wipe dir="r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12D764D-8909-8572-D16F-F5973EEF0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74860"/>
      </p:ext>
    </p:extLst>
  </p:cSld>
  <p:clrMapOvr>
    <a:masterClrMapping/>
  </p:clrMapOvr>
  <p:transition spd="slow">
    <p:wipe dir="r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95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Raps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167B041-0DF8-67F1-A10C-EE531227B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15056"/>
      </p:ext>
    </p:extLst>
  </p:cSld>
  <p:clrMapOvr>
    <a:masterClrMapping/>
  </p:clrMapOvr>
  <p:transition spd="slow">
    <p:wipe dir="r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96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1869D41-6846-B0C8-10D7-3D49BC7B0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96221"/>
      </p:ext>
    </p:extLst>
  </p:cSld>
  <p:clrMapOvr>
    <a:masterClrMapping/>
  </p:clrMapOvr>
  <p:transition spd="slow">
    <p:wipe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97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72BE615-5AFF-DE96-2EB8-B54B12DDE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2254"/>
      </p:ext>
    </p:extLst>
  </p:cSld>
  <p:clrMapOvr>
    <a:masterClrMapping/>
  </p:clrMapOvr>
  <p:transition spd="slow">
    <p:wipe dir="r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Rapsschrot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Rapsöl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5502F86-B934-9F4C-7FA3-7B9961B9B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96102"/>
      </p:ext>
    </p:extLst>
  </p:cSld>
  <p:clrMapOvr>
    <a:masterClrMapping/>
  </p:clrMapOvr>
  <p:transition spd="slow">
    <p:wipe dir="r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699999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Rapsschrot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Rapsöl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1D9D8E5-157F-43B8-D46E-0C544FF3D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11733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Larissa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bg1"/>
            </a:gs>
            <a:gs pos="80000">
              <a:schemeClr val="bg1"/>
            </a:gs>
            <a:gs pos="100000">
              <a:schemeClr val="bg1">
                <a:lumMod val="65000"/>
              </a:schemeClr>
            </a:gs>
          </a:gsLst>
          <a:path path="rect">
            <a:fillToRect l="50000" t="50000" r="50000" b="50000"/>
          </a:path>
        </a:gradFill>
        <a:ln w="6350">
          <a:solidFill>
            <a:schemeClr val="tx1">
              <a:lumMod val="50000"/>
              <a:lumOff val="50000"/>
            </a:schemeClr>
          </a:solidFill>
        </a:ln>
      </a:spPr>
      <a:bodyPr rtlCol="0" anchor="ctr"/>
      <a:lstStyle>
        <a:defPPr algn="ctr">
          <a:defRPr sz="1400" b="1" dirty="0">
            <a:solidFill>
              <a:schemeClr val="bg1">
                <a:lumMod val="5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400" b="1" dirty="0" smtClean="0">
            <a:solidFill>
              <a:srgbClr val="FF00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3590</Words>
  <Application>Microsoft Office PowerPoint</Application>
  <PresentationFormat>Bildschirmpräsentation (4:3)</PresentationFormat>
  <Paragraphs>1397</Paragraphs>
  <Slides>261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261</vt:i4>
      </vt:variant>
    </vt:vector>
  </HeadingPairs>
  <TitlesOfParts>
    <vt:vector size="265" baseType="lpstr">
      <vt:lpstr>Arial</vt:lpstr>
      <vt:lpstr>Calibri</vt:lpstr>
      <vt:lpstr>Wingdings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LGL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Schmid, Werner (LEL)</dc:creator>
  <cp:lastModifiedBy>Werner Schmid</cp:lastModifiedBy>
  <cp:revision>4316</cp:revision>
  <cp:lastPrinted>2026-02-11T14:55:08Z</cp:lastPrinted>
  <dcterms:created xsi:type="dcterms:W3CDTF">2019-08-22T11:48:22Z</dcterms:created>
  <dcterms:modified xsi:type="dcterms:W3CDTF">2026-05-14T04:50:00Z</dcterms:modified>
</cp:coreProperties>
</file>