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886575" cy="100171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1" autoAdjust="0"/>
    <p:restoredTop sz="95706" autoAdjust="0"/>
  </p:normalViewPr>
  <p:slideViewPr>
    <p:cSldViewPr>
      <p:cViewPr varScale="1">
        <p:scale>
          <a:sx n="83" d="100"/>
          <a:sy n="83" d="100"/>
        </p:scale>
        <p:origin x="137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1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0812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12.02.2026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3" tIns="46266" rIns="92533" bIns="462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658" y="4758139"/>
            <a:ext cx="5509260" cy="4507706"/>
          </a:xfrm>
          <a:prstGeom prst="rect">
            <a:avLst/>
          </a:prstGeom>
        </p:spPr>
        <p:txBody>
          <a:bodyPr vert="horz" lIns="92533" tIns="46266" rIns="92533" bIns="462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1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0812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FEB2026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(10.02.2026)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erner.schmid@lel.bwl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Schmid, LEL Schwäbisch Gmünd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/>
              <a:t>Referat 41 – Marktinformationen und Marktrisiken</a:t>
            </a:r>
            <a:br>
              <a:rPr lang="de-DE" sz="1200" dirty="0"/>
            </a:br>
            <a:r>
              <a:rPr lang="de-DE" sz="1200" dirty="0">
                <a:hlinkClick r:id="rId6"/>
              </a:rPr>
              <a:t>werner.schmid@lel.bwl.de</a:t>
            </a:r>
            <a:br>
              <a:rPr lang="de-DE" sz="1200" dirty="0"/>
            </a:br>
            <a:r>
              <a:rPr lang="de-DE" sz="1200" dirty="0"/>
              <a:t>Tel. 07171 / 917 207</a:t>
            </a:r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889FE8-F5C1-235C-C6F6-625D50C3D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379EFA-3D17-2AA8-73EF-A318C2B97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635FA8-B6B3-ACFB-651F-3A62D4CFA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8164A1-E861-6336-9E57-052FEF48D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9D69A4-3A62-9E34-6847-D945DFD13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DFDAB5-13ED-E9F1-CA7B-A227359E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39BB68-293B-27D5-8CA8-59F0830F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005BDA-DBBB-EAF8-9455-625818197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563781-74E7-9D70-A246-CF986980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25566E-94BC-2482-5C3C-37EDC4118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03BA5C-A58E-2634-2001-E08B531F9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788AC7-75D8-09E7-AF1E-FBFC3E4E7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2BD274-DB3B-7862-51E9-3849980AB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3CDCCE-44F3-081B-7DA6-A7BA7F2D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00F093-AD3C-DBE9-5F86-514F5949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B75160-C8A7-F368-7C94-41B369393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A715B5-8E65-9D30-A647-B8F4A9A0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DB36C2-6C82-7208-DED9-9E8DEB71B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680C5C-1BE4-E3F4-1352-FA916C4B0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186EE2E-9492-55B0-5A0C-C72816ACD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2777B0-0A6C-E1CD-9FF4-5C4AC799C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53414F-B41D-FECE-51A6-7D2EA0604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973B43-E5D5-332E-7341-41709743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AD1B14-BE95-75F7-2AEF-34DADCABF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70D323-5196-6731-76BF-C904B98C2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89026D-673F-A43B-5C85-E2F4086C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07013C-8072-4856-2A36-8765C0B9B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155B87-921C-FC01-BC6D-A2541BEB4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032FFE-2CC6-7785-90AF-5121E042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21CB8E-C788-78B7-1377-D75086F3A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3480D3-EC95-7368-8AE8-BCE61813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352970-D90E-E29E-B76B-19CF56525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9FB8B47-D154-7A13-0222-20FAC7D00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D15739-69AD-EFCE-67E4-946A4F86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EF38D8-83E1-9071-F295-F2E9D432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E27450-EB48-5EF5-36EC-7461BBA8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0CFA01-AD31-ED08-2D14-8A2FBC36F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553D91-B9B0-F5EF-03E3-932B0459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D08C9F-13D5-C5AF-09A4-74429117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5B7AAE-926E-9F0C-AB5C-B8ADEA33A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3E914B-F826-1647-B298-3AC848B5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DC8446-F734-00A6-112A-B9512A23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4FAC5F-F1CA-8B10-E6BE-35D342C4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84F36E-482B-57B5-D87A-8E0C6B0B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FC6136-50D4-487C-2036-09737A7F9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BE6453-DDA8-3CAE-FF6D-47FC940C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915E2C-596F-DFC9-3095-8E3F868C5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77EA86-EB8C-B1D6-89E8-DA006B622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DCE314-8F8C-92ED-4C44-13B3E3DA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7744F1-295A-E7B5-340B-391F9AF17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09C2F6-F2DD-0BB9-0A46-E31BF862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16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703C4B-B67B-7864-ECEA-44B456426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86D6AB-E281-63D3-B7D5-68C473EB2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DB84DE-AFC4-FDEC-C8D3-441DA308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FE6764-811C-1948-6CF1-BD084F551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00EC24-6E6E-A423-BB95-4E06A9D5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9CAC80A-9C70-EB48-4D28-87E1B4B8D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720000"/>
            <a:ext cx="6300000" cy="60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90B6D3-CBA1-341F-861E-592D65DC6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1E41B6-0EEC-6309-3B07-3B117210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E0841B-E004-24DD-A808-647A88E3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DEA190-4446-35CA-7A3C-13230A1C8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2C0271-2986-132F-9166-95B5C8529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1A9928-3027-3F76-3629-44E313988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DC0D17-2285-1832-9D68-EB519ABF3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22A9B9-2CEE-C8C1-05A9-4165A3CB1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A089AC-3B70-2E7B-CDF6-B906AE26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428CF8-C371-02AC-A905-DBA41D549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88A92A-B1AB-A11F-84A0-2242800E5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9F8152-D868-A214-C94E-A3DF9B7BF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2E9D01-000B-AED2-7947-46D089297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0EA0AA-94E6-6ABE-F88F-9C735FC1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5F91B3-CC13-7E0C-6E4A-D76DBD3C3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F862C64-B134-F642-4894-DBDC6F9C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446291-B97F-1AF1-B44A-644628258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A782E4-C05A-1E28-72DE-332369A5E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FFD4141-F44C-609A-813D-A9A467254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9A5291B-EA25-59EA-B9C7-C62AA304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E62572-61E7-926D-73A6-53CC58BA1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951E029-A0FF-2DDD-9E10-9DDC661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46FB0B-9EC5-4B7A-159B-ACAD1A83D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8CD80E-2CFD-AB10-94B3-42EE20682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86DC8C9-C1C5-E396-2F1C-F04B84F39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B99A7AE-1755-50D6-FC2A-08A53ADE5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D7200C-1A64-0FD1-A1CD-03E8C6197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CA3B1B-ADF9-8A5A-5897-E1298F60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72119B-C55E-EF73-9FCE-B0F62A5CC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4785A7-3951-AEFC-65BB-665DB1C1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5D0FD0-DDF9-2931-FA63-4E5DA44D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C8BF6FE-8200-1B66-EAD7-91E44F51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EB72BC-8E64-8099-257F-C3258F40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629390-6018-94AA-6C51-1329D5086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9847DC-C5DF-C132-245B-C6A70E185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A5774-5353-DA0B-D218-85F68FD04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0A67B3-2046-6AB8-84D6-01F39B3DE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34C26B-43CE-18F0-4E49-13643CC0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20596E-2843-881B-8100-13F788EC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214AF3-1DB1-B2D9-3EF8-8560298A3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A3E6AC-7CFE-4768-F57A-98E0B684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E40433-90FF-5142-71AA-425A574A2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523506-A700-608C-69F1-AE37F956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278658-24D9-BF21-A286-4831F9420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7DFE798-6F71-06F7-DAB8-028B946FA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87DE0E9-E0C9-D372-082F-63C29352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58B9BC-1DD8-E283-750F-00220352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36F627-1BF2-5DC1-AFFA-F3FEA57A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CC1695-50ED-AA9A-0B77-9B23A40C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C27986-3019-9931-0ED0-C03574A7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049FA5-7597-4BFB-1B2B-CEE5AD0FA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8B7D11-502D-8C54-1678-C4A88E7C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DB7323-6FF2-BDFA-5DDA-57933949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(FEB26)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84360" y="242693"/>
            <a:ext cx="2574804" cy="845138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2025/26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(9. Schätzung / JAN26)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 nach dem US Lock Down -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65BE6A-24E0-E3B0-B419-1CA0DB95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839FF2-5FA9-6996-6C77-4755CA53A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67B2D4-D5E3-07C7-785D-B812479D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DE3265-FC5E-5F38-3A35-B9E02969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0F2D076-12C3-8FDD-AFCE-EBA225CCC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9D730B-A7CA-A5FB-268E-43158E77B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852D1C7-EFAC-0F69-E26A-04F81F8E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B6A853-6AA9-55AD-A6C7-011A3489A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C6DB67-62BA-5F10-B6F0-F04B08E85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816A2D-CEFA-C2F2-90B5-7D0C18A3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E3C75E-685E-6CA2-2C98-ABFE315E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566CCE-3BE7-6EC1-8EA3-6E8395A8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E3FF30-1941-849B-EE55-B071A75E0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07CF073-9199-72DE-2FEF-F1A96AFA1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67736D-9ADB-18FD-98D2-38C07250D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51EB68-BBD4-6D32-90CC-06DD9E636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9D51AD-4C41-D0CA-1D16-4194757AD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B81E039-3433-1CA8-B76F-6613D6E6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9D4289-C68E-8EE7-D32B-F13C0E85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03D7E1-B806-5FB1-B1D3-19E0C5980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36CBB8A-FA4D-17D0-35B6-77B74331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AF96CC-41DF-7184-2205-13AADE8B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DB14D1-CB62-9632-28DB-E3E09DB9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641AF3-2368-EC75-D82D-0DE8CAE83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F10EE81-201B-A317-49B3-162A0F125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94AD128-4A28-3EC8-9BBA-8F6672EDA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F1F255-44E9-2725-D3B6-D056C669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5068074-0AF7-C27E-DACB-1EADE232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C86C94-77EB-0042-4653-179ECD32B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DEADA57-054A-8AA2-2CFB-663A4E20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99F087B-498D-18F1-F88C-AC4EA84E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DD8D7F3-CB70-B1FB-AC43-0648C6C6B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54B2D6-9B7A-D088-C5AC-022B9E093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5EE1B78-D597-EA57-989D-70EA666D5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AA8330-03DD-226C-BB30-9AFA4E89E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AB4D2D-DD09-6EF1-3BE9-8FFC05D55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B1DB47-318B-5ED2-5EB3-770E0A97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FB5D7F-4EEC-E390-93B1-763F30EA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D13E84-19A7-6ABD-7773-09660087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6A8471-3D25-7426-764D-45BBC67FA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BD9828-89D9-7A82-8876-B6354036F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A562BE-47AE-CFD8-C3A1-9613684A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97,3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E8F98C8-D2E5-CBE9-1B7D-667BEA46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43,1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C07655-B9AE-784A-1BA3-FE712AF59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8BA35A2-BB39-36A4-01EC-DD111E6AB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31,3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03819D-5AFC-AC80-850A-09E86FDDA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55,6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3E262B-EEAF-AF75-D533-E0C3E5F9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34A4DB-5F56-C208-9CC5-2F9683B9F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154,0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881190-18AF-8EC0-4959-1425012D1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</a:t>
            </a:r>
            <a:r>
              <a:rPr lang="de-DE" sz="1400" dirty="0"/>
              <a:t>(ca. 17,8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89B3F94-1883-F03B-E78E-F3B870C0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38,3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A145A4-7E03-C2CA-7AED-318F7DA04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29,7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8650F8-D374-BEB9-8E22-024C314CC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115</a:t>
            </a:r>
            <a:r>
              <a:rPr lang="de-DE" dirty="0"/>
              <a:t>  </a:t>
            </a:r>
            <a:r>
              <a:rPr lang="de-DE" sz="1400" dirty="0"/>
              <a:t>(ca. 0,8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C87924-0352-76E2-5488-AF55C7DAA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15</a:t>
            </a:r>
            <a:r>
              <a:rPr lang="de-DE" dirty="0"/>
              <a:t>   </a:t>
            </a:r>
            <a:r>
              <a:rPr lang="de-DE" sz="1400" dirty="0"/>
              <a:t>(ca. 20,6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62A2F3-F3C3-6662-069C-B6A1C3EA5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 </a:t>
            </a:r>
            <a:r>
              <a:rPr lang="de-DE" sz="1400" dirty="0"/>
              <a:t>(ca. 36,9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F70D48D-0DD3-F181-B486-05C56D6A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0507722-5DB4-7750-5D82-51F2484D9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30,2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BA07B9-70D3-4411-CC5D-0BD66E29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52</a:t>
            </a:r>
            <a:r>
              <a:rPr lang="de-DE" dirty="0"/>
              <a:t>   </a:t>
            </a:r>
            <a:r>
              <a:rPr lang="de-DE" sz="1400" dirty="0"/>
              <a:t>(ca. 4,6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6D29BD-B5F7-8D56-B739-7BBB5BE3F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8EAE5B-4AC4-2BBB-3B91-B14DB3AE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471034-EC04-47FE-47F5-F2684174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21</a:t>
            </a:r>
            <a:r>
              <a:rPr lang="de-DE" dirty="0"/>
              <a:t>   </a:t>
            </a:r>
            <a:r>
              <a:rPr lang="de-DE" sz="1400" dirty="0"/>
              <a:t>(ca. 15,9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EF7534-E4C6-FA15-BD6A-317E3FE4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20,2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C71A3D-64CE-DCFC-A20B-3D1616A08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</a:t>
            </a:r>
            <a:r>
              <a:rPr lang="de-DE" sz="1400" dirty="0"/>
              <a:t>(ca. 32,9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2020BC8-3499-9C3E-2312-F2DC319B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151,6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35F25F9-EF37-5284-6865-9FE0732D3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82</a:t>
            </a:r>
            <a:r>
              <a:rPr lang="de-DE" dirty="0"/>
              <a:t>  </a:t>
            </a:r>
            <a:r>
              <a:rPr lang="de-DE" sz="1400" dirty="0"/>
              <a:t>(ca. 2,1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BD3D36-3121-C661-EB43-A51CC42FC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CEF313-8899-4DC1-F46A-7896B223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1260000"/>
            <a:ext cx="9000000" cy="54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41FF06-8F23-D304-D393-110C5917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0DC1B8-7BFA-3606-A30E-D0D3B985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485815"/>
            <a:ext cx="9000000" cy="43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FF44C32-DC2A-B298-C0A1-1D8BB6AB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866CDD-4469-9FAD-8B1A-BE6A9EAC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4CCA6D-A4F5-3DED-ED3B-9574E3CE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EB4025-0B21-748E-D65E-2BCAB4189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9F7842-4561-C4F2-8933-0521B0911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093C5B-CA4A-2A4F-CCE5-A1B5F33BC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6C03F4-A53F-8884-9B70-E6795705B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8AA4C3-5A6A-0087-2727-B3BFCA96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F1256A-7BBA-EE52-C0A7-99BAFC2B1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74677BE-D26D-048E-CFAB-24378D7B7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77CF0A-8E22-EB31-7BC2-87F37053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8B631C-2454-7617-E0E6-3E99FE615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8A389-B1A2-83C7-24A6-98CBF0387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86D291-5F75-DDD5-7EAD-4C9807445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AEB0CF-6B7E-95EE-5E24-C3232CD2E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1D03CC-CA1B-2E61-0237-9F7B23DD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EFF4D2-86B2-6ECC-A354-66AA5D6B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A99EBE-9191-B461-8971-DE8BDEB2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03CB07-E8F6-653C-D319-0568F6DF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01E1EE-23DD-200C-A3E4-1D934831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62E153-5E4B-BA25-3B42-7956A5FF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57FEB3-AE9A-A19C-4C6F-B2452701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706AEE-BB99-572A-6D8F-EF1E14BCD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8BED26-B383-845D-0EE0-0894691A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1BF6-7188-6B43-CEDA-17F6AC99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7C333BB-6ED2-C20C-B868-A272A42AA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4D02D4-A90E-5C1D-5390-48E41C4D0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74C29EB-DEA9-FF84-16AE-502057A23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645A6C-FE00-F888-1F78-C0E36BF8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D530BB-A8D0-FF02-7451-8E291B0D3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2DCE9FA-795D-7EEA-9341-481724458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96FAE1-FE1E-0047-BD3B-BBA6B9D4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417225-A049-FF49-5E2F-FED2D7F3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39C9603-59AF-D5FC-48E1-C97B94DC9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265DCF-ECB4-B05F-58A1-2577C528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80E983-542D-30F5-4972-85F0A698E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4F8390-30BF-232A-E1D3-72F5A84DC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70933B-72DC-941B-2DB9-049AE5B61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AAF606-E003-A373-BBE7-8C1C1DFCF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8257DC-8DE0-9E09-DA12-E3EF3E78D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AA0A914-0901-ABE4-3198-F7DA6E6C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62EE48-8F93-07CE-7DFB-BFF927B6D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CDA474-544E-20A0-7AD5-50A07D663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EFF3BF-5CBE-1C8D-E39D-1288DA919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72E51C-8424-182B-06D2-368B3DA9B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FDF65D-4D89-C61D-39AA-ADB9953D0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9A9729A-B945-4C92-143D-2540E36A8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12A5C8-5024-EBFC-7060-EB8A12D0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F7B6B7-6B4B-7B63-D1AE-E62AE551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97101B-594B-89D7-A2B7-82435108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 err="1">
                <a:solidFill>
                  <a:srgbClr val="0000FF"/>
                </a:solidFill>
              </a:rPr>
              <a:t>India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E36FD51-54A9-DF41-0A1A-66E0916B2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E97A03-5FDE-D8A5-0B25-7C8DA96F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29539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AD5120-F4C9-4751-CCCB-EEBAC6ED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85BA5E-5A1B-728C-B83F-9A72821DF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D54D452-713C-CF3A-9102-DE1F7FF2F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2ABD81E-A5C4-2775-7F2D-A07139FB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79B4D5-AC73-E4E6-13B8-81A7C29FB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767D07-3E81-C7B6-B41D-F32AD00E6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C73291-1D0F-636E-F191-95C8F9BC1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2C4A20-D5C8-105C-30D8-87B8D24FE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08DC76-2535-BB10-3564-8687A698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77F029-9563-55D4-4EEB-7A488F469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D26116-EF65-8BF4-3587-73FEF5BE6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576ACF3-D549-18A7-E00B-9ADC4074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27BCC7-215C-BD31-DFFB-D449455EC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C1BAF2-09BB-5ADF-7ABA-86E2F4269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BC7F28-E541-DECC-E1BA-03DB23C28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C1BBD2B-8C11-EAB6-5617-44C1542A7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00CE4A6-C992-BE12-78DF-043AA5AD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B88DAF-30A2-5D83-71E3-2F756F28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38167B-BAEE-7958-18B1-ED3572B1C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D47879-D792-F425-32D5-6B3AA5E88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0460DF9-0CB5-DBF4-1320-3D85D4E2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7A1D1C-76BB-B390-4E1E-E5A51585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F7101A-89BB-5EF3-6002-643D64E5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F1A6A3-AB31-2FDE-42FF-10E91B130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0FF51C-B00A-254D-BD93-9F525E3D4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AD99C5-9D18-7B26-9256-9322280E0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FF9C1F-D793-CBF3-317C-9AEDA089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ADE761-6488-833A-B5A8-3421C689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3618</Words>
  <Application>Microsoft Office PowerPoint</Application>
  <PresentationFormat>Bildschirmpräsentation (4:3)</PresentationFormat>
  <Paragraphs>1397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4198</cp:revision>
  <cp:lastPrinted>2026-02-11T14:55:08Z</cp:lastPrinted>
  <dcterms:created xsi:type="dcterms:W3CDTF">2019-08-22T11:48:22Z</dcterms:created>
  <dcterms:modified xsi:type="dcterms:W3CDTF">2026-02-12T11:24:17Z</dcterms:modified>
</cp:coreProperties>
</file>