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3"/>
  </p:notesMasterIdLst>
  <p:sldIdLst>
    <p:sldId id="347" r:id="rId2"/>
    <p:sldId id="256" r:id="rId3"/>
    <p:sldId id="348" r:id="rId4"/>
    <p:sldId id="350" r:id="rId5"/>
    <p:sldId id="257" r:id="rId6"/>
    <p:sldId id="258" r:id="rId7"/>
    <p:sldId id="309" r:id="rId8"/>
    <p:sldId id="259" r:id="rId9"/>
    <p:sldId id="516" r:id="rId10"/>
    <p:sldId id="273" r:id="rId11"/>
    <p:sldId id="276" r:id="rId12"/>
    <p:sldId id="277" r:id="rId13"/>
    <p:sldId id="351" r:id="rId14"/>
    <p:sldId id="352" r:id="rId15"/>
    <p:sldId id="310" r:id="rId16"/>
    <p:sldId id="278" r:id="rId17"/>
    <p:sldId id="517" r:id="rId18"/>
    <p:sldId id="279" r:id="rId19"/>
    <p:sldId id="280" r:id="rId20"/>
    <p:sldId id="281" r:id="rId21"/>
    <p:sldId id="353" r:id="rId22"/>
    <p:sldId id="354" r:id="rId23"/>
    <p:sldId id="311" r:id="rId24"/>
    <p:sldId id="282" r:id="rId25"/>
    <p:sldId id="518" r:id="rId26"/>
    <p:sldId id="283" r:id="rId27"/>
    <p:sldId id="284" r:id="rId28"/>
    <p:sldId id="285" r:id="rId29"/>
    <p:sldId id="355" r:id="rId30"/>
    <p:sldId id="356" r:id="rId31"/>
    <p:sldId id="357" r:id="rId32"/>
    <p:sldId id="358" r:id="rId33"/>
    <p:sldId id="519" r:id="rId34"/>
    <p:sldId id="359" r:id="rId35"/>
    <p:sldId id="360" r:id="rId36"/>
    <p:sldId id="361" r:id="rId37"/>
    <p:sldId id="369" r:id="rId38"/>
    <p:sldId id="368" r:id="rId39"/>
    <p:sldId id="260" r:id="rId40"/>
    <p:sldId id="388" r:id="rId41"/>
    <p:sldId id="389" r:id="rId42"/>
    <p:sldId id="286" r:id="rId43"/>
    <p:sldId id="370" r:id="rId44"/>
    <p:sldId id="371" r:id="rId45"/>
    <p:sldId id="288" r:id="rId46"/>
    <p:sldId id="372" r:id="rId47"/>
    <p:sldId id="373" r:id="rId48"/>
    <p:sldId id="289" r:id="rId49"/>
    <p:sldId id="374" r:id="rId50"/>
    <p:sldId id="375" r:id="rId51"/>
    <p:sldId id="290" r:id="rId52"/>
    <p:sldId id="380" r:id="rId53"/>
    <p:sldId id="381" r:id="rId54"/>
    <p:sldId id="293" r:id="rId55"/>
    <p:sldId id="376" r:id="rId56"/>
    <p:sldId id="377" r:id="rId57"/>
    <p:sldId id="291" r:id="rId58"/>
    <p:sldId id="378" r:id="rId59"/>
    <p:sldId id="379" r:id="rId60"/>
    <p:sldId id="292" r:id="rId61"/>
    <p:sldId id="382" r:id="rId62"/>
    <p:sldId id="383" r:id="rId63"/>
    <p:sldId id="294" r:id="rId64"/>
    <p:sldId id="384" r:id="rId65"/>
    <p:sldId id="385" r:id="rId66"/>
    <p:sldId id="287" r:id="rId67"/>
    <p:sldId id="506" r:id="rId68"/>
    <p:sldId id="507" r:id="rId69"/>
    <p:sldId id="508" r:id="rId70"/>
    <p:sldId id="533" r:id="rId71"/>
    <p:sldId id="534" r:id="rId72"/>
    <p:sldId id="535" r:id="rId73"/>
    <p:sldId id="349" r:id="rId74"/>
    <p:sldId id="362" r:id="rId75"/>
    <p:sldId id="312" r:id="rId76"/>
    <p:sldId id="313" r:id="rId77"/>
    <p:sldId id="314" r:id="rId78"/>
    <p:sldId id="317" r:id="rId79"/>
    <p:sldId id="520" r:id="rId80"/>
    <p:sldId id="318" r:id="rId81"/>
    <p:sldId id="488" r:id="rId82"/>
    <p:sldId id="319" r:id="rId83"/>
    <p:sldId id="489" r:id="rId84"/>
    <p:sldId id="320" r:id="rId85"/>
    <p:sldId id="363" r:id="rId86"/>
    <p:sldId id="364" r:id="rId87"/>
    <p:sldId id="315" r:id="rId88"/>
    <p:sldId id="321" r:id="rId89"/>
    <p:sldId id="521" r:id="rId90"/>
    <p:sldId id="322" r:id="rId91"/>
    <p:sldId id="323" r:id="rId92"/>
    <p:sldId id="324" r:id="rId93"/>
    <p:sldId id="365" r:id="rId94"/>
    <p:sldId id="366" r:id="rId95"/>
    <p:sldId id="316" r:id="rId96"/>
    <p:sldId id="325" r:id="rId97"/>
    <p:sldId id="522" r:id="rId98"/>
    <p:sldId id="326" r:id="rId99"/>
    <p:sldId id="327" r:id="rId100"/>
    <p:sldId id="328" r:id="rId101"/>
    <p:sldId id="444" r:id="rId102"/>
    <p:sldId id="445" r:id="rId103"/>
    <p:sldId id="446" r:id="rId104"/>
    <p:sldId id="447" r:id="rId105"/>
    <p:sldId id="523" r:id="rId106"/>
    <p:sldId id="448" r:id="rId107"/>
    <p:sldId id="539" r:id="rId108"/>
    <p:sldId id="450" r:id="rId109"/>
    <p:sldId id="390" r:id="rId110"/>
    <p:sldId id="367" r:id="rId111"/>
    <p:sldId id="329" r:id="rId112"/>
    <p:sldId id="391" r:id="rId113"/>
    <p:sldId id="392" r:id="rId114"/>
    <p:sldId id="330" r:id="rId115"/>
    <p:sldId id="393" r:id="rId116"/>
    <p:sldId id="394" r:id="rId117"/>
    <p:sldId id="331" r:id="rId118"/>
    <p:sldId id="395" r:id="rId119"/>
    <p:sldId id="396" r:id="rId120"/>
    <p:sldId id="332" r:id="rId121"/>
    <p:sldId id="397" r:id="rId122"/>
    <p:sldId id="398" r:id="rId123"/>
    <p:sldId id="333" r:id="rId124"/>
    <p:sldId id="399" r:id="rId125"/>
    <p:sldId id="400" r:id="rId126"/>
    <p:sldId id="334" r:id="rId127"/>
    <p:sldId id="401" r:id="rId128"/>
    <p:sldId id="402" r:id="rId129"/>
    <p:sldId id="335" r:id="rId130"/>
    <p:sldId id="403" r:id="rId131"/>
    <p:sldId id="404" r:id="rId132"/>
    <p:sldId id="336" r:id="rId133"/>
    <p:sldId id="405" r:id="rId134"/>
    <p:sldId id="406" r:id="rId135"/>
    <p:sldId id="337" r:id="rId136"/>
    <p:sldId id="407" r:id="rId137"/>
    <p:sldId id="408" r:id="rId138"/>
    <p:sldId id="338" r:id="rId139"/>
    <p:sldId id="509" r:id="rId140"/>
    <p:sldId id="510" r:id="rId141"/>
    <p:sldId id="511" r:id="rId142"/>
    <p:sldId id="536" r:id="rId143"/>
    <p:sldId id="537" r:id="rId144"/>
    <p:sldId id="538" r:id="rId145"/>
    <p:sldId id="409" r:id="rId146"/>
    <p:sldId id="410" r:id="rId147"/>
    <p:sldId id="341" r:id="rId148"/>
    <p:sldId id="342" r:id="rId149"/>
    <p:sldId id="413" r:id="rId150"/>
    <p:sldId id="412" r:id="rId151"/>
    <p:sldId id="343" r:id="rId152"/>
    <p:sldId id="339" r:id="rId153"/>
    <p:sldId id="524" r:id="rId154"/>
    <p:sldId id="344" r:id="rId155"/>
    <p:sldId id="345" r:id="rId156"/>
    <p:sldId id="346" r:id="rId157"/>
    <p:sldId id="411" r:id="rId158"/>
    <p:sldId id="414" r:id="rId159"/>
    <p:sldId id="415" r:id="rId160"/>
    <p:sldId id="416" r:id="rId161"/>
    <p:sldId id="525" r:id="rId162"/>
    <p:sldId id="417" r:id="rId163"/>
    <p:sldId id="418" r:id="rId164"/>
    <p:sldId id="419" r:id="rId165"/>
    <p:sldId id="420" r:id="rId166"/>
    <p:sldId id="421" r:id="rId167"/>
    <p:sldId id="422" r:id="rId168"/>
    <p:sldId id="426" r:id="rId169"/>
    <p:sldId id="526" r:id="rId170"/>
    <p:sldId id="423" r:id="rId171"/>
    <p:sldId id="424" r:id="rId172"/>
    <p:sldId id="425" r:id="rId173"/>
    <p:sldId id="427" r:id="rId174"/>
    <p:sldId id="428" r:id="rId175"/>
    <p:sldId id="429" r:id="rId176"/>
    <p:sldId id="430" r:id="rId177"/>
    <p:sldId id="527" r:id="rId178"/>
    <p:sldId id="431" r:id="rId179"/>
    <p:sldId id="432" r:id="rId180"/>
    <p:sldId id="433" r:id="rId181"/>
    <p:sldId id="434" r:id="rId182"/>
    <p:sldId id="435" r:id="rId183"/>
    <p:sldId id="436" r:id="rId184"/>
    <p:sldId id="437" r:id="rId185"/>
    <p:sldId id="528" r:id="rId186"/>
    <p:sldId id="438" r:id="rId187"/>
    <p:sldId id="439" r:id="rId188"/>
    <p:sldId id="440" r:id="rId189"/>
    <p:sldId id="441" r:id="rId190"/>
    <p:sldId id="442" r:id="rId191"/>
    <p:sldId id="451" r:id="rId192"/>
    <p:sldId id="452" r:id="rId193"/>
    <p:sldId id="453" r:id="rId194"/>
    <p:sldId id="454" r:id="rId195"/>
    <p:sldId id="455" r:id="rId196"/>
    <p:sldId id="456" r:id="rId197"/>
    <p:sldId id="457" r:id="rId198"/>
    <p:sldId id="458" r:id="rId199"/>
    <p:sldId id="459" r:id="rId200"/>
    <p:sldId id="460" r:id="rId201"/>
    <p:sldId id="461" r:id="rId202"/>
    <p:sldId id="462" r:id="rId203"/>
    <p:sldId id="463" r:id="rId204"/>
    <p:sldId id="464" r:id="rId205"/>
    <p:sldId id="465" r:id="rId206"/>
    <p:sldId id="466" r:id="rId207"/>
    <p:sldId id="467" r:id="rId208"/>
    <p:sldId id="468" r:id="rId209"/>
    <p:sldId id="469" r:id="rId210"/>
    <p:sldId id="470" r:id="rId211"/>
    <p:sldId id="471" r:id="rId212"/>
    <p:sldId id="472" r:id="rId213"/>
    <p:sldId id="473" r:id="rId214"/>
    <p:sldId id="474" r:id="rId215"/>
    <p:sldId id="475" r:id="rId216"/>
    <p:sldId id="476" r:id="rId217"/>
    <p:sldId id="477" r:id="rId218"/>
    <p:sldId id="478" r:id="rId219"/>
    <p:sldId id="479" r:id="rId220"/>
    <p:sldId id="480" r:id="rId221"/>
    <p:sldId id="481" r:id="rId222"/>
    <p:sldId id="482" r:id="rId223"/>
    <p:sldId id="483" r:id="rId224"/>
    <p:sldId id="484" r:id="rId225"/>
    <p:sldId id="485" r:id="rId226"/>
    <p:sldId id="486" r:id="rId227"/>
    <p:sldId id="487" r:id="rId228"/>
    <p:sldId id="443" r:id="rId229"/>
    <p:sldId id="512" r:id="rId230"/>
    <p:sldId id="513" r:id="rId231"/>
    <p:sldId id="514" r:id="rId232"/>
    <p:sldId id="515" r:id="rId233"/>
    <p:sldId id="529" r:id="rId234"/>
    <p:sldId id="530" r:id="rId235"/>
    <p:sldId id="531" r:id="rId236"/>
    <p:sldId id="532" r:id="rId237"/>
    <p:sldId id="300" r:id="rId238"/>
    <p:sldId id="305" r:id="rId239"/>
    <p:sldId id="301" r:id="rId240"/>
    <p:sldId id="302" r:id="rId241"/>
    <p:sldId id="303" r:id="rId242"/>
    <p:sldId id="304" r:id="rId243"/>
    <p:sldId id="494" r:id="rId244"/>
    <p:sldId id="495" r:id="rId245"/>
    <p:sldId id="493" r:id="rId246"/>
    <p:sldId id="496" r:id="rId247"/>
    <p:sldId id="497" r:id="rId248"/>
    <p:sldId id="498" r:id="rId249"/>
    <p:sldId id="499" r:id="rId250"/>
    <p:sldId id="500" r:id="rId251"/>
    <p:sldId id="501" r:id="rId252"/>
    <p:sldId id="502" r:id="rId253"/>
    <p:sldId id="306" r:id="rId254"/>
    <p:sldId id="503" r:id="rId255"/>
    <p:sldId id="504" r:id="rId256"/>
    <p:sldId id="307" r:id="rId257"/>
    <p:sldId id="308" r:id="rId258"/>
    <p:sldId id="505" r:id="rId259"/>
    <p:sldId id="490" r:id="rId260"/>
    <p:sldId id="491" r:id="rId261"/>
    <p:sldId id="492" r:id="rId262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FF"/>
    <a:srgbClr val="FFC1FF"/>
    <a:srgbClr val="66FFFF"/>
    <a:srgbClr val="00FF00"/>
    <a:srgbClr val="ED9FFF"/>
    <a:srgbClr val="FFCD9B"/>
    <a:srgbClr val="FFBEFF"/>
    <a:srgbClr val="CC00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1" autoAdjust="0"/>
    <p:restoredTop sz="95706" autoAdjust="0"/>
  </p:normalViewPr>
  <p:slideViewPr>
    <p:cSldViewPr>
      <p:cViewPr varScale="1">
        <p:scale>
          <a:sx n="83" d="100"/>
          <a:sy n="83" d="100"/>
        </p:scale>
        <p:origin x="1378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notesMaster" Target="notesMasters/notesMaster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viewProps" Target="viewProps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theme" Target="theme/theme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tableStyles" Target="tableStyles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0" y="0"/>
            <a:ext cx="2945659" cy="496332"/>
          </a:xfrm>
          <a:prstGeom prst="rect">
            <a:avLst/>
          </a:prstGeom>
        </p:spPr>
        <p:txBody>
          <a:bodyPr vert="horz" lIns="91553" tIns="45776" rIns="91553" bIns="45776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55" y="0"/>
            <a:ext cx="2945659" cy="496332"/>
          </a:xfrm>
          <a:prstGeom prst="rect">
            <a:avLst/>
          </a:prstGeom>
        </p:spPr>
        <p:txBody>
          <a:bodyPr vert="horz" lIns="91553" tIns="45776" rIns="91553" bIns="45776" rtlCol="0"/>
          <a:lstStyle>
            <a:lvl1pPr algn="r">
              <a:defRPr sz="1200"/>
            </a:lvl1pPr>
          </a:lstStyle>
          <a:p>
            <a:fld id="{3055B6F0-E185-4FA5-9BA4-C07C8D92458A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3" tIns="45776" rIns="91553" bIns="4577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7"/>
            <a:ext cx="5438140" cy="4466987"/>
          </a:xfrm>
          <a:prstGeom prst="rect">
            <a:avLst/>
          </a:prstGeom>
        </p:spPr>
        <p:txBody>
          <a:bodyPr vert="horz" lIns="91553" tIns="45776" rIns="91553" bIns="45776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0" y="9428587"/>
            <a:ext cx="2945659" cy="496332"/>
          </a:xfrm>
          <a:prstGeom prst="rect">
            <a:avLst/>
          </a:prstGeom>
        </p:spPr>
        <p:txBody>
          <a:bodyPr vert="horz" lIns="91553" tIns="45776" rIns="91553" bIns="45776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55" y="9428587"/>
            <a:ext cx="2945659" cy="496332"/>
          </a:xfrm>
          <a:prstGeom prst="rect">
            <a:avLst/>
          </a:prstGeom>
        </p:spPr>
        <p:txBody>
          <a:bodyPr vert="horz" lIns="91553" tIns="45776" rIns="91553" bIns="45776" rtlCol="0" anchor="b"/>
          <a:lstStyle>
            <a:lvl1pPr algn="r">
              <a:defRPr sz="1200"/>
            </a:lvl1pPr>
          </a:lstStyle>
          <a:p>
            <a:fld id="{AF9A1CC9-E5E0-49FD-9AC2-325FEBAEE3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926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736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973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257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4979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lel.landwirtschaft-bw.de/pb/,Lde/Startseite/Unsere+Themen/Datenanalyse+USDA_EU_D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0" y="6480000"/>
            <a:ext cx="2133600" cy="365125"/>
          </a:xfrm>
        </p:spPr>
        <p:txBody>
          <a:bodyPr/>
          <a:lstStyle>
            <a:lvl1pPr algn="l">
              <a:defRPr/>
            </a:lvl1pPr>
          </a:lstStyle>
          <a:p>
            <a:fld id="{6317EEEB-D1EE-4E47-87C0-6771D1A400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3" name="Picture 25" descr="L:\ZentraleAblage\Öffentlichkeitsarbeit\Logos\LEL-Logo neu 6_2014\LEL-Signet-201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000" y="36000"/>
            <a:ext cx="720000" cy="39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 userDrawn="1"/>
        </p:nvSpPr>
        <p:spPr>
          <a:xfrm>
            <a:off x="3996000" y="0"/>
            <a:ext cx="4356000" cy="344128"/>
          </a:xfrm>
          <a:prstGeom prst="rect">
            <a:avLst/>
          </a:prstGeom>
          <a:noFill/>
        </p:spPr>
        <p:txBody>
          <a:bodyPr wrap="none" lIns="36000" tIns="36000" rIns="36000" bIns="0" rtlCol="0" anchor="b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Link:</a:t>
            </a:r>
            <a:r>
              <a:rPr lang="de-DE" sz="8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hlinkClick r:id="rId3"/>
              </a:rPr>
              <a:t>https://lel.landwirtschaft-bw.de/pb/,Lde/Startseite/Unsere+Themen/Datenanalyse+USDA_EU_D</a:t>
            </a: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alle Angaben ohne Gewähr</a:t>
            </a:r>
          </a:p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  © Werner Schmid</a:t>
            </a:r>
          </a:p>
        </p:txBody>
      </p:sp>
    </p:spTree>
    <p:extLst>
      <p:ext uri="{BB962C8B-B14F-4D97-AF65-F5344CB8AC3E}">
        <p14:creationId xmlns:p14="http://schemas.microsoft.com/office/powerpoint/2010/main" val="3877616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480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7EEEB-D1EE-4E47-87C0-6771D1A400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8963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 userDrawn="1"/>
        </p:nvSpPr>
        <p:spPr>
          <a:xfrm>
            <a:off x="0" y="0"/>
            <a:ext cx="1836000" cy="2448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 anchor="t">
            <a:noAutofit/>
          </a:bodyPr>
          <a:lstStyle/>
          <a:p>
            <a:pPr algn="r"/>
            <a:r>
              <a:rPr lang="de-DE" sz="1600" b="1" dirty="0">
                <a:solidFill>
                  <a:schemeClr val="bg1"/>
                </a:solidFill>
              </a:rPr>
              <a:t>USDA</a:t>
            </a:r>
            <a:br>
              <a:rPr lang="de-DE" sz="1600" b="0" dirty="0">
                <a:solidFill>
                  <a:schemeClr val="bg1"/>
                </a:solidFill>
              </a:rPr>
            </a:br>
            <a:r>
              <a:rPr lang="de-DE" sz="1600" b="0" dirty="0">
                <a:solidFill>
                  <a:schemeClr val="bg1"/>
                </a:solidFill>
              </a:rPr>
              <a:t>DEZ2025</a:t>
            </a:r>
            <a:br>
              <a:rPr lang="de-DE" sz="1600" b="0" dirty="0">
                <a:solidFill>
                  <a:schemeClr val="bg1"/>
                </a:solidFill>
              </a:rPr>
            </a:br>
            <a:r>
              <a:rPr lang="de-DE" sz="1200" b="0" dirty="0">
                <a:solidFill>
                  <a:schemeClr val="bg1"/>
                </a:solidFill>
              </a:rPr>
              <a:t>(09.12.2025)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0" y="2106659"/>
            <a:ext cx="1467192" cy="341341"/>
          </a:xfrm>
          <a:prstGeom prst="rect">
            <a:avLst/>
          </a:prstGeom>
          <a:noFill/>
        </p:spPr>
        <p:txBody>
          <a:bodyPr wrap="none" lIns="36000" bIns="18000" rtlCol="0" anchor="b">
            <a:spAutoFit/>
          </a:bodyPr>
          <a:lstStyle/>
          <a:p>
            <a:pPr algn="l"/>
            <a:r>
              <a:rPr lang="de-DE" sz="900" dirty="0">
                <a:solidFill>
                  <a:schemeClr val="bg1"/>
                </a:solidFill>
              </a:rPr>
              <a:t>© Werner Schmid</a:t>
            </a:r>
            <a:br>
              <a:rPr lang="de-DE" sz="900" dirty="0">
                <a:solidFill>
                  <a:schemeClr val="bg1"/>
                </a:solidFill>
              </a:rPr>
            </a:br>
            <a:r>
              <a:rPr lang="de-DE" sz="900" dirty="0">
                <a:solidFill>
                  <a:schemeClr val="bg1"/>
                </a:solidFill>
              </a:rPr>
              <a:t>(alle Angaben ohne Gewähr)</a:t>
            </a:r>
          </a:p>
        </p:txBody>
      </p:sp>
    </p:spTree>
    <p:extLst>
      <p:ext uri="{BB962C8B-B14F-4D97-AF65-F5344CB8AC3E}">
        <p14:creationId xmlns:p14="http://schemas.microsoft.com/office/powerpoint/2010/main" val="294369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fas.usda.gov/psdonline/app/index.html#/app/home" TargetMode="External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werner.schmid@lel.bwl.de" TargetMode="External"/><Relationship Id="rId5" Type="http://schemas.openxmlformats.org/officeDocument/2006/relationships/hyperlink" Target="mailto:poststelle@lel.bwl.de" TargetMode="External"/><Relationship Id="rId4" Type="http://schemas.openxmlformats.org/officeDocument/2006/relationships/hyperlink" Target="https://lel.landwirtschaft-bw.de/pb/,Lde/Startseite/Unsere+Themen/Datenanalyse+USDA_EU_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e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e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em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slide" Target="slide114.xml"/><Relationship Id="rId21" Type="http://schemas.openxmlformats.org/officeDocument/2006/relationships/slide" Target="slide148.xml"/><Relationship Id="rId42" Type="http://schemas.openxmlformats.org/officeDocument/2006/relationships/slide" Target="slide168.xml"/><Relationship Id="rId63" Type="http://schemas.openxmlformats.org/officeDocument/2006/relationships/slide" Target="slide163.xml"/><Relationship Id="rId84" Type="http://schemas.openxmlformats.org/officeDocument/2006/relationships/slide" Target="slide44.xml"/><Relationship Id="rId138" Type="http://schemas.openxmlformats.org/officeDocument/2006/relationships/slide" Target="slide135.xml"/><Relationship Id="rId159" Type="http://schemas.openxmlformats.org/officeDocument/2006/relationships/slide" Target="slide202.xml"/><Relationship Id="rId170" Type="http://schemas.openxmlformats.org/officeDocument/2006/relationships/slide" Target="slide245.xml"/><Relationship Id="rId191" Type="http://schemas.openxmlformats.org/officeDocument/2006/relationships/slide" Target="slide201.xml"/><Relationship Id="rId205" Type="http://schemas.openxmlformats.org/officeDocument/2006/relationships/slide" Target="slide182.xml"/><Relationship Id="rId226" Type="http://schemas.openxmlformats.org/officeDocument/2006/relationships/slide" Target="slide261.xml"/><Relationship Id="rId247" Type="http://schemas.openxmlformats.org/officeDocument/2006/relationships/slide" Target="slide169.xml"/><Relationship Id="rId107" Type="http://schemas.openxmlformats.org/officeDocument/2006/relationships/slide" Target="slide109.xml"/><Relationship Id="rId11" Type="http://schemas.openxmlformats.org/officeDocument/2006/relationships/slide" Target="slide166.xml"/><Relationship Id="rId32" Type="http://schemas.openxmlformats.org/officeDocument/2006/relationships/slide" Target="slide175.xml"/><Relationship Id="rId53" Type="http://schemas.openxmlformats.org/officeDocument/2006/relationships/slide" Target="slide170.xml"/><Relationship Id="rId74" Type="http://schemas.openxmlformats.org/officeDocument/2006/relationships/slide" Target="slide164.xml"/><Relationship Id="rId128" Type="http://schemas.openxmlformats.org/officeDocument/2006/relationships/slide" Target="slide125.xml"/><Relationship Id="rId149" Type="http://schemas.openxmlformats.org/officeDocument/2006/relationships/slide" Target="slide211.xml"/><Relationship Id="rId5" Type="http://schemas.openxmlformats.org/officeDocument/2006/relationships/slide" Target="slide30.xml"/><Relationship Id="rId95" Type="http://schemas.openxmlformats.org/officeDocument/2006/relationships/slide" Target="slide58.xml"/><Relationship Id="rId160" Type="http://schemas.openxmlformats.org/officeDocument/2006/relationships/slide" Target="slide206.xml"/><Relationship Id="rId181" Type="http://schemas.openxmlformats.org/officeDocument/2006/relationships/slide" Target="slide157.xml"/><Relationship Id="rId216" Type="http://schemas.openxmlformats.org/officeDocument/2006/relationships/slide" Target="slide248.xml"/><Relationship Id="rId237" Type="http://schemas.openxmlformats.org/officeDocument/2006/relationships/slide" Target="slide9.xml"/><Relationship Id="rId258" Type="http://schemas.openxmlformats.org/officeDocument/2006/relationships/slide" Target="slide234.xml"/><Relationship Id="rId22" Type="http://schemas.openxmlformats.org/officeDocument/2006/relationships/slide" Target="slide15.xml"/><Relationship Id="rId43" Type="http://schemas.openxmlformats.org/officeDocument/2006/relationships/slide" Target="slide176.xml"/><Relationship Id="rId64" Type="http://schemas.openxmlformats.org/officeDocument/2006/relationships/slide" Target="slide171.xml"/><Relationship Id="rId118" Type="http://schemas.openxmlformats.org/officeDocument/2006/relationships/slide" Target="slide115.xml"/><Relationship Id="rId139" Type="http://schemas.openxmlformats.org/officeDocument/2006/relationships/slide" Target="slide227.xml"/><Relationship Id="rId85" Type="http://schemas.openxmlformats.org/officeDocument/2006/relationships/slide" Target="slide45.xml"/><Relationship Id="rId150" Type="http://schemas.openxmlformats.org/officeDocument/2006/relationships/slide" Target="slide212.xml"/><Relationship Id="rId171" Type="http://schemas.openxmlformats.org/officeDocument/2006/relationships/slide" Target="slide241.xml"/><Relationship Id="rId192" Type="http://schemas.openxmlformats.org/officeDocument/2006/relationships/slide" Target="slide205.xml"/><Relationship Id="rId206" Type="http://schemas.openxmlformats.org/officeDocument/2006/relationships/slide" Target="slide184.xml"/><Relationship Id="rId227" Type="http://schemas.openxmlformats.org/officeDocument/2006/relationships/slide" Target="slide67.xml"/><Relationship Id="rId248" Type="http://schemas.openxmlformats.org/officeDocument/2006/relationships/slide" Target="slide177.xml"/><Relationship Id="rId12" Type="http://schemas.openxmlformats.org/officeDocument/2006/relationships/slide" Target="slide174.xml"/><Relationship Id="rId33" Type="http://schemas.openxmlformats.org/officeDocument/2006/relationships/slide" Target="slide16.xml"/><Relationship Id="rId108" Type="http://schemas.openxmlformats.org/officeDocument/2006/relationships/slide" Target="slide110.xml"/><Relationship Id="rId129" Type="http://schemas.openxmlformats.org/officeDocument/2006/relationships/slide" Target="slide126.xml"/><Relationship Id="rId54" Type="http://schemas.openxmlformats.org/officeDocument/2006/relationships/slide" Target="slide178.xml"/><Relationship Id="rId75" Type="http://schemas.openxmlformats.org/officeDocument/2006/relationships/slide" Target="slide172.xml"/><Relationship Id="rId96" Type="http://schemas.openxmlformats.org/officeDocument/2006/relationships/slide" Target="slide59.xml"/><Relationship Id="rId140" Type="http://schemas.openxmlformats.org/officeDocument/2006/relationships/slide" Target="slide228.xml"/><Relationship Id="rId161" Type="http://schemas.openxmlformats.org/officeDocument/2006/relationships/slide" Target="slide210.xml"/><Relationship Id="rId182" Type="http://schemas.openxmlformats.org/officeDocument/2006/relationships/slide" Target="slide165.xml"/><Relationship Id="rId217" Type="http://schemas.openxmlformats.org/officeDocument/2006/relationships/slide" Target="slide249.xml"/><Relationship Id="rId6" Type="http://schemas.openxmlformats.org/officeDocument/2006/relationships/slide" Target="slide86.xml"/><Relationship Id="rId238" Type="http://schemas.openxmlformats.org/officeDocument/2006/relationships/slide" Target="slide17.xml"/><Relationship Id="rId259" Type="http://schemas.openxmlformats.org/officeDocument/2006/relationships/slide" Target="slide233.xml"/><Relationship Id="rId23" Type="http://schemas.openxmlformats.org/officeDocument/2006/relationships/slide" Target="slide23.xml"/><Relationship Id="rId119" Type="http://schemas.openxmlformats.org/officeDocument/2006/relationships/slide" Target="slide116.xml"/><Relationship Id="rId44" Type="http://schemas.openxmlformats.org/officeDocument/2006/relationships/slide" Target="slide18.xml"/><Relationship Id="rId65" Type="http://schemas.openxmlformats.org/officeDocument/2006/relationships/slide" Target="slide179.xml"/><Relationship Id="rId86" Type="http://schemas.openxmlformats.org/officeDocument/2006/relationships/slide" Target="slide46.xml"/><Relationship Id="rId130" Type="http://schemas.openxmlformats.org/officeDocument/2006/relationships/slide" Target="slide127.xml"/><Relationship Id="rId151" Type="http://schemas.openxmlformats.org/officeDocument/2006/relationships/slide" Target="slide215.xml"/><Relationship Id="rId172" Type="http://schemas.openxmlformats.org/officeDocument/2006/relationships/slide" Target="slide253.xml"/><Relationship Id="rId193" Type="http://schemas.openxmlformats.org/officeDocument/2006/relationships/slide" Target="slide209.xml"/><Relationship Id="rId207" Type="http://schemas.openxmlformats.org/officeDocument/2006/relationships/slide" Target="slide186.xml"/><Relationship Id="rId228" Type="http://schemas.openxmlformats.org/officeDocument/2006/relationships/slide" Target="slide68.xml"/><Relationship Id="rId249" Type="http://schemas.openxmlformats.org/officeDocument/2006/relationships/slide" Target="slide185.xml"/><Relationship Id="rId13" Type="http://schemas.openxmlformats.org/officeDocument/2006/relationships/slide" Target="slide3.xml"/><Relationship Id="rId109" Type="http://schemas.openxmlformats.org/officeDocument/2006/relationships/slide" Target="slide111.xml"/><Relationship Id="rId34" Type="http://schemas.openxmlformats.org/officeDocument/2006/relationships/slide" Target="slide24.xml"/><Relationship Id="rId55" Type="http://schemas.openxmlformats.org/officeDocument/2006/relationships/slide" Target="slide19.xml"/><Relationship Id="rId76" Type="http://schemas.openxmlformats.org/officeDocument/2006/relationships/slide" Target="slide180.xml"/><Relationship Id="rId97" Type="http://schemas.openxmlformats.org/officeDocument/2006/relationships/slide" Target="slide60.xml"/><Relationship Id="rId120" Type="http://schemas.openxmlformats.org/officeDocument/2006/relationships/slide" Target="slide117.xml"/><Relationship Id="rId141" Type="http://schemas.openxmlformats.org/officeDocument/2006/relationships/slide" Target="slide195.xml"/><Relationship Id="rId7" Type="http://schemas.openxmlformats.org/officeDocument/2006/relationships/slide" Target="slide74.xml"/><Relationship Id="rId162" Type="http://schemas.openxmlformats.org/officeDocument/2006/relationships/slide" Target="slide214.xml"/><Relationship Id="rId183" Type="http://schemas.openxmlformats.org/officeDocument/2006/relationships/slide" Target="slide173.xml"/><Relationship Id="rId218" Type="http://schemas.openxmlformats.org/officeDocument/2006/relationships/slide" Target="slide250.xml"/><Relationship Id="rId239" Type="http://schemas.openxmlformats.org/officeDocument/2006/relationships/slide" Target="slide33.xml"/><Relationship Id="rId250" Type="http://schemas.openxmlformats.org/officeDocument/2006/relationships/slide" Target="slide70.xml"/><Relationship Id="rId24" Type="http://schemas.openxmlformats.org/officeDocument/2006/relationships/slide" Target="slide7.xml"/><Relationship Id="rId45" Type="http://schemas.openxmlformats.org/officeDocument/2006/relationships/slide" Target="slide26.xml"/><Relationship Id="rId66" Type="http://schemas.openxmlformats.org/officeDocument/2006/relationships/slide" Target="slide20.xml"/><Relationship Id="rId87" Type="http://schemas.openxmlformats.org/officeDocument/2006/relationships/slide" Target="slide47.xml"/><Relationship Id="rId110" Type="http://schemas.openxmlformats.org/officeDocument/2006/relationships/slide" Target="slide191.xml"/><Relationship Id="rId131" Type="http://schemas.openxmlformats.org/officeDocument/2006/relationships/slide" Target="slide128.xml"/><Relationship Id="rId152" Type="http://schemas.openxmlformats.org/officeDocument/2006/relationships/slide" Target="slide216.xml"/><Relationship Id="rId173" Type="http://schemas.openxmlformats.org/officeDocument/2006/relationships/slide" Target="slide256.xml"/><Relationship Id="rId194" Type="http://schemas.openxmlformats.org/officeDocument/2006/relationships/slide" Target="slide213.xml"/><Relationship Id="rId208" Type="http://schemas.openxmlformats.org/officeDocument/2006/relationships/slide" Target="slide187.xml"/><Relationship Id="rId229" Type="http://schemas.openxmlformats.org/officeDocument/2006/relationships/slide" Target="slide69.xml"/><Relationship Id="rId240" Type="http://schemas.openxmlformats.org/officeDocument/2006/relationships/slide" Target="slide25.xml"/><Relationship Id="rId14" Type="http://schemas.openxmlformats.org/officeDocument/2006/relationships/slide" Target="slide73.xml"/><Relationship Id="rId35" Type="http://schemas.openxmlformats.org/officeDocument/2006/relationships/slide" Target="slide8.xml"/><Relationship Id="rId56" Type="http://schemas.openxmlformats.org/officeDocument/2006/relationships/slide" Target="slide27.xml"/><Relationship Id="rId77" Type="http://schemas.openxmlformats.org/officeDocument/2006/relationships/slide" Target="slide37.xml"/><Relationship Id="rId100" Type="http://schemas.openxmlformats.org/officeDocument/2006/relationships/slide" Target="slide54.xml"/><Relationship Id="rId8" Type="http://schemas.openxmlformats.org/officeDocument/2006/relationships/slide" Target="slide146.xml"/><Relationship Id="rId98" Type="http://schemas.openxmlformats.org/officeDocument/2006/relationships/slide" Target="slide52.xml"/><Relationship Id="rId121" Type="http://schemas.openxmlformats.org/officeDocument/2006/relationships/slide" Target="slide118.xml"/><Relationship Id="rId142" Type="http://schemas.openxmlformats.org/officeDocument/2006/relationships/slide" Target="slide196.xml"/><Relationship Id="rId163" Type="http://schemas.openxmlformats.org/officeDocument/2006/relationships/slide" Target="slide218.xml"/><Relationship Id="rId184" Type="http://schemas.openxmlformats.org/officeDocument/2006/relationships/slide" Target="slide4.xml"/><Relationship Id="rId219" Type="http://schemas.openxmlformats.org/officeDocument/2006/relationships/slide" Target="slide251.xml"/><Relationship Id="rId230" Type="http://schemas.openxmlformats.org/officeDocument/2006/relationships/slide" Target="slide139.xml"/><Relationship Id="rId251" Type="http://schemas.openxmlformats.org/officeDocument/2006/relationships/slide" Target="slide71.xml"/><Relationship Id="rId25" Type="http://schemas.openxmlformats.org/officeDocument/2006/relationships/slide" Target="slide31.xml"/><Relationship Id="rId46" Type="http://schemas.openxmlformats.org/officeDocument/2006/relationships/slide" Target="slide10.xml"/><Relationship Id="rId67" Type="http://schemas.openxmlformats.org/officeDocument/2006/relationships/slide" Target="slide28.xml"/><Relationship Id="rId88" Type="http://schemas.openxmlformats.org/officeDocument/2006/relationships/slide" Target="slide48.xml"/><Relationship Id="rId111" Type="http://schemas.openxmlformats.org/officeDocument/2006/relationships/slide" Target="slide192.xml"/><Relationship Id="rId132" Type="http://schemas.openxmlformats.org/officeDocument/2006/relationships/slide" Target="slide129.xml"/><Relationship Id="rId153" Type="http://schemas.openxmlformats.org/officeDocument/2006/relationships/slide" Target="slide219.xml"/><Relationship Id="rId174" Type="http://schemas.openxmlformats.org/officeDocument/2006/relationships/slide" Target="slide239.xml"/><Relationship Id="rId195" Type="http://schemas.openxmlformats.org/officeDocument/2006/relationships/slide" Target="slide217.xml"/><Relationship Id="rId209" Type="http://schemas.openxmlformats.org/officeDocument/2006/relationships/slide" Target="slide188.xml"/><Relationship Id="rId220" Type="http://schemas.openxmlformats.org/officeDocument/2006/relationships/slide" Target="slide252.xml"/><Relationship Id="rId241" Type="http://schemas.openxmlformats.org/officeDocument/2006/relationships/slide" Target="slide79.xml"/><Relationship Id="rId15" Type="http://schemas.openxmlformats.org/officeDocument/2006/relationships/slide" Target="slide145.xml"/><Relationship Id="rId36" Type="http://schemas.openxmlformats.org/officeDocument/2006/relationships/slide" Target="slide32.xml"/><Relationship Id="rId57" Type="http://schemas.openxmlformats.org/officeDocument/2006/relationships/slide" Target="slide11.xml"/><Relationship Id="rId78" Type="http://schemas.openxmlformats.org/officeDocument/2006/relationships/slide" Target="slide38.xml"/><Relationship Id="rId99" Type="http://schemas.openxmlformats.org/officeDocument/2006/relationships/slide" Target="slide53.xml"/><Relationship Id="rId101" Type="http://schemas.openxmlformats.org/officeDocument/2006/relationships/slide" Target="slide61.xml"/><Relationship Id="rId122" Type="http://schemas.openxmlformats.org/officeDocument/2006/relationships/slide" Target="slide119.xml"/><Relationship Id="rId143" Type="http://schemas.openxmlformats.org/officeDocument/2006/relationships/slide" Target="slide199.xml"/><Relationship Id="rId164" Type="http://schemas.openxmlformats.org/officeDocument/2006/relationships/slide" Target="slide222.xml"/><Relationship Id="rId185" Type="http://schemas.openxmlformats.org/officeDocument/2006/relationships/slide" Target="slide149.xml"/><Relationship Id="rId9" Type="http://schemas.openxmlformats.org/officeDocument/2006/relationships/slide" Target="slide94.xml"/><Relationship Id="rId210" Type="http://schemas.openxmlformats.org/officeDocument/2006/relationships/slide" Target="slide183.xml"/><Relationship Id="rId26" Type="http://schemas.openxmlformats.org/officeDocument/2006/relationships/slide" Target="slide87.xml"/><Relationship Id="rId231" Type="http://schemas.openxmlformats.org/officeDocument/2006/relationships/slide" Target="slide140.xml"/><Relationship Id="rId252" Type="http://schemas.openxmlformats.org/officeDocument/2006/relationships/slide" Target="slide72.xml"/><Relationship Id="rId47" Type="http://schemas.openxmlformats.org/officeDocument/2006/relationships/slide" Target="slide34.xml"/><Relationship Id="rId68" Type="http://schemas.openxmlformats.org/officeDocument/2006/relationships/slide" Target="slide12.xml"/><Relationship Id="rId89" Type="http://schemas.openxmlformats.org/officeDocument/2006/relationships/slide" Target="slide49.xml"/><Relationship Id="rId112" Type="http://schemas.openxmlformats.org/officeDocument/2006/relationships/slide" Target="slide136.xml"/><Relationship Id="rId133" Type="http://schemas.openxmlformats.org/officeDocument/2006/relationships/slide" Target="slide130.xml"/><Relationship Id="rId154" Type="http://schemas.openxmlformats.org/officeDocument/2006/relationships/slide" Target="slide220.xml"/><Relationship Id="rId175" Type="http://schemas.openxmlformats.org/officeDocument/2006/relationships/slide" Target="slide240.xml"/><Relationship Id="rId196" Type="http://schemas.openxmlformats.org/officeDocument/2006/relationships/slide" Target="slide221.xml"/><Relationship Id="rId200" Type="http://schemas.openxmlformats.org/officeDocument/2006/relationships/slide" Target="slide103.xml"/><Relationship Id="rId16" Type="http://schemas.openxmlformats.org/officeDocument/2006/relationships/slide" Target="slide5.xml"/><Relationship Id="rId221" Type="http://schemas.openxmlformats.org/officeDocument/2006/relationships/slide" Target="slide254.xml"/><Relationship Id="rId242" Type="http://schemas.openxmlformats.org/officeDocument/2006/relationships/slide" Target="slide89.xml"/><Relationship Id="rId37" Type="http://schemas.openxmlformats.org/officeDocument/2006/relationships/slide" Target="slide88.xml"/><Relationship Id="rId58" Type="http://schemas.openxmlformats.org/officeDocument/2006/relationships/slide" Target="slide35.xml"/><Relationship Id="rId79" Type="http://schemas.openxmlformats.org/officeDocument/2006/relationships/slide" Target="slide39.xml"/><Relationship Id="rId102" Type="http://schemas.openxmlformats.org/officeDocument/2006/relationships/slide" Target="slide62.xml"/><Relationship Id="rId123" Type="http://schemas.openxmlformats.org/officeDocument/2006/relationships/slide" Target="slide120.xml"/><Relationship Id="rId144" Type="http://schemas.openxmlformats.org/officeDocument/2006/relationships/slide" Target="slide200.xml"/><Relationship Id="rId90" Type="http://schemas.openxmlformats.org/officeDocument/2006/relationships/slide" Target="slide50.xml"/><Relationship Id="rId165" Type="http://schemas.openxmlformats.org/officeDocument/2006/relationships/slide" Target="slide223.xml"/><Relationship Id="rId186" Type="http://schemas.openxmlformats.org/officeDocument/2006/relationships/slide" Target="slide150.xml"/><Relationship Id="rId211" Type="http://schemas.openxmlformats.org/officeDocument/2006/relationships/slide" Target="slide242.xml"/><Relationship Id="rId232" Type="http://schemas.openxmlformats.org/officeDocument/2006/relationships/slide" Target="slide141.xml"/><Relationship Id="rId253" Type="http://schemas.openxmlformats.org/officeDocument/2006/relationships/slide" Target="slide142.xml"/><Relationship Id="rId27" Type="http://schemas.openxmlformats.org/officeDocument/2006/relationships/slide" Target="slide77.xml"/><Relationship Id="rId48" Type="http://schemas.openxmlformats.org/officeDocument/2006/relationships/slide" Target="slide90.xml"/><Relationship Id="rId69" Type="http://schemas.openxmlformats.org/officeDocument/2006/relationships/slide" Target="slide36.xml"/><Relationship Id="rId113" Type="http://schemas.openxmlformats.org/officeDocument/2006/relationships/slide" Target="slide137.xml"/><Relationship Id="rId134" Type="http://schemas.openxmlformats.org/officeDocument/2006/relationships/slide" Target="slide131.xml"/><Relationship Id="rId80" Type="http://schemas.openxmlformats.org/officeDocument/2006/relationships/slide" Target="slide40.xml"/><Relationship Id="rId155" Type="http://schemas.openxmlformats.org/officeDocument/2006/relationships/slide" Target="slide190.xml"/><Relationship Id="rId176" Type="http://schemas.openxmlformats.org/officeDocument/2006/relationships/slide" Target="slide13.xml"/><Relationship Id="rId197" Type="http://schemas.openxmlformats.org/officeDocument/2006/relationships/slide" Target="slide101.xml"/><Relationship Id="rId201" Type="http://schemas.openxmlformats.org/officeDocument/2006/relationships/slide" Target="slide106.xml"/><Relationship Id="rId222" Type="http://schemas.openxmlformats.org/officeDocument/2006/relationships/slide" Target="slide255.xml"/><Relationship Id="rId243" Type="http://schemas.openxmlformats.org/officeDocument/2006/relationships/slide" Target="slide97.xml"/><Relationship Id="rId17" Type="http://schemas.openxmlformats.org/officeDocument/2006/relationships/slide" Target="slide75.xml"/><Relationship Id="rId38" Type="http://schemas.openxmlformats.org/officeDocument/2006/relationships/slide" Target="slide78.xml"/><Relationship Id="rId59" Type="http://schemas.openxmlformats.org/officeDocument/2006/relationships/slide" Target="slide91.xml"/><Relationship Id="rId103" Type="http://schemas.openxmlformats.org/officeDocument/2006/relationships/slide" Target="slide63.xml"/><Relationship Id="rId124" Type="http://schemas.openxmlformats.org/officeDocument/2006/relationships/slide" Target="slide121.xml"/><Relationship Id="rId70" Type="http://schemas.openxmlformats.org/officeDocument/2006/relationships/slide" Target="slide92.xml"/><Relationship Id="rId91" Type="http://schemas.openxmlformats.org/officeDocument/2006/relationships/slide" Target="slide51.xml"/><Relationship Id="rId145" Type="http://schemas.openxmlformats.org/officeDocument/2006/relationships/slide" Target="slide203.xml"/><Relationship Id="rId166" Type="http://schemas.openxmlformats.org/officeDocument/2006/relationships/slide" Target="slide224.xml"/><Relationship Id="rId187" Type="http://schemas.openxmlformats.org/officeDocument/2006/relationships/slide" Target="slide189.xml"/><Relationship Id="rId1" Type="http://schemas.openxmlformats.org/officeDocument/2006/relationships/slideLayout" Target="../slideLayouts/slideLayout1.xml"/><Relationship Id="rId212" Type="http://schemas.openxmlformats.org/officeDocument/2006/relationships/slide" Target="slide243.xml"/><Relationship Id="rId233" Type="http://schemas.openxmlformats.org/officeDocument/2006/relationships/slide" Target="slide231.xml"/><Relationship Id="rId254" Type="http://schemas.openxmlformats.org/officeDocument/2006/relationships/slide" Target="slide143.xml"/><Relationship Id="rId28" Type="http://schemas.openxmlformats.org/officeDocument/2006/relationships/slide" Target="slide151.xml"/><Relationship Id="rId49" Type="http://schemas.openxmlformats.org/officeDocument/2006/relationships/slide" Target="slide80.xml"/><Relationship Id="rId114" Type="http://schemas.openxmlformats.org/officeDocument/2006/relationships/slide" Target="slide138.xml"/><Relationship Id="rId60" Type="http://schemas.openxmlformats.org/officeDocument/2006/relationships/slide" Target="slide82.xml"/><Relationship Id="rId81" Type="http://schemas.openxmlformats.org/officeDocument/2006/relationships/slide" Target="slide41.xml"/><Relationship Id="rId135" Type="http://schemas.openxmlformats.org/officeDocument/2006/relationships/slide" Target="slide132.xml"/><Relationship Id="rId156" Type="http://schemas.openxmlformats.org/officeDocument/2006/relationships/slide" Target="slide226.xml"/><Relationship Id="rId177" Type="http://schemas.openxmlformats.org/officeDocument/2006/relationships/slide" Target="slide21.xml"/><Relationship Id="rId198" Type="http://schemas.openxmlformats.org/officeDocument/2006/relationships/slide" Target="slide102.xml"/><Relationship Id="rId202" Type="http://schemas.openxmlformats.org/officeDocument/2006/relationships/slide" Target="slide107.xml"/><Relationship Id="rId223" Type="http://schemas.openxmlformats.org/officeDocument/2006/relationships/slide" Target="slide258.xml"/><Relationship Id="rId244" Type="http://schemas.openxmlformats.org/officeDocument/2006/relationships/slide" Target="slide105.xml"/><Relationship Id="rId18" Type="http://schemas.openxmlformats.org/officeDocument/2006/relationships/slide" Target="slide147.xml"/><Relationship Id="rId39" Type="http://schemas.openxmlformats.org/officeDocument/2006/relationships/slide" Target="slide152.xml"/><Relationship Id="rId50" Type="http://schemas.openxmlformats.org/officeDocument/2006/relationships/slide" Target="slide154.xml"/><Relationship Id="rId104" Type="http://schemas.openxmlformats.org/officeDocument/2006/relationships/slide" Target="slide64.xml"/><Relationship Id="rId125" Type="http://schemas.openxmlformats.org/officeDocument/2006/relationships/slide" Target="slide122.xml"/><Relationship Id="rId146" Type="http://schemas.openxmlformats.org/officeDocument/2006/relationships/slide" Target="slide204.xml"/><Relationship Id="rId167" Type="http://schemas.openxmlformats.org/officeDocument/2006/relationships/slide" Target="slide237.xml"/><Relationship Id="rId188" Type="http://schemas.openxmlformats.org/officeDocument/2006/relationships/slide" Target="slide225.xml"/><Relationship Id="rId71" Type="http://schemas.openxmlformats.org/officeDocument/2006/relationships/slide" Target="slide84.xml"/><Relationship Id="rId92" Type="http://schemas.openxmlformats.org/officeDocument/2006/relationships/slide" Target="slide55.xml"/><Relationship Id="rId213" Type="http://schemas.openxmlformats.org/officeDocument/2006/relationships/slide" Target="slide244.xml"/><Relationship Id="rId234" Type="http://schemas.openxmlformats.org/officeDocument/2006/relationships/slide" Target="slide232.xml"/><Relationship Id="rId2" Type="http://schemas.openxmlformats.org/officeDocument/2006/relationships/notesSlide" Target="../notesSlides/notesSlide2.xml"/><Relationship Id="rId29" Type="http://schemas.openxmlformats.org/officeDocument/2006/relationships/slide" Target="slide95.xml"/><Relationship Id="rId255" Type="http://schemas.openxmlformats.org/officeDocument/2006/relationships/slide" Target="slide144.xml"/><Relationship Id="rId40" Type="http://schemas.openxmlformats.org/officeDocument/2006/relationships/slide" Target="slide96.xml"/><Relationship Id="rId115" Type="http://schemas.openxmlformats.org/officeDocument/2006/relationships/slide" Target="slide112.xml"/><Relationship Id="rId136" Type="http://schemas.openxmlformats.org/officeDocument/2006/relationships/slide" Target="slide133.xml"/><Relationship Id="rId157" Type="http://schemas.openxmlformats.org/officeDocument/2006/relationships/slide" Target="slide194.xml"/><Relationship Id="rId178" Type="http://schemas.openxmlformats.org/officeDocument/2006/relationships/slide" Target="slide29.xml"/><Relationship Id="rId61" Type="http://schemas.openxmlformats.org/officeDocument/2006/relationships/slide" Target="slide155.xml"/><Relationship Id="rId82" Type="http://schemas.openxmlformats.org/officeDocument/2006/relationships/slide" Target="slide42.xml"/><Relationship Id="rId199" Type="http://schemas.openxmlformats.org/officeDocument/2006/relationships/slide" Target="slide104.xml"/><Relationship Id="rId203" Type="http://schemas.openxmlformats.org/officeDocument/2006/relationships/slide" Target="slide108.xml"/><Relationship Id="rId19" Type="http://schemas.openxmlformats.org/officeDocument/2006/relationships/slide" Target="slide6.xml"/><Relationship Id="rId224" Type="http://schemas.openxmlformats.org/officeDocument/2006/relationships/slide" Target="slide259.xml"/><Relationship Id="rId245" Type="http://schemas.openxmlformats.org/officeDocument/2006/relationships/slide" Target="slide153.xml"/><Relationship Id="rId30" Type="http://schemas.openxmlformats.org/officeDocument/2006/relationships/slide" Target="slide159.xml"/><Relationship Id="rId105" Type="http://schemas.openxmlformats.org/officeDocument/2006/relationships/slide" Target="slide65.xml"/><Relationship Id="rId126" Type="http://schemas.openxmlformats.org/officeDocument/2006/relationships/slide" Target="slide123.xml"/><Relationship Id="rId147" Type="http://schemas.openxmlformats.org/officeDocument/2006/relationships/slide" Target="slide207.xml"/><Relationship Id="rId168" Type="http://schemas.openxmlformats.org/officeDocument/2006/relationships/slide" Target="slide257.xml"/><Relationship Id="rId51" Type="http://schemas.openxmlformats.org/officeDocument/2006/relationships/slide" Target="slide98.xml"/><Relationship Id="rId72" Type="http://schemas.openxmlformats.org/officeDocument/2006/relationships/slide" Target="slide156.xml"/><Relationship Id="rId93" Type="http://schemas.openxmlformats.org/officeDocument/2006/relationships/slide" Target="slide56.xml"/><Relationship Id="rId189" Type="http://schemas.openxmlformats.org/officeDocument/2006/relationships/slide" Target="slide193.xml"/><Relationship Id="rId3" Type="http://schemas.openxmlformats.org/officeDocument/2006/relationships/slide" Target="slide14.xml"/><Relationship Id="rId214" Type="http://schemas.openxmlformats.org/officeDocument/2006/relationships/slide" Target="slide246.xml"/><Relationship Id="rId235" Type="http://schemas.openxmlformats.org/officeDocument/2006/relationships/slide" Target="slide230.xml"/><Relationship Id="rId256" Type="http://schemas.openxmlformats.org/officeDocument/2006/relationships/slide" Target="slide235.xml"/><Relationship Id="rId116" Type="http://schemas.openxmlformats.org/officeDocument/2006/relationships/slide" Target="slide113.xml"/><Relationship Id="rId137" Type="http://schemas.openxmlformats.org/officeDocument/2006/relationships/slide" Target="slide134.xml"/><Relationship Id="rId158" Type="http://schemas.openxmlformats.org/officeDocument/2006/relationships/slide" Target="slide198.xml"/><Relationship Id="rId20" Type="http://schemas.openxmlformats.org/officeDocument/2006/relationships/slide" Target="slide76.xml"/><Relationship Id="rId41" Type="http://schemas.openxmlformats.org/officeDocument/2006/relationships/slide" Target="slide160.xml"/><Relationship Id="rId62" Type="http://schemas.openxmlformats.org/officeDocument/2006/relationships/slide" Target="slide99.xml"/><Relationship Id="rId83" Type="http://schemas.openxmlformats.org/officeDocument/2006/relationships/slide" Target="slide43.xml"/><Relationship Id="rId179" Type="http://schemas.openxmlformats.org/officeDocument/2006/relationships/slide" Target="slide85.xml"/><Relationship Id="rId190" Type="http://schemas.openxmlformats.org/officeDocument/2006/relationships/slide" Target="slide197.xml"/><Relationship Id="rId204" Type="http://schemas.openxmlformats.org/officeDocument/2006/relationships/slide" Target="slide181.xml"/><Relationship Id="rId225" Type="http://schemas.openxmlformats.org/officeDocument/2006/relationships/slide" Target="slide260.xml"/><Relationship Id="rId246" Type="http://schemas.openxmlformats.org/officeDocument/2006/relationships/slide" Target="slide161.xml"/><Relationship Id="rId106" Type="http://schemas.openxmlformats.org/officeDocument/2006/relationships/slide" Target="slide66.xml"/><Relationship Id="rId127" Type="http://schemas.openxmlformats.org/officeDocument/2006/relationships/slide" Target="slide124.xml"/><Relationship Id="rId10" Type="http://schemas.openxmlformats.org/officeDocument/2006/relationships/slide" Target="slide158.xml"/><Relationship Id="rId31" Type="http://schemas.openxmlformats.org/officeDocument/2006/relationships/slide" Target="slide167.xml"/><Relationship Id="rId52" Type="http://schemas.openxmlformats.org/officeDocument/2006/relationships/slide" Target="slide162.xml"/><Relationship Id="rId73" Type="http://schemas.openxmlformats.org/officeDocument/2006/relationships/slide" Target="slide100.xml"/><Relationship Id="rId94" Type="http://schemas.openxmlformats.org/officeDocument/2006/relationships/slide" Target="slide57.xml"/><Relationship Id="rId148" Type="http://schemas.openxmlformats.org/officeDocument/2006/relationships/slide" Target="slide208.xml"/><Relationship Id="rId169" Type="http://schemas.openxmlformats.org/officeDocument/2006/relationships/slide" Target="slide238.xml"/><Relationship Id="rId4" Type="http://schemas.openxmlformats.org/officeDocument/2006/relationships/slide" Target="slide22.xml"/><Relationship Id="rId180" Type="http://schemas.openxmlformats.org/officeDocument/2006/relationships/slide" Target="slide93.xml"/><Relationship Id="rId215" Type="http://schemas.openxmlformats.org/officeDocument/2006/relationships/slide" Target="slide247.xml"/><Relationship Id="rId236" Type="http://schemas.openxmlformats.org/officeDocument/2006/relationships/slide" Target="slide229.xml"/><Relationship Id="rId257" Type="http://schemas.openxmlformats.org/officeDocument/2006/relationships/slide" Target="slide2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8.emf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1.emf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4.emf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7.emf"/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160000" y="180000"/>
            <a:ext cx="389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Hinweise zur Nutzung der USDA - Analyse - Datei.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160000" y="720000"/>
            <a:ext cx="645971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0000FF"/>
                </a:solidFill>
              </a:rPr>
              <a:t>Handhabung der Präsentation (PPTX):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Bei der Präsentation handelt es sich um eine nicht geschützte Microsoft-Power-Point-Datei (PPTX)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Auf FOLIE 2 finden Sie das </a:t>
            </a:r>
            <a:r>
              <a:rPr lang="de-DE" sz="1200" b="1" dirty="0">
                <a:solidFill>
                  <a:srgbClr val="0000FF"/>
                </a:solidFill>
              </a:rPr>
              <a:t>HAUPTMENÜ</a:t>
            </a:r>
            <a:r>
              <a:rPr lang="de-DE" sz="1200" dirty="0">
                <a:solidFill>
                  <a:srgbClr val="0000FF"/>
                </a:solidFill>
              </a:rPr>
              <a:t>. Es dient zur Navigation innerhalb der Datei. </a:t>
            </a:r>
            <a:br>
              <a:rPr lang="de-DE" sz="1200" dirty="0">
                <a:solidFill>
                  <a:srgbClr val="0000FF"/>
                </a:solidFill>
              </a:rPr>
            </a:br>
            <a:r>
              <a:rPr lang="de-DE" sz="1200" dirty="0">
                <a:solidFill>
                  <a:srgbClr val="0000FF"/>
                </a:solidFill>
              </a:rPr>
              <a:t>Bitte schalten Sie in den </a:t>
            </a:r>
            <a:r>
              <a:rPr lang="de-DE" sz="1200" b="1" dirty="0">
                <a:solidFill>
                  <a:srgbClr val="FF0000"/>
                </a:solidFill>
              </a:rPr>
              <a:t>Präsentationsmodus</a:t>
            </a:r>
            <a:r>
              <a:rPr lang="de-DE" sz="1200" dirty="0">
                <a:solidFill>
                  <a:srgbClr val="0000FF"/>
                </a:solidFill>
              </a:rPr>
              <a:t> !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Durch Anklicken der dort befindlichen Buttons gelangen sie jeweils zu der entsprechenden Folie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Der Rücksprung von einer Folie zum Hauptmenü erfolgt über den Button „&gt;&gt;&gt; zum Hauptmenü“.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Los geht´s    &gt;&gt;&gt; Präsentationsmodus starten   &gt;&gt;&gt; dann START klicken  (s. rechts unten)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160000" y="2171476"/>
            <a:ext cx="6916189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Haftungsausschluss:</a:t>
            </a:r>
          </a:p>
          <a:p>
            <a:r>
              <a:rPr lang="de-DE" sz="1200" dirty="0"/>
              <a:t>Die Informationen, die Sie in dieser Veröffentlichung/Datei vorfinden, wurden nach bestem Wissen und </a:t>
            </a:r>
            <a:br>
              <a:rPr lang="de-DE" sz="1200" dirty="0"/>
            </a:br>
            <a:r>
              <a:rPr lang="de-DE" sz="1200" dirty="0"/>
              <a:t>Gewissen sorgfältig zusammengestellt und geprüft. Es wird jedoch keine Gewähr - weder ausdrücklich noch </a:t>
            </a:r>
            <a:br>
              <a:rPr lang="de-DE" sz="1200" dirty="0"/>
            </a:br>
            <a:r>
              <a:rPr lang="de-DE" sz="1200" dirty="0"/>
              <a:t>stillschweigend - für die Vollständigkeit, Richtigkeit, Aktualität oder Qualität und jederzeitige Verfügbarkeit</a:t>
            </a:r>
            <a:br>
              <a:rPr lang="de-DE" sz="1200" dirty="0"/>
            </a:br>
            <a:r>
              <a:rPr lang="de-DE" sz="1200" dirty="0"/>
              <a:t>der bereit gestellten Informationen übernommen. In keinem Fall wird für Schäden, die sich aus der </a:t>
            </a:r>
            <a:br>
              <a:rPr lang="de-DE" sz="1200" dirty="0"/>
            </a:br>
            <a:r>
              <a:rPr lang="de-DE" sz="1200" dirty="0"/>
              <a:t>Verwendung der abgerufenen Informationen ergeben, eine Haftung übernommen.</a:t>
            </a:r>
            <a:br>
              <a:rPr lang="de-DE" sz="1200" dirty="0"/>
            </a:br>
            <a:endParaRPr lang="de-DE" sz="1200" dirty="0"/>
          </a:p>
          <a:p>
            <a:r>
              <a:rPr lang="de-DE" sz="1200" dirty="0"/>
              <a:t>Die Nutzung der Grafiken und Tabellen ist unter Angabe der Quelle zulässig und kostenfrei.</a:t>
            </a:r>
            <a:br>
              <a:rPr lang="de-DE" sz="1200" dirty="0"/>
            </a:br>
            <a:r>
              <a:rPr lang="de-DE" sz="1200" dirty="0"/>
              <a:t>Quellenangabe: USDA (PSD-Datenbank; </a:t>
            </a:r>
            <a:r>
              <a:rPr lang="de-DE" sz="1200" dirty="0">
                <a:solidFill>
                  <a:srgbClr val="0000FF"/>
                </a:solidFill>
                <a:hlinkClick r:id="rId3"/>
              </a:rPr>
              <a:t>https://apps.fas.usda.gov/psdonline/app/index.html#/app/home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/>
              <a:t>)</a:t>
            </a:r>
            <a:br>
              <a:rPr lang="de-DE" sz="1200" dirty="0"/>
            </a:br>
            <a:r>
              <a:rPr lang="de-DE" sz="1200" dirty="0"/>
              <a:t>Grafik/Tabelle:   Werner Schmid, LEL Schwäbisch Gmünd</a:t>
            </a:r>
            <a:br>
              <a:rPr lang="de-DE" sz="1200" dirty="0"/>
            </a:br>
            <a:r>
              <a:rPr lang="de-DE" sz="1200" dirty="0"/>
              <a:t>Link:  </a:t>
            </a:r>
            <a:r>
              <a:rPr lang="de-DE" sz="1200" b="1" dirty="0">
                <a:solidFill>
                  <a:srgbClr val="0000FF"/>
                </a:solidFill>
                <a:hlinkClick r:id="rId4"/>
              </a:rPr>
              <a:t>https://lel.landwirtschaft-bw.de/pb/,Lde/Startseite/Unsere+Themen/Datenanalyse+USDA_EU_D</a:t>
            </a:r>
            <a:r>
              <a:rPr lang="de-DE" sz="12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160000" y="4361616"/>
            <a:ext cx="4291881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Impressum:</a:t>
            </a:r>
          </a:p>
          <a:p>
            <a:r>
              <a:rPr lang="de-DE" sz="1200" dirty="0"/>
              <a:t>Herausgeber:</a:t>
            </a:r>
            <a:br>
              <a:rPr lang="de-DE" sz="1200" dirty="0"/>
            </a:br>
            <a:r>
              <a:rPr lang="de-DE" sz="1200" dirty="0"/>
              <a:t>Landesanstalt für Landwirtschaft, Ernährung und Ländlicher Raum</a:t>
            </a:r>
            <a:br>
              <a:rPr lang="de-DE" sz="1200" dirty="0"/>
            </a:br>
            <a:r>
              <a:rPr lang="de-DE" sz="1200" dirty="0"/>
              <a:t>Oberbettringer Straße 162</a:t>
            </a:r>
          </a:p>
          <a:p>
            <a:r>
              <a:rPr lang="de-DE" sz="1200" dirty="0"/>
              <a:t>73525 Schwäbisch Gmünd</a:t>
            </a:r>
            <a:br>
              <a:rPr lang="de-DE" sz="1200" dirty="0"/>
            </a:br>
            <a:r>
              <a:rPr lang="de-DE" sz="1200" dirty="0">
                <a:hlinkClick r:id="rId5"/>
              </a:rPr>
              <a:t>poststelle@lel.bwl.de</a:t>
            </a:r>
            <a:br>
              <a:rPr lang="de-DE" sz="1200" dirty="0"/>
            </a:br>
            <a:r>
              <a:rPr lang="de-DE" sz="1200" dirty="0"/>
              <a:t>Tel.: 07171 / 917 100</a:t>
            </a:r>
          </a:p>
          <a:p>
            <a:endParaRPr lang="de-DE" sz="1200" dirty="0"/>
          </a:p>
          <a:p>
            <a:r>
              <a:rPr lang="de-DE" sz="1200" dirty="0"/>
              <a:t>bei fachlichen Fragen und Anregungen wenden Sie sich bitte an:</a:t>
            </a:r>
          </a:p>
          <a:p>
            <a:r>
              <a:rPr lang="de-DE" sz="1200" dirty="0"/>
              <a:t>Werner Schmid</a:t>
            </a:r>
          </a:p>
          <a:p>
            <a:r>
              <a:rPr lang="de-DE" sz="1200" dirty="0"/>
              <a:t>Referat 41 – Marktinformationen und Marktrisiken</a:t>
            </a:r>
            <a:br>
              <a:rPr lang="de-DE" sz="1200" dirty="0"/>
            </a:br>
            <a:r>
              <a:rPr lang="de-DE" sz="1200" dirty="0">
                <a:hlinkClick r:id="rId6"/>
              </a:rPr>
              <a:t>werner.schmid@lel.bwl.de</a:t>
            </a:r>
            <a:br>
              <a:rPr lang="de-DE" sz="1200" dirty="0"/>
            </a:br>
            <a:r>
              <a:rPr lang="de-DE" sz="1200" dirty="0"/>
              <a:t>Tel. 07171 / 917 207</a:t>
            </a:r>
          </a:p>
        </p:txBody>
      </p:sp>
      <p:sp>
        <p:nvSpPr>
          <p:cNvPr id="8" name="Ellipse 7">
            <a:hlinkClick r:id="rId7" action="ppaction://hlinksldjump"/>
          </p:cNvPr>
          <p:cNvSpPr>
            <a:spLocks noChangeAspect="1"/>
          </p:cNvSpPr>
          <p:nvPr/>
        </p:nvSpPr>
        <p:spPr>
          <a:xfrm>
            <a:off x="6840000" y="4500000"/>
            <a:ext cx="1800000" cy="1800000"/>
          </a:xfrm>
          <a:prstGeom prst="ellipse">
            <a:avLst/>
          </a:prstGeom>
          <a:solidFill>
            <a:srgbClr val="FFFF00"/>
          </a:solidFill>
          <a:ln w="38100" cmpd="dbl">
            <a:solidFill>
              <a:srgbClr val="FF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START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B856D59-6B2D-0E2E-0E78-EFF4E911EC6F}"/>
              </a:ext>
            </a:extLst>
          </p:cNvPr>
          <p:cNvSpPr/>
          <p:nvPr/>
        </p:nvSpPr>
        <p:spPr>
          <a:xfrm>
            <a:off x="18000" y="2484000"/>
            <a:ext cx="1800000" cy="4356000"/>
          </a:xfrm>
          <a:prstGeom prst="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persönlicher </a:t>
            </a: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Hinweis des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 Autors</a:t>
            </a:r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de-DE" sz="1100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Werner Schmid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Meine berufliche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 Tätigkeit bei der LEL Schwäbisch Gmünd endet am 30.04.2025, da ich zum 01.05. in Pension gehe.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Dennoch werde ich dem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Thema Agrarmärkte auch 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in meinem 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„(</a:t>
            </a:r>
            <a:r>
              <a:rPr lang="de-DE" sz="1100" b="0" baseline="0" dirty="0" err="1">
                <a:solidFill>
                  <a:schemeClr val="bg1">
                    <a:lumMod val="50000"/>
                  </a:schemeClr>
                </a:solidFill>
              </a:rPr>
              <a:t>Un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-)“ Ruhestand treu bleiben. Geplant ist insbesondere die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USDA-Analyse sowie die</a:t>
            </a:r>
            <a:b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Analyse der EU-Daten</a:t>
            </a:r>
            <a:b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weiterzuführen.</a:t>
            </a:r>
          </a:p>
          <a:p>
            <a:pPr algn="l"/>
            <a:endParaRPr lang="de-DE" sz="1100" b="0" baseline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Für Interessierte hier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meine (vorläufige) Kontakt-E-Mail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in Sachen Märkte: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w.schmid-markt@gmx.de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7601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A388F3-6256-6E6E-4D92-23F971D87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91437"/>
      </p:ext>
    </p:extLst>
  </p:cSld>
  <p:clrMapOvr>
    <a:masterClrMapping/>
  </p:clrMapOvr>
  <p:transition spd="slow">
    <p:wipe dir="r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DD1D00E-7054-27C3-70A5-8E8560EE0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2135"/>
      </p:ext>
    </p:extLst>
  </p:cSld>
  <p:clrMapOvr>
    <a:masterClrMapping/>
  </p:clrMapOvr>
  <p:transition spd="slow">
    <p:wipe dir="r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6D8DA8F-2689-1BE2-5ED2-9BA902FB8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13933"/>
      </p:ext>
    </p:extLst>
  </p:cSld>
  <p:clrMapOvr>
    <a:masterClrMapping/>
  </p:clrMapOvr>
  <p:transition spd="slow">
    <p:wipe dir="r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64F5ED1-8316-E6CA-17D7-04ACCACA3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56480"/>
      </p:ext>
    </p:extLst>
  </p:cSld>
  <p:clrMapOvr>
    <a:masterClrMapping/>
  </p:clrMapOvr>
  <p:transition spd="slow">
    <p:wipe dir="r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Sonnenblumen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A618B95-AF02-073E-3ABA-4CB9181AE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48156"/>
      </p:ext>
    </p:extLst>
  </p:cSld>
  <p:clrMapOvr>
    <a:masterClrMapping/>
  </p:clrMapOvr>
  <p:transition spd="slow">
    <p:wipe dir="r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BF883F-02A6-1DA1-9AE9-03A780E5E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04947"/>
      </p:ext>
    </p:extLst>
  </p:cSld>
  <p:clrMapOvr>
    <a:masterClrMapping/>
  </p:clrMapOvr>
  <p:transition spd="slow">
    <p:wipe dir="r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1674B49-1EDC-4358-5A8D-1583AEDE5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51769"/>
      </p:ext>
    </p:extLst>
  </p:cSld>
  <p:clrMapOvr>
    <a:masterClrMapping/>
  </p:clrMapOvr>
  <p:transition spd="slow">
    <p:wipe dir="r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-Schrot</a:t>
            </a:r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667F52D-3C11-7654-3E3D-666CE55F8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27570"/>
      </p:ext>
    </p:extLst>
  </p:cSld>
  <p:clrMapOvr>
    <a:masterClrMapping/>
  </p:clrMapOvr>
  <p:transition spd="slow">
    <p:wipe dir="r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-Schrot</a:t>
            </a:r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49DC63C-CBBA-3F20-DD88-DC860AC91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05427"/>
      </p:ext>
    </p:extLst>
  </p:cSld>
  <p:clrMapOvr>
    <a:masterClrMapping/>
  </p:clrMapOvr>
  <p:transition spd="slow">
    <p:wipe dir="r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108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2DE9554-D898-BE6E-A34B-6D91B487B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11383"/>
      </p:ext>
    </p:extLst>
  </p:cSld>
  <p:clrMapOvr>
    <a:masterClrMapping/>
  </p:clrMapOvr>
  <p:transition spd="slow">
    <p:wipe dir="r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F2AE2BE-FEC6-7FD6-FE34-EB8B178FB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25934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88C4C4E-B2A4-4104-CF21-537AA3A1F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89135"/>
      </p:ext>
    </p:extLst>
  </p:cSld>
  <p:clrMapOvr>
    <a:masterClrMapping/>
  </p:clrMapOvr>
  <p:transition spd="slow">
    <p:wipe dir="r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A4E0FD-4AA6-2EAF-093A-0E8AB5464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11949"/>
      </p:ext>
    </p:extLst>
  </p:cSld>
  <p:clrMapOvr>
    <a:masterClrMapping/>
  </p:clrMapOvr>
  <p:transition spd="slow">
    <p:wipe dir="r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111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Argentinien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12C44A-0B19-770C-8D94-E967BFD19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81128"/>
      </p:ext>
    </p:extLst>
  </p:cSld>
  <p:clrMapOvr>
    <a:masterClrMapping/>
  </p:clrMapOvr>
  <p:transition spd="slow">
    <p:wipe dir="r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2AD755C-1ACA-768F-8A25-09C756046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35872"/>
      </p:ext>
    </p:extLst>
  </p:cSld>
  <p:clrMapOvr>
    <a:masterClrMapping/>
  </p:clrMapOvr>
  <p:transition spd="slow">
    <p:wipe dir="r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5E93881-DDA0-57CD-1AD9-5F291A6F3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38747"/>
      </p:ext>
    </p:extLst>
  </p:cSld>
  <p:clrMapOvr>
    <a:masterClrMapping/>
  </p:clrMapOvr>
  <p:transition spd="slow">
    <p:wipe dir="r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114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Brasilien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55777B9-1746-2F3B-0DD2-98DFDD738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115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 useBgFill="1">
        <p:nvSpPr>
          <p:cNvPr id="6" name="Abgerundetes Rechteck 5"/>
          <p:cNvSpPr/>
          <p:nvPr/>
        </p:nvSpPr>
        <p:spPr>
          <a:xfrm rot="-600000">
            <a:off x="164318" y="274067"/>
            <a:ext cx="1940625" cy="550384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EU-27 ohne UK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-nach BREXIT-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CC5172D-CEC7-7CDE-A84E-B7962120F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58606"/>
      </p:ext>
    </p:extLst>
  </p:cSld>
  <p:clrMapOvr>
    <a:masterClrMapping/>
  </p:clrMapOvr>
  <p:transition spd="slow">
    <p:wipe dir="r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116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 useBgFill="1">
        <p:nvSpPr>
          <p:cNvPr id="5" name="Abgerundetes Rechteck 4"/>
          <p:cNvSpPr/>
          <p:nvPr/>
        </p:nvSpPr>
        <p:spPr>
          <a:xfrm rot="-600000">
            <a:off x="159929" y="479310"/>
            <a:ext cx="1940625" cy="550384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EU-27 ohne UK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-nach BREXIT-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FA337B0-FBD9-C8C5-C6B0-BB6C7D53B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629"/>
      </p:ext>
    </p:extLst>
  </p:cSld>
  <p:clrMapOvr>
    <a:masterClrMapping/>
  </p:clrMapOvr>
  <p:transition spd="slow">
    <p:wipe dir="r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117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EU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2" name="Rechteck 1"/>
          <p:cNvSpPr/>
          <p:nvPr/>
        </p:nvSpPr>
        <p:spPr>
          <a:xfrm>
            <a:off x="489674" y="2627859"/>
            <a:ext cx="28800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3320000"/>
            <a:ext cx="9000000" cy="4067636"/>
          </a:xfrm>
          <a:prstGeom prst="rect">
            <a:avLst/>
          </a:prstGeom>
        </p:spPr>
      </p:pic>
      <p:sp useBgFill="1">
        <p:nvSpPr>
          <p:cNvPr id="12" name="Abgerundetes Rechteck 11"/>
          <p:cNvSpPr/>
          <p:nvPr/>
        </p:nvSpPr>
        <p:spPr>
          <a:xfrm rot="-600000">
            <a:off x="222065" y="1859233"/>
            <a:ext cx="1940625" cy="550384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EU-27 ohne UK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-nach BREXIT-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D9C1F95-3947-66A7-9046-991DED652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118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4920BFB-ED9D-F127-F5BD-DDAA04C42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86441"/>
      </p:ext>
    </p:extLst>
  </p:cSld>
  <p:clrMapOvr>
    <a:masterClrMapping/>
  </p:clrMapOvr>
  <p:transition spd="slow">
    <p:wipe dir="r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E0A188-FFE9-1261-709D-FA6D91F35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51862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A573451-811A-3703-86CE-E9BBE898F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32195"/>
      </p:ext>
    </p:extLst>
  </p:cSld>
  <p:clrMapOvr>
    <a:masterClrMapping/>
  </p:clrMapOvr>
  <p:transition spd="slow">
    <p:wipe dir="r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120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Indonesien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E654698-BC22-A48A-09BA-3E0CA18B2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D028AE-1E9B-46AB-F4AE-8886104B9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61473"/>
      </p:ext>
    </p:extLst>
  </p:cSld>
  <p:clrMapOvr>
    <a:masterClrMapping/>
  </p:clrMapOvr>
  <p:transition spd="slow">
    <p:wipe dir="r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4FD6540-15D9-E41B-D83E-0004CBD3B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34895"/>
      </p:ext>
    </p:extLst>
  </p:cSld>
  <p:clrMapOvr>
    <a:masterClrMapping/>
  </p:clrMapOvr>
  <p:transition spd="slow">
    <p:wipe dir="r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123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Kanada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BC5C7DF-86F2-8469-0084-D9409E3AF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2CE8844-1137-2595-47A1-094EB75AA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84244"/>
      </p:ext>
    </p:extLst>
  </p:cSld>
  <p:clrMapOvr>
    <a:masterClrMapping/>
  </p:clrMapOvr>
  <p:transition spd="slow">
    <p:wipe dir="r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125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355B14A-625F-A5B2-E196-27E58819A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4930"/>
      </p:ext>
    </p:extLst>
  </p:cSld>
  <p:clrMapOvr>
    <a:masterClrMapping/>
  </p:clrMapOvr>
  <p:transition spd="slow">
    <p:wipe dir="r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126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Malaysia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0F6EC6A-5161-ED93-D67D-B642BB3CA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127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3C3C556-A44A-8DB9-EFC4-8F7A3C4AD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18202"/>
      </p:ext>
    </p:extLst>
  </p:cSld>
  <p:clrMapOvr>
    <a:masterClrMapping/>
  </p:clrMapOvr>
  <p:transition spd="slow">
    <p:wipe dir="r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128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E6412B0-9A0F-24D7-6EEE-76D622E42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42946"/>
      </p:ext>
    </p:extLst>
  </p:cSld>
  <p:clrMapOvr>
    <a:masterClrMapping/>
  </p:clrMapOvr>
  <p:transition spd="slow">
    <p:wipe dir="r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129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Paraguay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FB83394-2696-AB16-E6DD-2A837A1B2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3320000"/>
            <a:ext cx="8640000" cy="432476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CFE9433-58E0-1978-991A-8C311B192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C53D25F-CF3F-0538-DB8E-8709821CE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11581"/>
      </p:ext>
    </p:extLst>
  </p:cSld>
  <p:clrMapOvr>
    <a:masterClrMapping/>
  </p:clrMapOvr>
  <p:transition spd="slow">
    <p:wipe dir="r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427FA8D-575E-A689-36BF-DB9362B6D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93166"/>
      </p:ext>
    </p:extLst>
  </p:cSld>
  <p:clrMapOvr>
    <a:masterClrMapping/>
  </p:clrMapOvr>
  <p:transition spd="slow">
    <p:wipe dir="r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0F7841-0DAA-10D9-E5C7-18F4D74BA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20690"/>
      </p:ext>
    </p:extLst>
  </p:cSld>
  <p:clrMapOvr>
    <a:masterClrMapping/>
  </p:clrMapOvr>
  <p:transition spd="slow">
    <p:wipe dir="r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132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Russland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F09F74-F2B1-04F3-562B-1F28A00C1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A722FE7-B916-3C59-AEDE-7791C97AF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4703"/>
      </p:ext>
    </p:extLst>
  </p:cSld>
  <p:clrMapOvr>
    <a:masterClrMapping/>
  </p:clrMapOvr>
  <p:transition spd="slow">
    <p:wipe dir="r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39E4A2-E051-5EB8-5BCD-2C3348E71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74789"/>
      </p:ext>
    </p:extLst>
  </p:cSld>
  <p:clrMapOvr>
    <a:masterClrMapping/>
  </p:clrMapOvr>
  <p:transition spd="slow">
    <p:wipe dir="r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135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Ukraine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26280000"/>
            <a:ext cx="9000000" cy="406763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1D405AA-7BFB-6B6B-039B-7E1B7446B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D906E16-283E-FB03-EB27-20F91278E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4936"/>
      </p:ext>
    </p:extLst>
  </p:cSld>
  <p:clrMapOvr>
    <a:masterClrMapping/>
  </p:clrMapOvr>
  <p:transition spd="slow">
    <p:wipe dir="r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597FAA3-E512-AFAF-9CFC-FB2F5C8C6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58798"/>
      </p:ext>
    </p:extLst>
  </p:cSld>
  <p:clrMapOvr>
    <a:masterClrMapping/>
  </p:clrMapOvr>
  <p:transition spd="slow">
    <p:wipe dir="r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138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USA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FC86711-A43B-C2D5-F6E5-CAA3A46C6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F66D38C-D0AB-4B9E-3C4B-BFB53DE27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44531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FD9A49-8D49-BB44-D89F-3E4BC08C8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97930"/>
      </p:ext>
    </p:extLst>
  </p:cSld>
  <p:clrMapOvr>
    <a:masterClrMapping/>
  </p:clrMapOvr>
  <p:transition spd="slow">
    <p:wipe dir="r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F0FD67-9096-844B-D12A-EF82980AB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39328"/>
      </p:ext>
    </p:extLst>
  </p:cSld>
  <p:clrMapOvr>
    <a:masterClrMapping/>
  </p:clrMapOvr>
  <p:transition spd="slow">
    <p:wipe dir="r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141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China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16849AB-8F49-0B2F-BE23-301E7B754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42699"/>
      </p:ext>
    </p:extLst>
  </p:cSld>
  <p:clrMapOvr>
    <a:masterClrMapping/>
  </p:clrMapOvr>
  <p:transition spd="slow">
    <p:wipe dir="r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52A802C-ADA9-DE81-85F0-9B0C2A49D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42958"/>
      </p:ext>
    </p:extLst>
  </p:cSld>
  <p:clrMapOvr>
    <a:masterClrMapping/>
  </p:clrMapOvr>
  <p:transition spd="slow">
    <p:wipe dir="r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C0FEA04-C552-C651-8434-3BEB42445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17727"/>
      </p:ext>
    </p:extLst>
  </p:cSld>
  <p:clrMapOvr>
    <a:masterClrMapping/>
  </p:clrMapOvr>
  <p:transition spd="slow">
    <p:wipe dir="r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144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Indien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BC0220F-4C73-BD55-4DC2-6019AB314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71729"/>
      </p:ext>
    </p:extLst>
  </p:cSld>
  <p:clrMapOvr>
    <a:masterClrMapping/>
  </p:clrMapOvr>
  <p:transition spd="slow">
    <p:wipe dir="r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145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</a:t>
            </a:r>
            <a:endParaRPr lang="de-DE" b="1" dirty="0">
              <a:solidFill>
                <a:srgbClr val="008000"/>
              </a:solidFill>
            </a:endParaRP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8280000"/>
            <a:ext cx="8640000" cy="611337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482606E-6D30-81B4-2117-5F2CB67FE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70399"/>
      </p:ext>
    </p:extLst>
  </p:cSld>
  <p:clrMapOvr>
    <a:masterClrMapping/>
  </p:clrMapOvr>
  <p:transition spd="slow">
    <p:wipe dir="r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146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5696" y="36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</a:t>
            </a:r>
            <a:endParaRPr lang="de-DE" b="1" dirty="0">
              <a:solidFill>
                <a:srgbClr val="008000"/>
              </a:solidFill>
            </a:endParaRP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246C434-0604-A820-C842-810713BCD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93968"/>
      </p:ext>
    </p:extLst>
  </p:cSld>
  <p:clrMapOvr>
    <a:masterClrMapping/>
  </p:clrMapOvr>
  <p:transition spd="slow">
    <p:wipe dir="r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147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5E9744F-1D04-770B-7C5E-DE04F8B57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17516"/>
      </p:ext>
    </p:extLst>
  </p:cSld>
  <p:clrMapOvr>
    <a:masterClrMapping/>
  </p:clrMapOvr>
  <p:transition spd="slow">
    <p:wipe dir="r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148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7AAFF5-7955-39B4-74EF-18C9E8134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15368"/>
      </p:ext>
    </p:extLst>
  </p:cSld>
  <p:clrMapOvr>
    <a:masterClrMapping/>
  </p:clrMapOvr>
  <p:transition spd="slow">
    <p:wipe dir="r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149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Pflanzenöle –</a:t>
            </a:r>
            <a:r>
              <a:rPr lang="de-DE" b="1" dirty="0"/>
              <a:t>Erzeugung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9E90C9E-F0D1-2147-9872-28F1B2F38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22299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Weizen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B4E383B-9825-D92D-0EE6-124B91DA5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76829"/>
      </p:ext>
    </p:extLst>
  </p:cSld>
  <p:clrMapOvr>
    <a:masterClrMapping/>
  </p:clrMapOvr>
  <p:transition spd="slow">
    <p:wipe dir="r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150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Pflanzenöle – </a:t>
            </a:r>
            <a:r>
              <a:rPr lang="de-DE" b="1" dirty="0"/>
              <a:t>Verbrauch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8C282F3-CB43-63CD-F228-3B143D982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720000"/>
            <a:ext cx="6300000" cy="604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6955"/>
      </p:ext>
    </p:extLst>
  </p:cSld>
  <p:clrMapOvr>
    <a:masterClrMapping/>
  </p:clrMapOvr>
  <p:transition spd="slow">
    <p:wipe dir="r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151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Pflanzenöle gesamt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502E018-058F-4B59-F14D-94B280942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65456"/>
      </p:ext>
    </p:extLst>
  </p:cSld>
  <p:clrMapOvr>
    <a:masterClrMapping/>
  </p:clrMapOvr>
  <p:transition spd="slow">
    <p:wipe dir="r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0AC296C-9C77-50EA-97D4-5A703128A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17681"/>
      </p:ext>
    </p:extLst>
  </p:cSld>
  <p:clrMapOvr>
    <a:masterClrMapping/>
  </p:clrMapOvr>
  <p:transition spd="slow">
    <p:wipe dir="r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153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79A1826-079C-A962-09BB-E5919A074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92748"/>
      </p:ext>
    </p:extLst>
  </p:cSld>
  <p:clrMapOvr>
    <a:masterClrMapping/>
  </p:clrMapOvr>
  <p:transition spd="slow">
    <p:wipe dir="r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154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9C67B75-864C-643D-1779-61DE81093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5596"/>
      </p:ext>
    </p:extLst>
  </p:cSld>
  <p:clrMapOvr>
    <a:masterClrMapping/>
  </p:clrMapOvr>
  <p:transition spd="slow">
    <p:wipe dir="r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155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FDC701-1246-A920-A94E-D89676717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966"/>
      </p:ext>
    </p:extLst>
  </p:cSld>
  <p:clrMapOvr>
    <a:masterClrMapping/>
  </p:clrMapOvr>
  <p:transition spd="slow">
    <p:wipe dir="r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156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4417EFC-E13A-2334-71E2-5E9FD4A5B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93803"/>
      </p:ext>
    </p:extLst>
  </p:cSld>
  <p:clrMapOvr>
    <a:masterClrMapping/>
  </p:clrMapOvr>
  <p:transition spd="slow">
    <p:wipe dir="r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AEAAACA-D50A-8F72-3A69-D15EB7932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07209"/>
      </p:ext>
    </p:extLst>
  </p:cSld>
  <p:clrMapOvr>
    <a:masterClrMapping/>
  </p:clrMapOvr>
  <p:transition spd="slow">
    <p:wipe dir="r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98BE0EC-A59E-26A7-92B8-756E19B32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79949"/>
      </p:ext>
    </p:extLst>
  </p:cSld>
  <p:clrMapOvr>
    <a:masterClrMapping/>
  </p:clrMapOvr>
  <p:transition spd="slow">
    <p:wipe dir="r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Palmöl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7605EF0-69D1-AE53-8F37-80108039F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47110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52D7E51-450A-45C5-5BEC-3F74173FB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0141"/>
      </p:ext>
    </p:extLst>
  </p:cSld>
  <p:clrMapOvr>
    <a:masterClrMapping/>
  </p:clrMapOvr>
  <p:transition spd="slow">
    <p:wipe dir="r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0B36242-3451-EEDF-524E-BD1A10F61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85438"/>
      </p:ext>
    </p:extLst>
  </p:cSld>
  <p:clrMapOvr>
    <a:masterClrMapping/>
  </p:clrMapOvr>
  <p:transition spd="slow">
    <p:wipe dir="r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D705178-F06B-03FE-9498-CC45FA4DF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41731"/>
      </p:ext>
    </p:extLst>
  </p:cSld>
  <p:clrMapOvr>
    <a:masterClrMapping/>
  </p:clrMapOvr>
  <p:transition spd="slow">
    <p:wipe dir="r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8DB3FB4-BDB0-47DE-7BEE-9174171B2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58246"/>
      </p:ext>
    </p:extLst>
  </p:cSld>
  <p:clrMapOvr>
    <a:masterClrMapping/>
  </p:clrMapOvr>
  <p:transition spd="slow">
    <p:wipe dir="r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8CC7F60-BF77-9021-DB49-CDDA743F9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76141"/>
      </p:ext>
    </p:extLst>
  </p:cSld>
  <p:clrMapOvr>
    <a:masterClrMapping/>
  </p:clrMapOvr>
  <p:transition spd="slow">
    <p:wipe dir="r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9D4E859-B7EC-3991-ED33-D426A67EC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52009"/>
      </p:ext>
    </p:extLst>
  </p:cSld>
  <p:clrMapOvr>
    <a:masterClrMapping/>
  </p:clrMapOvr>
  <p:transition spd="slow">
    <p:wipe dir="r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266E041-4A23-B607-0983-06AB6BBC6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59718"/>
      </p:ext>
    </p:extLst>
  </p:cSld>
  <p:clrMapOvr>
    <a:masterClrMapping/>
  </p:clrMapOvr>
  <p:transition spd="slow">
    <p:wipe dir="r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35923BE-A9B4-2D22-F2AE-18FE2E983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55542"/>
      </p:ext>
    </p:extLst>
  </p:cSld>
  <p:clrMapOvr>
    <a:masterClrMapping/>
  </p:clrMapOvr>
  <p:transition spd="slow">
    <p:wipe dir="r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Sojaöl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4E5EBB4-F323-4657-3937-1FFDF4EEF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86861"/>
      </p:ext>
    </p:extLst>
  </p:cSld>
  <p:clrMapOvr>
    <a:masterClrMapping/>
  </p:clrMapOvr>
  <p:transition spd="slow">
    <p:wipe dir="r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B498ED1-0F89-649E-DB9F-387081F0D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47764"/>
      </p:ext>
    </p:extLst>
  </p:cSld>
  <p:clrMapOvr>
    <a:masterClrMapping/>
  </p:clrMapOvr>
  <p:transition spd="slow">
    <p:wipe dir="r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E251720-09E7-16E1-B5D1-340340167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08262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6116F3E-0BCC-4F86-3455-9B82E6906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1264"/>
      </p:ext>
    </p:extLst>
  </p:cSld>
  <p:clrMapOvr>
    <a:masterClrMapping/>
  </p:clrMapOvr>
  <p:transition spd="slow">
    <p:wipe dir="r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2192DCB-EFE0-90CE-2941-DCF95081B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96857"/>
      </p:ext>
    </p:extLst>
  </p:cSld>
  <p:clrMapOvr>
    <a:masterClrMapping/>
  </p:clrMapOvr>
  <p:transition spd="slow">
    <p:wipe dir="r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3B2DBF7-64C0-F271-133B-B84E8A211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01118"/>
      </p:ext>
    </p:extLst>
  </p:cSld>
  <p:clrMapOvr>
    <a:masterClrMapping/>
  </p:clrMapOvr>
  <p:transition spd="slow">
    <p:wipe dir="r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44EA0F1-5916-69A7-B45B-DF5475E4A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05024"/>
      </p:ext>
    </p:extLst>
  </p:cSld>
  <p:clrMapOvr>
    <a:masterClrMapping/>
  </p:clrMapOvr>
  <p:transition spd="slow">
    <p:wipe dir="r"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24EC47A-8D59-4917-7B30-4DCFE6CDA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91665"/>
      </p:ext>
    </p:extLst>
  </p:cSld>
  <p:clrMapOvr>
    <a:masterClrMapping/>
  </p:clrMapOvr>
  <p:transition spd="slow">
    <p:wipe dir="r"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C107FB1-DE6A-E831-E28C-6ED4A82D6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5814"/>
      </p:ext>
    </p:extLst>
  </p:cSld>
  <p:clrMapOvr>
    <a:masterClrMapping/>
  </p:clrMapOvr>
  <p:transition spd="slow">
    <p:wipe dir="r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Rapsöl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607D281-435F-7EED-3A4F-517641255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88566"/>
      </p:ext>
    </p:extLst>
  </p:cSld>
  <p:clrMapOvr>
    <a:masterClrMapping/>
  </p:clrMapOvr>
  <p:transition spd="slow">
    <p:wipe dir="r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1D3DAB2-6BB9-52B9-16BC-4ED442E20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05109"/>
      </p:ext>
    </p:extLst>
  </p:cSld>
  <p:clrMapOvr>
    <a:masterClrMapping/>
  </p:clrMapOvr>
  <p:transition spd="slow">
    <p:wipe dir="r"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2A44029-D1FD-D68B-CA57-3C3D5A108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7550"/>
      </p:ext>
    </p:extLst>
  </p:cSld>
  <p:clrMapOvr>
    <a:masterClrMapping/>
  </p:clrMapOvr>
  <p:transition spd="slow">
    <p:wipe dir="r"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317DDF7-CCC2-25A4-E5F7-FC6C8D213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2373"/>
      </p:ext>
    </p:extLst>
  </p:cSld>
  <p:clrMapOvr>
    <a:masterClrMapping/>
  </p:clrMapOvr>
  <p:transition spd="slow">
    <p:wipe dir="r"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09D5C5-191C-6F12-E1A6-FB17EE673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39654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DA3AF0-13AD-655E-8AE8-84A6ACF0C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65129"/>
      </p:ext>
    </p:extLst>
  </p:cSld>
  <p:clrMapOvr>
    <a:masterClrMapping/>
  </p:clrMapOvr>
  <p:transition spd="slow">
    <p:wipe dir="r"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84FDBCE-CEFD-0E2A-8FCC-48D714976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20175"/>
      </p:ext>
    </p:extLst>
  </p:cSld>
  <p:clrMapOvr>
    <a:masterClrMapping/>
  </p:clrMapOvr>
  <p:transition spd="slow">
    <p:wipe dir="r"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A19B90D-4019-DC57-9C8D-537F3FF99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25854"/>
      </p:ext>
    </p:extLst>
  </p:cSld>
  <p:clrMapOvr>
    <a:masterClrMapping/>
  </p:clrMapOvr>
  <p:transition spd="slow">
    <p:wipe dir="r"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291358D-7B25-2D66-6371-D1945F69C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98296"/>
      </p:ext>
    </p:extLst>
  </p:cSld>
  <p:clrMapOvr>
    <a:masterClrMapping/>
  </p:clrMapOvr>
  <p:transition spd="slow">
    <p:wipe dir="r"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Sonnenblumenöl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8D25909-F992-DACA-6F3D-B2ED9B80E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15385"/>
      </p:ext>
    </p:extLst>
  </p:cSld>
  <p:clrMapOvr>
    <a:masterClrMapping/>
  </p:clrMapOvr>
  <p:transition spd="slow">
    <p:wipe dir="r"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1475558-E07F-F848-6880-D186C0F0C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6247"/>
      </p:ext>
    </p:extLst>
  </p:cSld>
  <p:clrMapOvr>
    <a:masterClrMapping/>
  </p:clrMapOvr>
  <p:transition spd="slow">
    <p:wipe dir="r"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7CFCC2D-65AF-EFCA-C37A-DADEF8CC7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60688"/>
      </p:ext>
    </p:extLst>
  </p:cSld>
  <p:clrMapOvr>
    <a:masterClrMapping/>
  </p:clrMapOvr>
  <p:transition spd="slow">
    <p:wipe dir="r"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9268587-A0B4-C7E7-EA5F-638EAE934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57584"/>
      </p:ext>
    </p:extLst>
  </p:cSld>
  <p:clrMapOvr>
    <a:masterClrMapping/>
  </p:clrMapOvr>
  <p:transition spd="slow">
    <p:wipe dir="r"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ADF1382-B7E9-05FE-A550-89E32F83E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72120"/>
      </p:ext>
    </p:extLst>
  </p:cSld>
  <p:clrMapOvr>
    <a:masterClrMapping/>
  </p:clrMapOvr>
  <p:transition spd="slow">
    <p:wipe dir="r"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EF39C33-7DBE-BC58-57A2-CDD902B1B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55817"/>
      </p:ext>
    </p:extLst>
  </p:cSld>
  <p:clrMapOvr>
    <a:masterClrMapping/>
  </p:clrMapOvr>
  <p:transition spd="slow">
    <p:wipe dir="r"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D95BE55-72A4-1104-3477-DE3B5A301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49931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276ACB3-EAAC-BAF6-6B0E-088C1DFBA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32241"/>
      </p:ext>
    </p:extLst>
  </p:cSld>
  <p:clrMapOvr>
    <a:masterClrMapping/>
  </p:clrMapOvr>
  <p:transition spd="slow">
    <p:wipe dir="r"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83FA1E-19EA-09DA-BE09-2A6F2DADE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66600"/>
      </p:ext>
    </p:extLst>
  </p:cSld>
  <p:clrMapOvr>
    <a:masterClrMapping/>
  </p:clrMapOvr>
  <p:transition spd="slow">
    <p:wipe dir="r"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22663EC-8445-14B6-A61B-78516ECED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03252"/>
      </p:ext>
    </p:extLst>
  </p:cSld>
  <p:clrMapOvr>
    <a:masterClrMapping/>
  </p:clrMapOvr>
  <p:transition spd="slow">
    <p:wipe dir="r"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402B106-82D1-59A2-608B-F7F68B9FC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71695"/>
      </p:ext>
    </p:extLst>
  </p:cSld>
  <p:clrMapOvr>
    <a:masterClrMapping/>
  </p:clrMapOvr>
  <p:transition spd="slow">
    <p:wipe dir="r"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A8771F-0628-1540-5B91-F647AAB10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67912"/>
      </p:ext>
    </p:extLst>
  </p:cSld>
  <p:clrMapOvr>
    <a:masterClrMapping/>
  </p:clrMapOvr>
  <p:transition spd="slow">
    <p:wipe dir="r"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EACFB33-6E6E-7100-BCE6-ED1F3A82C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87557"/>
      </p:ext>
    </p:extLst>
  </p:cSld>
  <p:clrMapOvr>
    <a:masterClrMapping/>
  </p:clrMapOvr>
  <p:transition spd="slow">
    <p:wipe dir="r"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7F82311-B541-0296-89CD-DAEB1E068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14734"/>
      </p:ext>
    </p:extLst>
  </p:cSld>
  <p:clrMapOvr>
    <a:masterClrMapping/>
  </p:clrMapOvr>
  <p:transition spd="slow">
    <p:wipe dir="r"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68579E2-EEA3-F073-C3E2-3901961C6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45244"/>
      </p:ext>
    </p:extLst>
  </p:cSld>
  <p:clrMapOvr>
    <a:masterClrMapping/>
  </p:clrMapOvr>
  <p:transition spd="slow">
    <p:wipe dir="r"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E88B60-E00A-173C-C80A-1506EAF13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31134"/>
      </p:ext>
    </p:extLst>
  </p:cSld>
  <p:clrMapOvr>
    <a:masterClrMapping/>
  </p:clrMapOvr>
  <p:transition spd="slow">
    <p:wipe dir="r"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Rechteck 5"/>
          <p:cNvSpPr>
            <a:spLocks/>
          </p:cNvSpPr>
          <p:nvPr/>
        </p:nvSpPr>
        <p:spPr>
          <a:xfrm>
            <a:off x="805454" y="1221691"/>
            <a:ext cx="324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3EB594B-0875-BB26-EA9A-888749068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23780"/>
      </p:ext>
    </p:extLst>
  </p:cSld>
  <p:clrMapOvr>
    <a:masterClrMapping/>
  </p:clrMapOvr>
  <p:transition spd="slow">
    <p:wipe dir="r"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Rechteck 5"/>
          <p:cNvSpPr>
            <a:spLocks noChangeAspect="1"/>
          </p:cNvSpPr>
          <p:nvPr/>
        </p:nvSpPr>
        <p:spPr>
          <a:xfrm>
            <a:off x="750035" y="1265951"/>
            <a:ext cx="252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64D6627-1EB3-AFC1-6278-48BDDD2F6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74406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-23610"/>
            <a:ext cx="9144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887" y="534390"/>
            <a:ext cx="9144000" cy="6300000"/>
          </a:xfrm>
          <a:prstGeom prst="rect">
            <a:avLst/>
          </a:prstGeom>
          <a:solidFill>
            <a:srgbClr val="00330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6000" y="1512000"/>
            <a:ext cx="9072000" cy="864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7" name="Textfeld 36"/>
          <p:cNvSpPr txBox="1"/>
          <p:nvPr/>
        </p:nvSpPr>
        <p:spPr>
          <a:xfrm>
            <a:off x="0" y="1008000"/>
            <a:ext cx="982046" cy="43088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Bilanzen &amp; 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Bestände</a:t>
            </a:r>
          </a:p>
        </p:txBody>
      </p:sp>
      <p:sp>
        <p:nvSpPr>
          <p:cNvPr id="95" name="Textfeld 94"/>
          <p:cNvSpPr txBox="1"/>
          <p:nvPr/>
        </p:nvSpPr>
        <p:spPr>
          <a:xfrm>
            <a:off x="0" y="3780000"/>
            <a:ext cx="1123238" cy="1246495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Bilanzen</a:t>
            </a:r>
          </a:p>
          <a:p>
            <a:r>
              <a:rPr lang="de-DE" sz="1100" dirty="0">
                <a:solidFill>
                  <a:schemeClr val="bg1"/>
                </a:solidFill>
              </a:rPr>
              <a:t>der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TOP 10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Exporteure</a:t>
            </a:r>
          </a:p>
          <a:p>
            <a:r>
              <a:rPr lang="de-DE" sz="1400" b="1" dirty="0">
                <a:solidFill>
                  <a:srgbClr val="66FFFF"/>
                </a:solidFill>
              </a:rPr>
              <a:t>&amp;</a:t>
            </a:r>
          </a:p>
          <a:p>
            <a:r>
              <a:rPr lang="de-DE" sz="1400" b="1" dirty="0">
                <a:solidFill>
                  <a:srgbClr val="66FFFF"/>
                </a:solidFill>
              </a:rPr>
              <a:t>China, Indien</a:t>
            </a:r>
          </a:p>
        </p:txBody>
      </p:sp>
      <p:sp>
        <p:nvSpPr>
          <p:cNvPr id="107" name="Textfeld 106"/>
          <p:cNvSpPr txBox="1"/>
          <p:nvPr/>
        </p:nvSpPr>
        <p:spPr>
          <a:xfrm>
            <a:off x="0" y="2412000"/>
            <a:ext cx="669589" cy="215444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TOP 10</a:t>
            </a:r>
          </a:p>
        </p:txBody>
      </p:sp>
      <p:sp>
        <p:nvSpPr>
          <p:cNvPr id="111" name="Textfeld 110"/>
          <p:cNvSpPr txBox="1"/>
          <p:nvPr/>
        </p:nvSpPr>
        <p:spPr>
          <a:xfrm>
            <a:off x="1008000" y="1242000"/>
            <a:ext cx="1061756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20 Jahre (Tabelle)</a:t>
            </a:r>
          </a:p>
        </p:txBody>
      </p:sp>
      <p:sp>
        <p:nvSpPr>
          <p:cNvPr id="116" name="Abgerundetes Rechteck 115">
            <a:hlinkClick r:id="rId3" action="ppaction://hlinksldjump"/>
          </p:cNvPr>
          <p:cNvSpPr/>
          <p:nvPr/>
        </p:nvSpPr>
        <p:spPr>
          <a:xfrm>
            <a:off x="284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17" name="Abgerundetes Rechteck 116">
            <a:hlinkClick r:id="rId4" action="ppaction://hlinksldjump"/>
          </p:cNvPr>
          <p:cNvSpPr/>
          <p:nvPr/>
        </p:nvSpPr>
        <p:spPr>
          <a:xfrm>
            <a:off x="334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19" name="Abgerundetes Rechteck 118">
            <a:hlinkClick r:id="rId5" action="ppaction://hlinksldjump"/>
          </p:cNvPr>
          <p:cNvSpPr/>
          <p:nvPr/>
        </p:nvSpPr>
        <p:spPr>
          <a:xfrm>
            <a:off x="385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20" name="Abgerundetes Rechteck 119">
            <a:hlinkClick r:id="rId6" action="ppaction://hlinksldjump"/>
          </p:cNvPr>
          <p:cNvSpPr/>
          <p:nvPr/>
        </p:nvSpPr>
        <p:spPr>
          <a:xfrm>
            <a:off x="496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22" name="Abgerundetes Rechteck 121">
            <a:hlinkClick r:id="rId7" action="ppaction://hlinksldjump"/>
          </p:cNvPr>
          <p:cNvSpPr/>
          <p:nvPr/>
        </p:nvSpPr>
        <p:spPr>
          <a:xfrm>
            <a:off x="446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24" name="Abgerundetes Rechteck 123">
            <a:hlinkClick r:id="rId8" action="ppaction://hlinksldjump"/>
          </p:cNvPr>
          <p:cNvSpPr/>
          <p:nvPr/>
        </p:nvSpPr>
        <p:spPr>
          <a:xfrm>
            <a:off x="658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27" name="Abgerundetes Rechteck 126">
            <a:hlinkClick r:id="rId9" action="ppaction://hlinksldjump"/>
          </p:cNvPr>
          <p:cNvSpPr/>
          <p:nvPr/>
        </p:nvSpPr>
        <p:spPr>
          <a:xfrm>
            <a:off x="547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28" name="Abgerundetes Rechteck 127">
            <a:hlinkClick r:id="rId10" action="ppaction://hlinksldjump"/>
          </p:cNvPr>
          <p:cNvSpPr/>
          <p:nvPr/>
        </p:nvSpPr>
        <p:spPr>
          <a:xfrm>
            <a:off x="709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29" name="Abgerundetes Rechteck 128">
            <a:hlinkClick r:id="rId11" action="ppaction://hlinksldjump"/>
          </p:cNvPr>
          <p:cNvSpPr/>
          <p:nvPr/>
        </p:nvSpPr>
        <p:spPr>
          <a:xfrm>
            <a:off x="7596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30" name="Abgerundetes Rechteck 129">
            <a:hlinkClick r:id="rId12" action="ppaction://hlinksldjump"/>
          </p:cNvPr>
          <p:cNvSpPr/>
          <p:nvPr/>
        </p:nvSpPr>
        <p:spPr>
          <a:xfrm>
            <a:off x="8100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5" name="Abgerundetes Rechteck 4">
            <a:hlinkClick r:id="rId13" action="ppaction://hlinksldjump"/>
          </p:cNvPr>
          <p:cNvSpPr/>
          <p:nvPr/>
        </p:nvSpPr>
        <p:spPr>
          <a:xfrm>
            <a:off x="2340000" y="612000"/>
            <a:ext cx="1980000" cy="288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Getreide</a:t>
            </a:r>
            <a:r>
              <a:rPr lang="de-DE" sz="1200" dirty="0">
                <a:solidFill>
                  <a:srgbClr val="0000FF"/>
                </a:solidFill>
              </a:rPr>
              <a:t> (ohne Reis)</a:t>
            </a:r>
          </a:p>
        </p:txBody>
      </p:sp>
      <p:sp>
        <p:nvSpPr>
          <p:cNvPr id="131" name="Abgerundetes Rechteck 130">
            <a:hlinkClick r:id="rId14" action="ppaction://hlinksldjump"/>
          </p:cNvPr>
          <p:cNvSpPr/>
          <p:nvPr/>
        </p:nvSpPr>
        <p:spPr>
          <a:xfrm>
            <a:off x="4464000" y="612000"/>
            <a:ext cx="1980000" cy="288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Ölsaaten</a:t>
            </a:r>
          </a:p>
        </p:txBody>
      </p:sp>
      <p:sp>
        <p:nvSpPr>
          <p:cNvPr id="151" name="Abgerundetes Rechteck 150">
            <a:hlinkClick r:id="rId15" action="ppaction://hlinksldjump"/>
          </p:cNvPr>
          <p:cNvSpPr/>
          <p:nvPr/>
        </p:nvSpPr>
        <p:spPr>
          <a:xfrm>
            <a:off x="6588000" y="612000"/>
            <a:ext cx="2484000" cy="288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b="1" dirty="0">
                <a:solidFill>
                  <a:srgbClr val="CC00FF"/>
                </a:solidFill>
              </a:rPr>
              <a:t>Pflanzenöle</a:t>
            </a:r>
          </a:p>
        </p:txBody>
      </p:sp>
      <p:sp>
        <p:nvSpPr>
          <p:cNvPr id="104" name="Textfeld 103"/>
          <p:cNvSpPr txBox="1"/>
          <p:nvPr/>
        </p:nvSpPr>
        <p:spPr>
          <a:xfrm>
            <a:off x="1008000" y="1584000"/>
            <a:ext cx="1053741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 err="1">
                <a:solidFill>
                  <a:srgbClr val="00FF00"/>
                </a:solidFill>
              </a:rPr>
              <a:t>Veränd</a:t>
            </a:r>
            <a:r>
              <a:rPr lang="de-DE" sz="1050" dirty="0">
                <a:solidFill>
                  <a:srgbClr val="00FF00"/>
                </a:solidFill>
              </a:rPr>
              <a:t>. </a:t>
            </a:r>
            <a:r>
              <a:rPr lang="de-DE" sz="1050" dirty="0" err="1">
                <a:solidFill>
                  <a:srgbClr val="00FF00"/>
                </a:solidFill>
              </a:rPr>
              <a:t>z.Vorjahr</a:t>
            </a:r>
            <a:endParaRPr lang="de-DE" sz="1050" dirty="0">
              <a:solidFill>
                <a:srgbClr val="00FF00"/>
              </a:solidFill>
            </a:endParaRPr>
          </a:p>
        </p:txBody>
      </p:sp>
      <p:sp>
        <p:nvSpPr>
          <p:cNvPr id="109" name="Abgerundetes Rechteck 108">
            <a:hlinkClick r:id="rId16" action="ppaction://hlinksldjump"/>
          </p:cNvPr>
          <p:cNvSpPr/>
          <p:nvPr/>
        </p:nvSpPr>
        <p:spPr>
          <a:xfrm>
            <a:off x="2340000" y="1584000"/>
            <a:ext cx="1980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0000FF"/>
                </a:solidFill>
              </a:rPr>
              <a:t>Gesamt &amp; nach Getreidearten</a:t>
            </a:r>
          </a:p>
        </p:txBody>
      </p:sp>
      <p:sp>
        <p:nvSpPr>
          <p:cNvPr id="114" name="Abgerundetes Rechteck 113">
            <a:hlinkClick r:id="rId17" action="ppaction://hlinksldjump"/>
          </p:cNvPr>
          <p:cNvSpPr/>
          <p:nvPr/>
        </p:nvSpPr>
        <p:spPr>
          <a:xfrm>
            <a:off x="4464000" y="1584000"/>
            <a:ext cx="1980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FF0000"/>
                </a:solidFill>
              </a:rPr>
              <a:t>Gesamt &amp; nach Arten</a:t>
            </a:r>
          </a:p>
        </p:txBody>
      </p:sp>
      <p:sp>
        <p:nvSpPr>
          <p:cNvPr id="115" name="Abgerundetes Rechteck 114">
            <a:hlinkClick r:id="rId18" action="ppaction://hlinksldjump"/>
          </p:cNvPr>
          <p:cNvSpPr/>
          <p:nvPr/>
        </p:nvSpPr>
        <p:spPr>
          <a:xfrm>
            <a:off x="6588000" y="1584000"/>
            <a:ext cx="1332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CC00FF"/>
                </a:solidFill>
              </a:rPr>
              <a:t>Gesamt &amp; nach Arten</a:t>
            </a:r>
          </a:p>
        </p:txBody>
      </p:sp>
      <p:sp>
        <p:nvSpPr>
          <p:cNvPr id="133" name="Textfeld 132"/>
          <p:cNvSpPr txBox="1"/>
          <p:nvPr/>
        </p:nvSpPr>
        <p:spPr>
          <a:xfrm>
            <a:off x="1008000" y="1836000"/>
            <a:ext cx="1198011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 err="1">
                <a:solidFill>
                  <a:srgbClr val="00FF00"/>
                </a:solidFill>
              </a:rPr>
              <a:t>Veränd</a:t>
            </a:r>
            <a:r>
              <a:rPr lang="de-DE" sz="1050" dirty="0">
                <a:solidFill>
                  <a:srgbClr val="00FF00"/>
                </a:solidFill>
              </a:rPr>
              <a:t>. </a:t>
            </a:r>
            <a:r>
              <a:rPr lang="de-DE" sz="1050" dirty="0" err="1">
                <a:solidFill>
                  <a:srgbClr val="00FF00"/>
                </a:solidFill>
              </a:rPr>
              <a:t>z.Vormonat</a:t>
            </a:r>
            <a:endParaRPr lang="de-DE" sz="1050" dirty="0">
              <a:solidFill>
                <a:srgbClr val="00FF00"/>
              </a:solidFill>
            </a:endParaRPr>
          </a:p>
        </p:txBody>
      </p:sp>
      <p:sp>
        <p:nvSpPr>
          <p:cNvPr id="141" name="Abgerundetes Rechteck 140">
            <a:hlinkClick r:id="rId19" action="ppaction://hlinksldjump"/>
          </p:cNvPr>
          <p:cNvSpPr/>
          <p:nvPr/>
        </p:nvSpPr>
        <p:spPr>
          <a:xfrm>
            <a:off x="2340000" y="1836000"/>
            <a:ext cx="1980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0000FF"/>
                </a:solidFill>
              </a:rPr>
              <a:t>Gesamt &amp; nach Getreidearten</a:t>
            </a:r>
          </a:p>
        </p:txBody>
      </p:sp>
      <p:sp>
        <p:nvSpPr>
          <p:cNvPr id="144" name="Abgerundetes Rechteck 143">
            <a:hlinkClick r:id="rId20" action="ppaction://hlinksldjump"/>
          </p:cNvPr>
          <p:cNvSpPr/>
          <p:nvPr/>
        </p:nvSpPr>
        <p:spPr>
          <a:xfrm>
            <a:off x="4464000" y="1836000"/>
            <a:ext cx="1980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FF0000"/>
                </a:solidFill>
              </a:rPr>
              <a:t>Gesamt &amp; nach Arten</a:t>
            </a:r>
          </a:p>
        </p:txBody>
      </p:sp>
      <p:sp>
        <p:nvSpPr>
          <p:cNvPr id="145" name="Abgerundetes Rechteck 144">
            <a:hlinkClick r:id="rId21" action="ppaction://hlinksldjump"/>
          </p:cNvPr>
          <p:cNvSpPr/>
          <p:nvPr/>
        </p:nvSpPr>
        <p:spPr>
          <a:xfrm>
            <a:off x="6588000" y="1836000"/>
            <a:ext cx="1332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CC00FF"/>
                </a:solidFill>
              </a:rPr>
              <a:t>Gesamt &amp; nach Arten</a:t>
            </a:r>
          </a:p>
        </p:txBody>
      </p:sp>
      <p:sp>
        <p:nvSpPr>
          <p:cNvPr id="152" name="Textfeld 151"/>
          <p:cNvSpPr txBox="1"/>
          <p:nvPr/>
        </p:nvSpPr>
        <p:spPr>
          <a:xfrm>
            <a:off x="1008000" y="2088000"/>
            <a:ext cx="1287779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>
                <a:solidFill>
                  <a:srgbClr val="00FF00"/>
                </a:solidFill>
              </a:rPr>
              <a:t>Verlauf  Schätzungen</a:t>
            </a:r>
          </a:p>
        </p:txBody>
      </p:sp>
      <p:sp>
        <p:nvSpPr>
          <p:cNvPr id="153" name="Abgerundetes Rechteck 152">
            <a:hlinkClick r:id="rId22" action="ppaction://hlinksldjump"/>
          </p:cNvPr>
          <p:cNvSpPr/>
          <p:nvPr/>
        </p:nvSpPr>
        <p:spPr>
          <a:xfrm>
            <a:off x="2844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54" name="Abgerundetes Rechteck 153">
            <a:hlinkClick r:id="rId23" action="ppaction://hlinksldjump"/>
          </p:cNvPr>
          <p:cNvSpPr/>
          <p:nvPr/>
        </p:nvSpPr>
        <p:spPr>
          <a:xfrm>
            <a:off x="3348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55" name="Abgerundetes Rechteck 154">
            <a:hlinkClick r:id="rId24" action="ppaction://hlinksldjump"/>
          </p:cNvPr>
          <p:cNvSpPr/>
          <p:nvPr/>
        </p:nvSpPr>
        <p:spPr>
          <a:xfrm>
            <a:off x="2340000" y="2088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56" name="Abgerundetes Rechteck 155">
            <a:hlinkClick r:id="rId25" action="ppaction://hlinksldjump"/>
          </p:cNvPr>
          <p:cNvSpPr/>
          <p:nvPr/>
        </p:nvSpPr>
        <p:spPr>
          <a:xfrm>
            <a:off x="3852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57" name="Abgerundetes Rechteck 156">
            <a:hlinkClick r:id="rId26" action="ppaction://hlinksldjump"/>
          </p:cNvPr>
          <p:cNvSpPr/>
          <p:nvPr/>
        </p:nvSpPr>
        <p:spPr>
          <a:xfrm>
            <a:off x="4968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58" name="Abgerundetes Rechteck 157">
            <a:hlinkClick r:id="rId27" action="ppaction://hlinksldjump"/>
          </p:cNvPr>
          <p:cNvSpPr/>
          <p:nvPr/>
        </p:nvSpPr>
        <p:spPr>
          <a:xfrm>
            <a:off x="4464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59" name="Abgerundetes Rechteck 158">
            <a:hlinkClick r:id="rId28" action="ppaction://hlinksldjump"/>
          </p:cNvPr>
          <p:cNvSpPr/>
          <p:nvPr/>
        </p:nvSpPr>
        <p:spPr>
          <a:xfrm>
            <a:off x="6588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60" name="Abgerundetes Rechteck 159">
            <a:hlinkClick r:id="rId29" action="ppaction://hlinksldjump"/>
          </p:cNvPr>
          <p:cNvSpPr/>
          <p:nvPr/>
        </p:nvSpPr>
        <p:spPr>
          <a:xfrm>
            <a:off x="5472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61" name="Abgerundetes Rechteck 160">
            <a:hlinkClick r:id="rId30" action="ppaction://hlinksldjump"/>
          </p:cNvPr>
          <p:cNvSpPr/>
          <p:nvPr/>
        </p:nvSpPr>
        <p:spPr>
          <a:xfrm>
            <a:off x="7092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62" name="Abgerundetes Rechteck 161">
            <a:hlinkClick r:id="rId31" action="ppaction://hlinksldjump"/>
          </p:cNvPr>
          <p:cNvSpPr/>
          <p:nvPr/>
        </p:nvSpPr>
        <p:spPr>
          <a:xfrm>
            <a:off x="7596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63" name="Abgerundetes Rechteck 162">
            <a:hlinkClick r:id="rId32" action="ppaction://hlinksldjump"/>
          </p:cNvPr>
          <p:cNvSpPr/>
          <p:nvPr/>
        </p:nvSpPr>
        <p:spPr>
          <a:xfrm>
            <a:off x="8100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178" name="Textfeld 177"/>
          <p:cNvSpPr txBox="1"/>
          <p:nvPr/>
        </p:nvSpPr>
        <p:spPr>
          <a:xfrm>
            <a:off x="1008000" y="2376000"/>
            <a:ext cx="657800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Erzeugung</a:t>
            </a:r>
          </a:p>
        </p:txBody>
      </p:sp>
      <p:sp>
        <p:nvSpPr>
          <p:cNvPr id="179" name="Abgerundetes Rechteck 178">
            <a:hlinkClick r:id="rId33" action="ppaction://hlinksldjump"/>
          </p:cNvPr>
          <p:cNvSpPr/>
          <p:nvPr/>
        </p:nvSpPr>
        <p:spPr>
          <a:xfrm>
            <a:off x="284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80" name="Abgerundetes Rechteck 179">
            <a:hlinkClick r:id="rId34" action="ppaction://hlinksldjump"/>
          </p:cNvPr>
          <p:cNvSpPr/>
          <p:nvPr/>
        </p:nvSpPr>
        <p:spPr>
          <a:xfrm>
            <a:off x="334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81" name="Abgerundetes Rechteck 180">
            <a:hlinkClick r:id="rId35" action="ppaction://hlinksldjump"/>
          </p:cNvPr>
          <p:cNvSpPr/>
          <p:nvPr/>
        </p:nvSpPr>
        <p:spPr>
          <a:xfrm>
            <a:off x="2340000" y="2412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82" name="Abgerundetes Rechteck 181">
            <a:hlinkClick r:id="rId36" action="ppaction://hlinksldjump"/>
          </p:cNvPr>
          <p:cNvSpPr/>
          <p:nvPr/>
        </p:nvSpPr>
        <p:spPr>
          <a:xfrm>
            <a:off x="385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83" name="Abgerundetes Rechteck 182">
            <a:hlinkClick r:id="rId37" action="ppaction://hlinksldjump"/>
          </p:cNvPr>
          <p:cNvSpPr/>
          <p:nvPr/>
        </p:nvSpPr>
        <p:spPr>
          <a:xfrm>
            <a:off x="496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84" name="Abgerundetes Rechteck 183">
            <a:hlinkClick r:id="rId38" action="ppaction://hlinksldjump"/>
          </p:cNvPr>
          <p:cNvSpPr/>
          <p:nvPr/>
        </p:nvSpPr>
        <p:spPr>
          <a:xfrm>
            <a:off x="446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85" name="Abgerundetes Rechteck 184">
            <a:hlinkClick r:id="rId39" action="ppaction://hlinksldjump"/>
          </p:cNvPr>
          <p:cNvSpPr/>
          <p:nvPr/>
        </p:nvSpPr>
        <p:spPr>
          <a:xfrm>
            <a:off x="658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86" name="Abgerundetes Rechteck 185">
            <a:hlinkClick r:id="rId40" action="ppaction://hlinksldjump"/>
          </p:cNvPr>
          <p:cNvSpPr/>
          <p:nvPr/>
        </p:nvSpPr>
        <p:spPr>
          <a:xfrm>
            <a:off x="547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87" name="Abgerundetes Rechteck 186">
            <a:hlinkClick r:id="rId41" action="ppaction://hlinksldjump"/>
          </p:cNvPr>
          <p:cNvSpPr/>
          <p:nvPr/>
        </p:nvSpPr>
        <p:spPr>
          <a:xfrm>
            <a:off x="709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88" name="Abgerundetes Rechteck 187">
            <a:hlinkClick r:id="rId42" action="ppaction://hlinksldjump"/>
          </p:cNvPr>
          <p:cNvSpPr/>
          <p:nvPr/>
        </p:nvSpPr>
        <p:spPr>
          <a:xfrm>
            <a:off x="7596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89" name="Abgerundetes Rechteck 188">
            <a:hlinkClick r:id="rId43" action="ppaction://hlinksldjump"/>
          </p:cNvPr>
          <p:cNvSpPr/>
          <p:nvPr/>
        </p:nvSpPr>
        <p:spPr>
          <a:xfrm>
            <a:off x="8100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191" name="Textfeld 190"/>
          <p:cNvSpPr txBox="1"/>
          <p:nvPr/>
        </p:nvSpPr>
        <p:spPr>
          <a:xfrm>
            <a:off x="1008000" y="2808000"/>
            <a:ext cx="502308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Exporte</a:t>
            </a:r>
          </a:p>
        </p:txBody>
      </p:sp>
      <p:sp>
        <p:nvSpPr>
          <p:cNvPr id="192" name="Abgerundetes Rechteck 191">
            <a:hlinkClick r:id="rId44" action="ppaction://hlinksldjump"/>
          </p:cNvPr>
          <p:cNvSpPr/>
          <p:nvPr/>
        </p:nvSpPr>
        <p:spPr>
          <a:xfrm>
            <a:off x="2844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93" name="Abgerundetes Rechteck 192">
            <a:hlinkClick r:id="rId45" action="ppaction://hlinksldjump"/>
          </p:cNvPr>
          <p:cNvSpPr/>
          <p:nvPr/>
        </p:nvSpPr>
        <p:spPr>
          <a:xfrm>
            <a:off x="3348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94" name="Abgerundetes Rechteck 193">
            <a:hlinkClick r:id="rId46" action="ppaction://hlinksldjump"/>
          </p:cNvPr>
          <p:cNvSpPr/>
          <p:nvPr/>
        </p:nvSpPr>
        <p:spPr>
          <a:xfrm>
            <a:off x="2340000" y="2844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95" name="Abgerundetes Rechteck 194">
            <a:hlinkClick r:id="rId47" action="ppaction://hlinksldjump"/>
          </p:cNvPr>
          <p:cNvSpPr/>
          <p:nvPr/>
        </p:nvSpPr>
        <p:spPr>
          <a:xfrm>
            <a:off x="3852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96" name="Abgerundetes Rechteck 195">
            <a:hlinkClick r:id="rId48" action="ppaction://hlinksldjump"/>
          </p:cNvPr>
          <p:cNvSpPr/>
          <p:nvPr/>
        </p:nvSpPr>
        <p:spPr>
          <a:xfrm>
            <a:off x="4968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97" name="Abgerundetes Rechteck 196">
            <a:hlinkClick r:id="rId49" action="ppaction://hlinksldjump"/>
          </p:cNvPr>
          <p:cNvSpPr/>
          <p:nvPr/>
        </p:nvSpPr>
        <p:spPr>
          <a:xfrm>
            <a:off x="4464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98" name="Abgerundetes Rechteck 197">
            <a:hlinkClick r:id="rId50" action="ppaction://hlinksldjump"/>
          </p:cNvPr>
          <p:cNvSpPr/>
          <p:nvPr/>
        </p:nvSpPr>
        <p:spPr>
          <a:xfrm>
            <a:off x="6588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99" name="Abgerundetes Rechteck 198">
            <a:hlinkClick r:id="rId51" action="ppaction://hlinksldjump"/>
          </p:cNvPr>
          <p:cNvSpPr/>
          <p:nvPr/>
        </p:nvSpPr>
        <p:spPr>
          <a:xfrm>
            <a:off x="5472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00" name="Abgerundetes Rechteck 199">
            <a:hlinkClick r:id="rId52" action="ppaction://hlinksldjump"/>
          </p:cNvPr>
          <p:cNvSpPr/>
          <p:nvPr/>
        </p:nvSpPr>
        <p:spPr>
          <a:xfrm>
            <a:off x="7092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01" name="Abgerundetes Rechteck 200">
            <a:hlinkClick r:id="rId53" action="ppaction://hlinksldjump"/>
          </p:cNvPr>
          <p:cNvSpPr/>
          <p:nvPr/>
        </p:nvSpPr>
        <p:spPr>
          <a:xfrm>
            <a:off x="7596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02" name="Abgerundetes Rechteck 201">
            <a:hlinkClick r:id="rId54" action="ppaction://hlinksldjump"/>
          </p:cNvPr>
          <p:cNvSpPr/>
          <p:nvPr/>
        </p:nvSpPr>
        <p:spPr>
          <a:xfrm>
            <a:off x="8100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05" name="Textfeld 204"/>
          <p:cNvSpPr txBox="1"/>
          <p:nvPr/>
        </p:nvSpPr>
        <p:spPr>
          <a:xfrm>
            <a:off x="1008000" y="3024000"/>
            <a:ext cx="518338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Importe</a:t>
            </a:r>
          </a:p>
        </p:txBody>
      </p:sp>
      <p:sp>
        <p:nvSpPr>
          <p:cNvPr id="206" name="Abgerundetes Rechteck 205">
            <a:hlinkClick r:id="rId55" action="ppaction://hlinksldjump"/>
          </p:cNvPr>
          <p:cNvSpPr/>
          <p:nvPr/>
        </p:nvSpPr>
        <p:spPr>
          <a:xfrm>
            <a:off x="2844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07" name="Abgerundetes Rechteck 206">
            <a:hlinkClick r:id="rId56" action="ppaction://hlinksldjump"/>
          </p:cNvPr>
          <p:cNvSpPr/>
          <p:nvPr/>
        </p:nvSpPr>
        <p:spPr>
          <a:xfrm>
            <a:off x="3348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08" name="Abgerundetes Rechteck 207">
            <a:hlinkClick r:id="rId57" action="ppaction://hlinksldjump"/>
          </p:cNvPr>
          <p:cNvSpPr/>
          <p:nvPr/>
        </p:nvSpPr>
        <p:spPr>
          <a:xfrm>
            <a:off x="2340000" y="3060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09" name="Abgerundetes Rechteck 208">
            <a:hlinkClick r:id="rId58" action="ppaction://hlinksldjump"/>
          </p:cNvPr>
          <p:cNvSpPr/>
          <p:nvPr/>
        </p:nvSpPr>
        <p:spPr>
          <a:xfrm>
            <a:off x="3852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10" name="Abgerundetes Rechteck 209">
            <a:hlinkClick r:id="rId59" action="ppaction://hlinksldjump"/>
          </p:cNvPr>
          <p:cNvSpPr/>
          <p:nvPr/>
        </p:nvSpPr>
        <p:spPr>
          <a:xfrm>
            <a:off x="4968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11" name="Abgerundetes Rechteck 210">
            <a:hlinkClick r:id="rId60" action="ppaction://hlinksldjump"/>
          </p:cNvPr>
          <p:cNvSpPr/>
          <p:nvPr/>
        </p:nvSpPr>
        <p:spPr>
          <a:xfrm>
            <a:off x="4464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12" name="Abgerundetes Rechteck 211">
            <a:hlinkClick r:id="rId61" action="ppaction://hlinksldjump"/>
          </p:cNvPr>
          <p:cNvSpPr/>
          <p:nvPr/>
        </p:nvSpPr>
        <p:spPr>
          <a:xfrm>
            <a:off x="6588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13" name="Abgerundetes Rechteck 212">
            <a:hlinkClick r:id="rId62" action="ppaction://hlinksldjump"/>
          </p:cNvPr>
          <p:cNvSpPr/>
          <p:nvPr/>
        </p:nvSpPr>
        <p:spPr>
          <a:xfrm>
            <a:off x="5472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14" name="Abgerundetes Rechteck 213">
            <a:hlinkClick r:id="rId63" action="ppaction://hlinksldjump"/>
          </p:cNvPr>
          <p:cNvSpPr/>
          <p:nvPr/>
        </p:nvSpPr>
        <p:spPr>
          <a:xfrm>
            <a:off x="7092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15" name="Abgerundetes Rechteck 214">
            <a:hlinkClick r:id="rId64" action="ppaction://hlinksldjump"/>
          </p:cNvPr>
          <p:cNvSpPr/>
          <p:nvPr/>
        </p:nvSpPr>
        <p:spPr>
          <a:xfrm>
            <a:off x="7596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16" name="Abgerundetes Rechteck 215">
            <a:hlinkClick r:id="rId65" action="ppaction://hlinksldjump"/>
          </p:cNvPr>
          <p:cNvSpPr/>
          <p:nvPr/>
        </p:nvSpPr>
        <p:spPr>
          <a:xfrm>
            <a:off x="8100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18" name="Textfeld 217"/>
          <p:cNvSpPr txBox="1"/>
          <p:nvPr/>
        </p:nvSpPr>
        <p:spPr>
          <a:xfrm>
            <a:off x="1008000" y="3240000"/>
            <a:ext cx="792452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Endbestände</a:t>
            </a:r>
          </a:p>
        </p:txBody>
      </p:sp>
      <p:sp>
        <p:nvSpPr>
          <p:cNvPr id="219" name="Abgerundetes Rechteck 218">
            <a:hlinkClick r:id="rId66" action="ppaction://hlinksldjump"/>
          </p:cNvPr>
          <p:cNvSpPr/>
          <p:nvPr/>
        </p:nvSpPr>
        <p:spPr>
          <a:xfrm>
            <a:off x="284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20" name="Abgerundetes Rechteck 219">
            <a:hlinkClick r:id="rId67" action="ppaction://hlinksldjump"/>
          </p:cNvPr>
          <p:cNvSpPr/>
          <p:nvPr/>
        </p:nvSpPr>
        <p:spPr>
          <a:xfrm>
            <a:off x="334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21" name="Abgerundetes Rechteck 220">
            <a:hlinkClick r:id="rId68" action="ppaction://hlinksldjump"/>
          </p:cNvPr>
          <p:cNvSpPr/>
          <p:nvPr/>
        </p:nvSpPr>
        <p:spPr>
          <a:xfrm>
            <a:off x="2340000" y="3276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22" name="Abgerundetes Rechteck 221">
            <a:hlinkClick r:id="rId69" action="ppaction://hlinksldjump"/>
          </p:cNvPr>
          <p:cNvSpPr/>
          <p:nvPr/>
        </p:nvSpPr>
        <p:spPr>
          <a:xfrm>
            <a:off x="385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23" name="Abgerundetes Rechteck 222">
            <a:hlinkClick r:id="rId70" action="ppaction://hlinksldjump"/>
          </p:cNvPr>
          <p:cNvSpPr/>
          <p:nvPr/>
        </p:nvSpPr>
        <p:spPr>
          <a:xfrm>
            <a:off x="496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24" name="Abgerundetes Rechteck 223">
            <a:hlinkClick r:id="rId71" action="ppaction://hlinksldjump"/>
          </p:cNvPr>
          <p:cNvSpPr/>
          <p:nvPr/>
        </p:nvSpPr>
        <p:spPr>
          <a:xfrm>
            <a:off x="446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25" name="Abgerundetes Rechteck 224">
            <a:hlinkClick r:id="rId72" action="ppaction://hlinksldjump"/>
          </p:cNvPr>
          <p:cNvSpPr/>
          <p:nvPr/>
        </p:nvSpPr>
        <p:spPr>
          <a:xfrm>
            <a:off x="658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26" name="Abgerundetes Rechteck 225">
            <a:hlinkClick r:id="rId73" action="ppaction://hlinksldjump"/>
          </p:cNvPr>
          <p:cNvSpPr/>
          <p:nvPr/>
        </p:nvSpPr>
        <p:spPr>
          <a:xfrm>
            <a:off x="547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27" name="Abgerundetes Rechteck 226">
            <a:hlinkClick r:id="rId74" action="ppaction://hlinksldjump"/>
          </p:cNvPr>
          <p:cNvSpPr/>
          <p:nvPr/>
        </p:nvSpPr>
        <p:spPr>
          <a:xfrm>
            <a:off x="709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28" name="Abgerundetes Rechteck 227">
            <a:hlinkClick r:id="rId75" action="ppaction://hlinksldjump"/>
          </p:cNvPr>
          <p:cNvSpPr/>
          <p:nvPr/>
        </p:nvSpPr>
        <p:spPr>
          <a:xfrm>
            <a:off x="7596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29" name="Abgerundetes Rechteck 228">
            <a:hlinkClick r:id="rId76" action="ppaction://hlinksldjump"/>
          </p:cNvPr>
          <p:cNvSpPr/>
          <p:nvPr/>
        </p:nvSpPr>
        <p:spPr>
          <a:xfrm>
            <a:off x="8100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37" name="Textfeld 236"/>
          <p:cNvSpPr txBox="1"/>
          <p:nvPr/>
        </p:nvSpPr>
        <p:spPr>
          <a:xfrm rot="900000">
            <a:off x="3861591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238" name="Textfeld 237"/>
          <p:cNvSpPr txBox="1"/>
          <p:nvPr/>
        </p:nvSpPr>
        <p:spPr>
          <a:xfrm rot="900000">
            <a:off x="4007990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239" name="Textfeld 238"/>
          <p:cNvSpPr txBox="1"/>
          <p:nvPr/>
        </p:nvSpPr>
        <p:spPr>
          <a:xfrm rot="900000">
            <a:off x="4190740" y="3479815"/>
            <a:ext cx="128685" cy="297642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.</a:t>
            </a:r>
            <a:r>
              <a:rPr lang="de-DE" sz="600" dirty="0" err="1"/>
              <a:t>n.Arten</a:t>
            </a:r>
            <a:endParaRPr lang="de-DE" sz="600" dirty="0"/>
          </a:p>
        </p:txBody>
      </p:sp>
      <p:sp>
        <p:nvSpPr>
          <p:cNvPr id="231" name="Textfeld 230"/>
          <p:cNvSpPr txBox="1"/>
          <p:nvPr/>
        </p:nvSpPr>
        <p:spPr>
          <a:xfrm>
            <a:off x="2689302" y="3780000"/>
            <a:ext cx="109061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9" name="Abgerundetes Rechteck 8">
            <a:hlinkClick r:id="rId77" action="ppaction://hlinksldjump"/>
          </p:cNvPr>
          <p:cNvSpPr/>
          <p:nvPr/>
        </p:nvSpPr>
        <p:spPr>
          <a:xfrm>
            <a:off x="381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0" name="Abgerundetes Rechteck 239">
            <a:hlinkClick r:id="rId78" action="ppaction://hlinksldjump"/>
          </p:cNvPr>
          <p:cNvSpPr/>
          <p:nvPr/>
        </p:nvSpPr>
        <p:spPr>
          <a:xfrm>
            <a:off x="399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1" name="Abgerundetes Rechteck 240">
            <a:hlinkClick r:id="rId79" action="ppaction://hlinksldjump"/>
          </p:cNvPr>
          <p:cNvSpPr/>
          <p:nvPr/>
        </p:nvSpPr>
        <p:spPr>
          <a:xfrm>
            <a:off x="417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3" name="Textfeld 242"/>
          <p:cNvSpPr txBox="1"/>
          <p:nvPr/>
        </p:nvSpPr>
        <p:spPr>
          <a:xfrm>
            <a:off x="2769453" y="3960000"/>
            <a:ext cx="101045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Australien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244" name="Abgerundetes Rechteck 243">
            <a:hlinkClick r:id="rId80" action="ppaction://hlinksldjump"/>
          </p:cNvPr>
          <p:cNvSpPr/>
          <p:nvPr/>
        </p:nvSpPr>
        <p:spPr>
          <a:xfrm>
            <a:off x="381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5" name="Abgerundetes Rechteck 244">
            <a:hlinkClick r:id="rId81" action="ppaction://hlinksldjump"/>
          </p:cNvPr>
          <p:cNvSpPr/>
          <p:nvPr/>
        </p:nvSpPr>
        <p:spPr>
          <a:xfrm>
            <a:off x="399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6" name="Abgerundetes Rechteck 245">
            <a:hlinkClick r:id="rId82" action="ppaction://hlinksldjump"/>
          </p:cNvPr>
          <p:cNvSpPr/>
          <p:nvPr/>
        </p:nvSpPr>
        <p:spPr>
          <a:xfrm>
            <a:off x="417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8" name="Textfeld 247"/>
          <p:cNvSpPr txBox="1"/>
          <p:nvPr/>
        </p:nvSpPr>
        <p:spPr>
          <a:xfrm>
            <a:off x="2856015" y="414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249" name="Abgerundetes Rechteck 248">
            <a:hlinkClick r:id="rId83" action="ppaction://hlinksldjump"/>
          </p:cNvPr>
          <p:cNvSpPr/>
          <p:nvPr/>
        </p:nvSpPr>
        <p:spPr>
          <a:xfrm>
            <a:off x="381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0" name="Abgerundetes Rechteck 249">
            <a:hlinkClick r:id="rId84" action="ppaction://hlinksldjump"/>
          </p:cNvPr>
          <p:cNvSpPr/>
          <p:nvPr/>
        </p:nvSpPr>
        <p:spPr>
          <a:xfrm>
            <a:off x="399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1" name="Abgerundetes Rechteck 250">
            <a:hlinkClick r:id="rId85" action="ppaction://hlinksldjump"/>
          </p:cNvPr>
          <p:cNvSpPr/>
          <p:nvPr/>
        </p:nvSpPr>
        <p:spPr>
          <a:xfrm>
            <a:off x="417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3" name="Textfeld 252"/>
          <p:cNvSpPr txBox="1"/>
          <p:nvPr/>
        </p:nvSpPr>
        <p:spPr>
          <a:xfrm>
            <a:off x="2971430" y="4320000"/>
            <a:ext cx="808482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 -27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254" name="Abgerundetes Rechteck 253">
            <a:hlinkClick r:id="rId86" action="ppaction://hlinksldjump"/>
          </p:cNvPr>
          <p:cNvSpPr/>
          <p:nvPr/>
        </p:nvSpPr>
        <p:spPr>
          <a:xfrm>
            <a:off x="381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5" name="Abgerundetes Rechteck 254">
            <a:hlinkClick r:id="rId87" action="ppaction://hlinksldjump"/>
          </p:cNvPr>
          <p:cNvSpPr/>
          <p:nvPr/>
        </p:nvSpPr>
        <p:spPr>
          <a:xfrm>
            <a:off x="399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6" name="Abgerundetes Rechteck 255">
            <a:hlinkClick r:id="rId88" action="ppaction://hlinksldjump"/>
          </p:cNvPr>
          <p:cNvSpPr/>
          <p:nvPr/>
        </p:nvSpPr>
        <p:spPr>
          <a:xfrm>
            <a:off x="417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8" name="Textfeld 257"/>
          <p:cNvSpPr txBox="1"/>
          <p:nvPr/>
        </p:nvSpPr>
        <p:spPr>
          <a:xfrm>
            <a:off x="2920134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259" name="Abgerundetes Rechteck 258">
            <a:hlinkClick r:id="rId89" action="ppaction://hlinksldjump"/>
          </p:cNvPr>
          <p:cNvSpPr/>
          <p:nvPr/>
        </p:nvSpPr>
        <p:spPr>
          <a:xfrm>
            <a:off x="381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0" name="Abgerundetes Rechteck 259">
            <a:hlinkClick r:id="rId90" action="ppaction://hlinksldjump"/>
          </p:cNvPr>
          <p:cNvSpPr/>
          <p:nvPr/>
        </p:nvSpPr>
        <p:spPr>
          <a:xfrm>
            <a:off x="399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1" name="Abgerundetes Rechteck 260">
            <a:hlinkClick r:id="rId91" action="ppaction://hlinksldjump"/>
          </p:cNvPr>
          <p:cNvSpPr/>
          <p:nvPr/>
        </p:nvSpPr>
        <p:spPr>
          <a:xfrm>
            <a:off x="417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3" name="Textfeld 262"/>
          <p:cNvSpPr txBox="1"/>
          <p:nvPr/>
        </p:nvSpPr>
        <p:spPr>
          <a:xfrm>
            <a:off x="2719759" y="4680000"/>
            <a:ext cx="1060153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Kasachstan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264" name="Abgerundetes Rechteck 263">
            <a:hlinkClick r:id="rId92" action="ppaction://hlinksldjump"/>
          </p:cNvPr>
          <p:cNvSpPr/>
          <p:nvPr/>
        </p:nvSpPr>
        <p:spPr>
          <a:xfrm>
            <a:off x="381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5" name="Abgerundetes Rechteck 264">
            <a:hlinkClick r:id="rId93" action="ppaction://hlinksldjump"/>
          </p:cNvPr>
          <p:cNvSpPr/>
          <p:nvPr/>
        </p:nvSpPr>
        <p:spPr>
          <a:xfrm>
            <a:off x="399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6" name="Abgerundetes Rechteck 265">
            <a:hlinkClick r:id="rId94" action="ppaction://hlinksldjump"/>
          </p:cNvPr>
          <p:cNvSpPr/>
          <p:nvPr/>
        </p:nvSpPr>
        <p:spPr>
          <a:xfrm>
            <a:off x="417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8" name="Textfeld 267"/>
          <p:cNvSpPr txBox="1"/>
          <p:nvPr/>
        </p:nvSpPr>
        <p:spPr>
          <a:xfrm>
            <a:off x="2808000" y="486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269" name="Abgerundetes Rechteck 268">
            <a:hlinkClick r:id="rId95" action="ppaction://hlinksldjump"/>
          </p:cNvPr>
          <p:cNvSpPr/>
          <p:nvPr/>
        </p:nvSpPr>
        <p:spPr>
          <a:xfrm>
            <a:off x="381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0" name="Abgerundetes Rechteck 269">
            <a:hlinkClick r:id="rId96" action="ppaction://hlinksldjump"/>
          </p:cNvPr>
          <p:cNvSpPr/>
          <p:nvPr/>
        </p:nvSpPr>
        <p:spPr>
          <a:xfrm>
            <a:off x="399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1" name="Abgerundetes Rechteck 270">
            <a:hlinkClick r:id="rId97" action="ppaction://hlinksldjump"/>
          </p:cNvPr>
          <p:cNvSpPr/>
          <p:nvPr/>
        </p:nvSpPr>
        <p:spPr>
          <a:xfrm>
            <a:off x="417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3" name="Textfeld 272"/>
          <p:cNvSpPr txBox="1"/>
          <p:nvPr/>
        </p:nvSpPr>
        <p:spPr>
          <a:xfrm>
            <a:off x="2915325" y="5040000"/>
            <a:ext cx="86458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Türkei (</a:t>
            </a:r>
            <a:r>
              <a:rPr lang="de-DE" sz="1000" i="0" dirty="0" err="1"/>
              <a:t>No</a:t>
            </a:r>
            <a:r>
              <a:rPr lang="de-DE" sz="1000" i="0" dirty="0"/>
              <a:t>. 11)</a:t>
            </a:r>
          </a:p>
        </p:txBody>
      </p:sp>
      <p:sp>
        <p:nvSpPr>
          <p:cNvPr id="274" name="Abgerundetes Rechteck 273">
            <a:hlinkClick r:id="rId98" action="ppaction://hlinksldjump"/>
          </p:cNvPr>
          <p:cNvSpPr/>
          <p:nvPr/>
        </p:nvSpPr>
        <p:spPr>
          <a:xfrm>
            <a:off x="381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5" name="Abgerundetes Rechteck 274">
            <a:hlinkClick r:id="rId99" action="ppaction://hlinksldjump"/>
          </p:cNvPr>
          <p:cNvSpPr/>
          <p:nvPr/>
        </p:nvSpPr>
        <p:spPr>
          <a:xfrm>
            <a:off x="399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6" name="Abgerundetes Rechteck 275">
            <a:hlinkClick r:id="rId100" action="ppaction://hlinksldjump"/>
          </p:cNvPr>
          <p:cNvSpPr/>
          <p:nvPr/>
        </p:nvSpPr>
        <p:spPr>
          <a:xfrm>
            <a:off x="417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8" name="Textfeld 277"/>
          <p:cNvSpPr txBox="1"/>
          <p:nvPr/>
        </p:nvSpPr>
        <p:spPr>
          <a:xfrm>
            <a:off x="2899294" y="5220000"/>
            <a:ext cx="88061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279" name="Abgerundetes Rechteck 278">
            <a:hlinkClick r:id="rId101" action="ppaction://hlinksldjump"/>
          </p:cNvPr>
          <p:cNvSpPr/>
          <p:nvPr/>
        </p:nvSpPr>
        <p:spPr>
          <a:xfrm>
            <a:off x="381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0" name="Abgerundetes Rechteck 279">
            <a:hlinkClick r:id="rId102" action="ppaction://hlinksldjump"/>
          </p:cNvPr>
          <p:cNvSpPr/>
          <p:nvPr/>
        </p:nvSpPr>
        <p:spPr>
          <a:xfrm>
            <a:off x="399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1" name="Abgerundetes Rechteck 280">
            <a:hlinkClick r:id="rId103" action="ppaction://hlinksldjump"/>
          </p:cNvPr>
          <p:cNvSpPr/>
          <p:nvPr/>
        </p:nvSpPr>
        <p:spPr>
          <a:xfrm>
            <a:off x="417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3" name="Textfeld 282"/>
          <p:cNvSpPr txBox="1"/>
          <p:nvPr/>
        </p:nvSpPr>
        <p:spPr>
          <a:xfrm>
            <a:off x="3094862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284" name="Abgerundetes Rechteck 283">
            <a:hlinkClick r:id="rId104" action="ppaction://hlinksldjump"/>
          </p:cNvPr>
          <p:cNvSpPr/>
          <p:nvPr/>
        </p:nvSpPr>
        <p:spPr>
          <a:xfrm>
            <a:off x="381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5" name="Abgerundetes Rechteck 284">
            <a:hlinkClick r:id="rId105" action="ppaction://hlinksldjump"/>
          </p:cNvPr>
          <p:cNvSpPr/>
          <p:nvPr/>
        </p:nvSpPr>
        <p:spPr>
          <a:xfrm>
            <a:off x="399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6" name="Abgerundetes Rechteck 285">
            <a:hlinkClick r:id="rId106" action="ppaction://hlinksldjump"/>
          </p:cNvPr>
          <p:cNvSpPr/>
          <p:nvPr/>
        </p:nvSpPr>
        <p:spPr>
          <a:xfrm>
            <a:off x="417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37" name="Textfeld 336"/>
          <p:cNvSpPr txBox="1"/>
          <p:nvPr/>
        </p:nvSpPr>
        <p:spPr>
          <a:xfrm>
            <a:off x="4821276" y="3780000"/>
            <a:ext cx="109060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338" name="Abgerundetes Rechteck 337">
            <a:hlinkClick r:id="rId107" action="ppaction://hlinksldjump"/>
          </p:cNvPr>
          <p:cNvSpPr/>
          <p:nvPr/>
        </p:nvSpPr>
        <p:spPr>
          <a:xfrm>
            <a:off x="594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39" name="Abgerundetes Rechteck 338">
            <a:hlinkClick r:id="rId108" action="ppaction://hlinksldjump"/>
          </p:cNvPr>
          <p:cNvSpPr/>
          <p:nvPr/>
        </p:nvSpPr>
        <p:spPr>
          <a:xfrm>
            <a:off x="612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40" name="Abgerundetes Rechteck 339">
            <a:hlinkClick r:id="rId109" action="ppaction://hlinksldjump"/>
          </p:cNvPr>
          <p:cNvSpPr/>
          <p:nvPr/>
        </p:nvSpPr>
        <p:spPr>
          <a:xfrm>
            <a:off x="630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33" name="Textfeld 332"/>
          <p:cNvSpPr txBox="1"/>
          <p:nvPr/>
        </p:nvSpPr>
        <p:spPr>
          <a:xfrm>
            <a:off x="4987988" y="396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329" name="Textfeld 328"/>
          <p:cNvSpPr txBox="1"/>
          <p:nvPr/>
        </p:nvSpPr>
        <p:spPr>
          <a:xfrm>
            <a:off x="5066534" y="4140000"/>
            <a:ext cx="84535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EU-27 (</a:t>
            </a:r>
            <a:r>
              <a:rPr lang="de-DE" sz="1000" i="0" dirty="0" err="1"/>
              <a:t>No</a:t>
            </a:r>
            <a:r>
              <a:rPr lang="de-DE" sz="1000" i="0" dirty="0"/>
              <a:t>. 10)</a:t>
            </a:r>
          </a:p>
        </p:txBody>
      </p:sp>
      <p:sp>
        <p:nvSpPr>
          <p:cNvPr id="325" name="Textfeld 324"/>
          <p:cNvSpPr txBox="1"/>
          <p:nvPr/>
        </p:nvSpPr>
        <p:spPr>
          <a:xfrm>
            <a:off x="4858144" y="4320000"/>
            <a:ext cx="105374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Indonesien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321" name="Textfeld 320"/>
          <p:cNvSpPr txBox="1"/>
          <p:nvPr/>
        </p:nvSpPr>
        <p:spPr>
          <a:xfrm>
            <a:off x="5052107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317" name="Textfeld 316"/>
          <p:cNvSpPr txBox="1"/>
          <p:nvPr/>
        </p:nvSpPr>
        <p:spPr>
          <a:xfrm>
            <a:off x="4971958" y="468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Malaysia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313" name="Textfeld 312"/>
          <p:cNvSpPr txBox="1"/>
          <p:nvPr/>
        </p:nvSpPr>
        <p:spPr>
          <a:xfrm>
            <a:off x="4955928" y="4860000"/>
            <a:ext cx="95595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Paraguay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309" name="Textfeld 308"/>
          <p:cNvSpPr txBox="1"/>
          <p:nvPr/>
        </p:nvSpPr>
        <p:spPr>
          <a:xfrm>
            <a:off x="4971958" y="504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305" name="Textfeld 304"/>
          <p:cNvSpPr txBox="1"/>
          <p:nvPr/>
        </p:nvSpPr>
        <p:spPr>
          <a:xfrm>
            <a:off x="5031267" y="5220000"/>
            <a:ext cx="88061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301" name="Textfeld 300"/>
          <p:cNvSpPr txBox="1"/>
          <p:nvPr/>
        </p:nvSpPr>
        <p:spPr>
          <a:xfrm>
            <a:off x="5226835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391" name="Textfeld 390"/>
          <p:cNvSpPr txBox="1"/>
          <p:nvPr/>
        </p:nvSpPr>
        <p:spPr>
          <a:xfrm>
            <a:off x="7260939" y="3780000"/>
            <a:ext cx="109061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393" name="Abgerundetes Rechteck 392">
            <a:hlinkClick r:id="rId110" action="ppaction://hlinksldjump"/>
          </p:cNvPr>
          <p:cNvSpPr/>
          <p:nvPr/>
        </p:nvSpPr>
        <p:spPr>
          <a:xfrm>
            <a:off x="874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94" name="Abgerundetes Rechteck 393">
            <a:hlinkClick r:id="rId111" action="ppaction://hlinksldjump"/>
          </p:cNvPr>
          <p:cNvSpPr/>
          <p:nvPr/>
        </p:nvSpPr>
        <p:spPr>
          <a:xfrm>
            <a:off x="892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7" name="Textfeld 386"/>
          <p:cNvSpPr txBox="1"/>
          <p:nvPr/>
        </p:nvSpPr>
        <p:spPr>
          <a:xfrm>
            <a:off x="7427652" y="396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383" name="Textfeld 382"/>
          <p:cNvSpPr txBox="1"/>
          <p:nvPr/>
        </p:nvSpPr>
        <p:spPr>
          <a:xfrm>
            <a:off x="7571921" y="4140000"/>
            <a:ext cx="77962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EU-27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379" name="Textfeld 378"/>
          <p:cNvSpPr txBox="1"/>
          <p:nvPr/>
        </p:nvSpPr>
        <p:spPr>
          <a:xfrm>
            <a:off x="7297808" y="4320000"/>
            <a:ext cx="105374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Indonesien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375" name="Textfeld 374"/>
          <p:cNvSpPr txBox="1"/>
          <p:nvPr/>
        </p:nvSpPr>
        <p:spPr>
          <a:xfrm>
            <a:off x="7491771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371" name="Textfeld 370"/>
          <p:cNvSpPr txBox="1"/>
          <p:nvPr/>
        </p:nvSpPr>
        <p:spPr>
          <a:xfrm>
            <a:off x="7411622" y="468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Malaysia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367" name="Textfeld 366"/>
          <p:cNvSpPr txBox="1"/>
          <p:nvPr/>
        </p:nvSpPr>
        <p:spPr>
          <a:xfrm>
            <a:off x="7183994" y="4860000"/>
            <a:ext cx="1167555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Philippinen (</a:t>
            </a:r>
            <a:r>
              <a:rPr lang="de-DE" sz="1000" i="0" dirty="0" err="1"/>
              <a:t>No</a:t>
            </a:r>
            <a:r>
              <a:rPr lang="de-DE" sz="1000" i="0" dirty="0"/>
              <a:t>. 10)</a:t>
            </a:r>
          </a:p>
        </p:txBody>
      </p:sp>
      <p:sp>
        <p:nvSpPr>
          <p:cNvPr id="363" name="Textfeld 362"/>
          <p:cNvSpPr txBox="1"/>
          <p:nvPr/>
        </p:nvSpPr>
        <p:spPr>
          <a:xfrm>
            <a:off x="7411622" y="504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359" name="Textfeld 358"/>
          <p:cNvSpPr txBox="1"/>
          <p:nvPr/>
        </p:nvSpPr>
        <p:spPr>
          <a:xfrm>
            <a:off x="7470932" y="5220000"/>
            <a:ext cx="88061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355" name="Textfeld 354"/>
          <p:cNvSpPr txBox="1"/>
          <p:nvPr/>
        </p:nvSpPr>
        <p:spPr>
          <a:xfrm>
            <a:off x="7666499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396" name="Abgerundetes Rechteck 395">
            <a:hlinkClick r:id="rId112" action="ppaction://hlinksldjump"/>
          </p:cNvPr>
          <p:cNvSpPr/>
          <p:nvPr/>
        </p:nvSpPr>
        <p:spPr>
          <a:xfrm>
            <a:off x="594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97" name="Abgerundetes Rechteck 396">
            <a:hlinkClick r:id="rId113" action="ppaction://hlinksldjump"/>
          </p:cNvPr>
          <p:cNvSpPr/>
          <p:nvPr/>
        </p:nvSpPr>
        <p:spPr>
          <a:xfrm>
            <a:off x="612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98" name="Abgerundetes Rechteck 397">
            <a:hlinkClick r:id="rId114" action="ppaction://hlinksldjump"/>
          </p:cNvPr>
          <p:cNvSpPr/>
          <p:nvPr/>
        </p:nvSpPr>
        <p:spPr>
          <a:xfrm>
            <a:off x="630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0" name="Abgerundetes Rechteck 399">
            <a:hlinkClick r:id="rId115" action="ppaction://hlinksldjump"/>
          </p:cNvPr>
          <p:cNvSpPr/>
          <p:nvPr/>
        </p:nvSpPr>
        <p:spPr>
          <a:xfrm>
            <a:off x="594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1" name="Abgerundetes Rechteck 400">
            <a:hlinkClick r:id="rId116" action="ppaction://hlinksldjump"/>
          </p:cNvPr>
          <p:cNvSpPr/>
          <p:nvPr/>
        </p:nvSpPr>
        <p:spPr>
          <a:xfrm>
            <a:off x="612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2" name="Abgerundetes Rechteck 401">
            <a:hlinkClick r:id="rId117" action="ppaction://hlinksldjump"/>
          </p:cNvPr>
          <p:cNvSpPr/>
          <p:nvPr/>
        </p:nvSpPr>
        <p:spPr>
          <a:xfrm>
            <a:off x="630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4" name="Abgerundetes Rechteck 403">
            <a:hlinkClick r:id="rId118" action="ppaction://hlinksldjump"/>
          </p:cNvPr>
          <p:cNvSpPr/>
          <p:nvPr/>
        </p:nvSpPr>
        <p:spPr>
          <a:xfrm>
            <a:off x="594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5" name="Abgerundetes Rechteck 404">
            <a:hlinkClick r:id="rId119" action="ppaction://hlinksldjump"/>
          </p:cNvPr>
          <p:cNvSpPr/>
          <p:nvPr/>
        </p:nvSpPr>
        <p:spPr>
          <a:xfrm>
            <a:off x="612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6" name="Abgerundetes Rechteck 405">
            <a:hlinkClick r:id="rId120" action="ppaction://hlinksldjump"/>
          </p:cNvPr>
          <p:cNvSpPr/>
          <p:nvPr/>
        </p:nvSpPr>
        <p:spPr>
          <a:xfrm>
            <a:off x="630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8" name="Abgerundetes Rechteck 407">
            <a:hlinkClick r:id="rId121" action="ppaction://hlinksldjump"/>
          </p:cNvPr>
          <p:cNvSpPr/>
          <p:nvPr/>
        </p:nvSpPr>
        <p:spPr>
          <a:xfrm>
            <a:off x="594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9" name="Abgerundetes Rechteck 408">
            <a:hlinkClick r:id="rId122" action="ppaction://hlinksldjump"/>
          </p:cNvPr>
          <p:cNvSpPr/>
          <p:nvPr/>
        </p:nvSpPr>
        <p:spPr>
          <a:xfrm>
            <a:off x="612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0" name="Abgerundetes Rechteck 409">
            <a:hlinkClick r:id="rId123" action="ppaction://hlinksldjump"/>
          </p:cNvPr>
          <p:cNvSpPr/>
          <p:nvPr/>
        </p:nvSpPr>
        <p:spPr>
          <a:xfrm>
            <a:off x="630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2" name="Abgerundetes Rechteck 411">
            <a:hlinkClick r:id="rId124" action="ppaction://hlinksldjump"/>
          </p:cNvPr>
          <p:cNvSpPr/>
          <p:nvPr/>
        </p:nvSpPr>
        <p:spPr>
          <a:xfrm>
            <a:off x="594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3" name="Abgerundetes Rechteck 412">
            <a:hlinkClick r:id="rId125" action="ppaction://hlinksldjump"/>
          </p:cNvPr>
          <p:cNvSpPr/>
          <p:nvPr/>
        </p:nvSpPr>
        <p:spPr>
          <a:xfrm>
            <a:off x="612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4" name="Abgerundetes Rechteck 413">
            <a:hlinkClick r:id="rId126" action="ppaction://hlinksldjump"/>
          </p:cNvPr>
          <p:cNvSpPr/>
          <p:nvPr/>
        </p:nvSpPr>
        <p:spPr>
          <a:xfrm>
            <a:off x="630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6" name="Abgerundetes Rechteck 415">
            <a:hlinkClick r:id="rId127" action="ppaction://hlinksldjump"/>
          </p:cNvPr>
          <p:cNvSpPr/>
          <p:nvPr/>
        </p:nvSpPr>
        <p:spPr>
          <a:xfrm>
            <a:off x="594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7" name="Abgerundetes Rechteck 416">
            <a:hlinkClick r:id="rId128" action="ppaction://hlinksldjump"/>
          </p:cNvPr>
          <p:cNvSpPr/>
          <p:nvPr/>
        </p:nvSpPr>
        <p:spPr>
          <a:xfrm>
            <a:off x="612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8" name="Abgerundetes Rechteck 417">
            <a:hlinkClick r:id="rId129" action="ppaction://hlinksldjump"/>
          </p:cNvPr>
          <p:cNvSpPr/>
          <p:nvPr/>
        </p:nvSpPr>
        <p:spPr>
          <a:xfrm>
            <a:off x="630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0" name="Abgerundetes Rechteck 419">
            <a:hlinkClick r:id="rId130" action="ppaction://hlinksldjump"/>
          </p:cNvPr>
          <p:cNvSpPr/>
          <p:nvPr/>
        </p:nvSpPr>
        <p:spPr>
          <a:xfrm>
            <a:off x="594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1" name="Abgerundetes Rechteck 420">
            <a:hlinkClick r:id="rId131" action="ppaction://hlinksldjump"/>
          </p:cNvPr>
          <p:cNvSpPr/>
          <p:nvPr/>
        </p:nvSpPr>
        <p:spPr>
          <a:xfrm>
            <a:off x="612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2" name="Abgerundetes Rechteck 421">
            <a:hlinkClick r:id="rId132" action="ppaction://hlinksldjump"/>
          </p:cNvPr>
          <p:cNvSpPr/>
          <p:nvPr/>
        </p:nvSpPr>
        <p:spPr>
          <a:xfrm>
            <a:off x="630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4" name="Abgerundetes Rechteck 423">
            <a:hlinkClick r:id="rId133" action="ppaction://hlinksldjump"/>
          </p:cNvPr>
          <p:cNvSpPr/>
          <p:nvPr/>
        </p:nvSpPr>
        <p:spPr>
          <a:xfrm>
            <a:off x="594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5" name="Abgerundetes Rechteck 424">
            <a:hlinkClick r:id="rId134" action="ppaction://hlinksldjump"/>
          </p:cNvPr>
          <p:cNvSpPr/>
          <p:nvPr/>
        </p:nvSpPr>
        <p:spPr>
          <a:xfrm>
            <a:off x="612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6" name="Abgerundetes Rechteck 425">
            <a:hlinkClick r:id="rId135" action="ppaction://hlinksldjump"/>
          </p:cNvPr>
          <p:cNvSpPr/>
          <p:nvPr/>
        </p:nvSpPr>
        <p:spPr>
          <a:xfrm>
            <a:off x="630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8" name="Abgerundetes Rechteck 427">
            <a:hlinkClick r:id="rId136" action="ppaction://hlinksldjump"/>
          </p:cNvPr>
          <p:cNvSpPr/>
          <p:nvPr/>
        </p:nvSpPr>
        <p:spPr>
          <a:xfrm>
            <a:off x="594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9" name="Abgerundetes Rechteck 428">
            <a:hlinkClick r:id="rId137" action="ppaction://hlinksldjump"/>
          </p:cNvPr>
          <p:cNvSpPr/>
          <p:nvPr/>
        </p:nvSpPr>
        <p:spPr>
          <a:xfrm>
            <a:off x="612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30" name="Abgerundetes Rechteck 429">
            <a:hlinkClick r:id="rId138" action="ppaction://hlinksldjump"/>
          </p:cNvPr>
          <p:cNvSpPr/>
          <p:nvPr/>
        </p:nvSpPr>
        <p:spPr>
          <a:xfrm>
            <a:off x="630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32" name="Abgerundetes Rechteck 431">
            <a:hlinkClick r:id="rId139" action="ppaction://hlinksldjump"/>
          </p:cNvPr>
          <p:cNvSpPr/>
          <p:nvPr/>
        </p:nvSpPr>
        <p:spPr>
          <a:xfrm>
            <a:off x="874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3" name="Abgerundetes Rechteck 432">
            <a:hlinkClick r:id="rId140" action="ppaction://hlinksldjump"/>
          </p:cNvPr>
          <p:cNvSpPr/>
          <p:nvPr/>
        </p:nvSpPr>
        <p:spPr>
          <a:xfrm>
            <a:off x="892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5" name="Abgerundetes Rechteck 434">
            <a:hlinkClick r:id="rId141" action="ppaction://hlinksldjump"/>
          </p:cNvPr>
          <p:cNvSpPr/>
          <p:nvPr/>
        </p:nvSpPr>
        <p:spPr>
          <a:xfrm>
            <a:off x="874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6" name="Abgerundetes Rechteck 435">
            <a:hlinkClick r:id="rId142" action="ppaction://hlinksldjump"/>
          </p:cNvPr>
          <p:cNvSpPr/>
          <p:nvPr/>
        </p:nvSpPr>
        <p:spPr>
          <a:xfrm>
            <a:off x="892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9" name="Abgerundetes Rechteck 438">
            <a:hlinkClick r:id="rId143" action="ppaction://hlinksldjump"/>
          </p:cNvPr>
          <p:cNvSpPr/>
          <p:nvPr/>
        </p:nvSpPr>
        <p:spPr>
          <a:xfrm>
            <a:off x="874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0" name="Abgerundetes Rechteck 439">
            <a:hlinkClick r:id="rId144" action="ppaction://hlinksldjump"/>
          </p:cNvPr>
          <p:cNvSpPr/>
          <p:nvPr/>
        </p:nvSpPr>
        <p:spPr>
          <a:xfrm>
            <a:off x="892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3" name="Abgerundetes Rechteck 442">
            <a:hlinkClick r:id="rId145" action="ppaction://hlinksldjump"/>
          </p:cNvPr>
          <p:cNvSpPr/>
          <p:nvPr/>
        </p:nvSpPr>
        <p:spPr>
          <a:xfrm>
            <a:off x="874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4" name="Abgerundetes Rechteck 443">
            <a:hlinkClick r:id="rId146" action="ppaction://hlinksldjump"/>
          </p:cNvPr>
          <p:cNvSpPr/>
          <p:nvPr/>
        </p:nvSpPr>
        <p:spPr>
          <a:xfrm>
            <a:off x="892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7" name="Abgerundetes Rechteck 446">
            <a:hlinkClick r:id="rId147" action="ppaction://hlinksldjump"/>
          </p:cNvPr>
          <p:cNvSpPr/>
          <p:nvPr/>
        </p:nvSpPr>
        <p:spPr>
          <a:xfrm>
            <a:off x="874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8" name="Abgerundetes Rechteck 447">
            <a:hlinkClick r:id="rId148" action="ppaction://hlinksldjump"/>
          </p:cNvPr>
          <p:cNvSpPr/>
          <p:nvPr/>
        </p:nvSpPr>
        <p:spPr>
          <a:xfrm>
            <a:off x="892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1" name="Abgerundetes Rechteck 450">
            <a:hlinkClick r:id="rId149" action="ppaction://hlinksldjump"/>
          </p:cNvPr>
          <p:cNvSpPr/>
          <p:nvPr/>
        </p:nvSpPr>
        <p:spPr>
          <a:xfrm>
            <a:off x="874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2" name="Abgerundetes Rechteck 451">
            <a:hlinkClick r:id="rId150" action="ppaction://hlinksldjump"/>
          </p:cNvPr>
          <p:cNvSpPr/>
          <p:nvPr/>
        </p:nvSpPr>
        <p:spPr>
          <a:xfrm>
            <a:off x="892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5" name="Abgerundetes Rechteck 454">
            <a:hlinkClick r:id="rId151" action="ppaction://hlinksldjump"/>
          </p:cNvPr>
          <p:cNvSpPr/>
          <p:nvPr/>
        </p:nvSpPr>
        <p:spPr>
          <a:xfrm>
            <a:off x="874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6" name="Abgerundetes Rechteck 455">
            <a:hlinkClick r:id="rId152" action="ppaction://hlinksldjump"/>
          </p:cNvPr>
          <p:cNvSpPr/>
          <p:nvPr/>
        </p:nvSpPr>
        <p:spPr>
          <a:xfrm>
            <a:off x="892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9" name="Abgerundetes Rechteck 458">
            <a:hlinkClick r:id="rId153" action="ppaction://hlinksldjump"/>
          </p:cNvPr>
          <p:cNvSpPr/>
          <p:nvPr/>
        </p:nvSpPr>
        <p:spPr>
          <a:xfrm>
            <a:off x="874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0" name="Abgerundetes Rechteck 459">
            <a:hlinkClick r:id="rId154" action="ppaction://hlinksldjump"/>
          </p:cNvPr>
          <p:cNvSpPr/>
          <p:nvPr/>
        </p:nvSpPr>
        <p:spPr>
          <a:xfrm>
            <a:off x="892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92" name="Abgerundetes Rechteck 391">
            <a:hlinkClick r:id="rId155" action="ppaction://hlinksldjump"/>
          </p:cNvPr>
          <p:cNvSpPr/>
          <p:nvPr/>
        </p:nvSpPr>
        <p:spPr>
          <a:xfrm>
            <a:off x="856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1" name="Abgerundetes Rechteck 430">
            <a:hlinkClick r:id="rId156" action="ppaction://hlinksldjump"/>
          </p:cNvPr>
          <p:cNvSpPr/>
          <p:nvPr/>
        </p:nvSpPr>
        <p:spPr>
          <a:xfrm>
            <a:off x="856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4" name="Abgerundetes Rechteck 433">
            <a:hlinkClick r:id="rId157" action="ppaction://hlinksldjump"/>
          </p:cNvPr>
          <p:cNvSpPr/>
          <p:nvPr/>
        </p:nvSpPr>
        <p:spPr>
          <a:xfrm>
            <a:off x="856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8" name="Abgerundetes Rechteck 437">
            <a:hlinkClick r:id="rId158" action="ppaction://hlinksldjump"/>
          </p:cNvPr>
          <p:cNvSpPr/>
          <p:nvPr/>
        </p:nvSpPr>
        <p:spPr>
          <a:xfrm>
            <a:off x="856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2" name="Abgerundetes Rechteck 441">
            <a:hlinkClick r:id="rId159" action="ppaction://hlinksldjump"/>
          </p:cNvPr>
          <p:cNvSpPr/>
          <p:nvPr/>
        </p:nvSpPr>
        <p:spPr>
          <a:xfrm>
            <a:off x="856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6" name="Abgerundetes Rechteck 445">
            <a:hlinkClick r:id="rId160" action="ppaction://hlinksldjump"/>
          </p:cNvPr>
          <p:cNvSpPr/>
          <p:nvPr/>
        </p:nvSpPr>
        <p:spPr>
          <a:xfrm>
            <a:off x="856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0" name="Abgerundetes Rechteck 449">
            <a:hlinkClick r:id="rId161" action="ppaction://hlinksldjump"/>
          </p:cNvPr>
          <p:cNvSpPr/>
          <p:nvPr/>
        </p:nvSpPr>
        <p:spPr>
          <a:xfrm>
            <a:off x="856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4" name="Abgerundetes Rechteck 453">
            <a:hlinkClick r:id="rId162" action="ppaction://hlinksldjump"/>
          </p:cNvPr>
          <p:cNvSpPr/>
          <p:nvPr/>
        </p:nvSpPr>
        <p:spPr>
          <a:xfrm>
            <a:off x="856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8" name="Abgerundetes Rechteck 457">
            <a:hlinkClick r:id="rId163" action="ppaction://hlinksldjump"/>
          </p:cNvPr>
          <p:cNvSpPr/>
          <p:nvPr/>
        </p:nvSpPr>
        <p:spPr>
          <a:xfrm>
            <a:off x="856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2" name="Abgerundetes Rechteck 461">
            <a:hlinkClick r:id="rId164" action="ppaction://hlinksldjump"/>
          </p:cNvPr>
          <p:cNvSpPr/>
          <p:nvPr/>
        </p:nvSpPr>
        <p:spPr>
          <a:xfrm>
            <a:off x="856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3" name="Abgerundetes Rechteck 462">
            <a:hlinkClick r:id="rId165" action="ppaction://hlinksldjump"/>
          </p:cNvPr>
          <p:cNvSpPr/>
          <p:nvPr/>
        </p:nvSpPr>
        <p:spPr>
          <a:xfrm>
            <a:off x="874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4" name="Abgerundetes Rechteck 463">
            <a:hlinkClick r:id="rId166" action="ppaction://hlinksldjump"/>
          </p:cNvPr>
          <p:cNvSpPr/>
          <p:nvPr/>
        </p:nvSpPr>
        <p:spPr>
          <a:xfrm>
            <a:off x="892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5" name="Abgerundetes Rechteck 464">
            <a:hlinkClick r:id="rId167" action="ppaction://hlinksldjump"/>
          </p:cNvPr>
          <p:cNvSpPr/>
          <p:nvPr/>
        </p:nvSpPr>
        <p:spPr>
          <a:xfrm>
            <a:off x="1008000" y="6012000"/>
            <a:ext cx="720000" cy="360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bg1">
                    <a:lumMod val="50000"/>
                  </a:schemeClr>
                </a:solidFill>
              </a:rPr>
              <a:t>WELT</a:t>
            </a:r>
          </a:p>
        </p:txBody>
      </p:sp>
      <p:sp>
        <p:nvSpPr>
          <p:cNvPr id="466" name="Textfeld 465"/>
          <p:cNvSpPr txBox="1"/>
          <p:nvPr/>
        </p:nvSpPr>
        <p:spPr>
          <a:xfrm>
            <a:off x="0" y="5940000"/>
            <a:ext cx="717679" cy="215444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 sz="1400" dirty="0"/>
              <a:t>Flächen</a:t>
            </a:r>
            <a:endParaRPr lang="de-DE" sz="1400" b="0" dirty="0"/>
          </a:p>
        </p:txBody>
      </p:sp>
      <p:sp>
        <p:nvSpPr>
          <p:cNvPr id="467" name="Textfeld 466"/>
          <p:cNvSpPr txBox="1"/>
          <p:nvPr/>
        </p:nvSpPr>
        <p:spPr>
          <a:xfrm>
            <a:off x="36000" y="6120000"/>
            <a:ext cx="840542" cy="359517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/>
          <a:p>
            <a:r>
              <a:rPr lang="de-DE" sz="1050" b="1" i="1" dirty="0">
                <a:solidFill>
                  <a:schemeClr val="bg1"/>
                </a:solidFill>
              </a:rPr>
              <a:t>aktuelles Jahr</a:t>
            </a:r>
          </a:p>
          <a:p>
            <a:r>
              <a:rPr lang="de-DE" sz="1050" b="1" i="1" dirty="0">
                <a:solidFill>
                  <a:schemeClr val="bg1"/>
                </a:solidFill>
              </a:rPr>
              <a:t>&amp; Vorjahre </a:t>
            </a:r>
          </a:p>
        </p:txBody>
      </p:sp>
      <p:sp>
        <p:nvSpPr>
          <p:cNvPr id="468" name="Abgerundetes Rechteck 467"/>
          <p:cNvSpPr/>
          <p:nvPr/>
        </p:nvSpPr>
        <p:spPr>
          <a:xfrm>
            <a:off x="756000" y="5580000"/>
            <a:ext cx="2088000" cy="432000"/>
          </a:xfrm>
          <a:prstGeom prst="roundRect">
            <a:avLst/>
          </a:prstGeom>
          <a:solidFill>
            <a:srgbClr val="0033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de-DE" sz="1100" b="1" dirty="0">
                <a:solidFill>
                  <a:schemeClr val="bg1"/>
                </a:solidFill>
              </a:rPr>
              <a:t>Mais / Weizen / Gerste / </a:t>
            </a:r>
          </a:p>
          <a:p>
            <a:r>
              <a:rPr lang="de-DE" sz="1100" b="1" dirty="0">
                <a:solidFill>
                  <a:schemeClr val="bg1"/>
                </a:solidFill>
              </a:rPr>
              <a:t>Sojabohnen / Raps / </a:t>
            </a:r>
            <a:r>
              <a:rPr lang="de-DE" sz="1100" b="1" dirty="0" err="1">
                <a:solidFill>
                  <a:schemeClr val="bg1"/>
                </a:solidFill>
              </a:rPr>
              <a:t>So.blumen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469" name="Abgerundetes Rechteck 468">
            <a:hlinkClick r:id="rId168" action="ppaction://hlinksldjump"/>
          </p:cNvPr>
          <p:cNvSpPr/>
          <p:nvPr/>
        </p:nvSpPr>
        <p:spPr>
          <a:xfrm>
            <a:off x="6336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USA</a:t>
            </a:r>
          </a:p>
        </p:txBody>
      </p:sp>
      <p:sp>
        <p:nvSpPr>
          <p:cNvPr id="473" name="Abgerundetes Rechteck 472">
            <a:hlinkClick r:id="rId169" action="ppaction://hlinksldjump"/>
          </p:cNvPr>
          <p:cNvSpPr/>
          <p:nvPr/>
        </p:nvSpPr>
        <p:spPr>
          <a:xfrm>
            <a:off x="1008000" y="6408000"/>
            <a:ext cx="720000" cy="360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bg1">
                    <a:lumMod val="50000"/>
                  </a:schemeClr>
                </a:solidFill>
              </a:rPr>
              <a:t>EU 27</a:t>
            </a:r>
          </a:p>
        </p:txBody>
      </p:sp>
      <p:sp>
        <p:nvSpPr>
          <p:cNvPr id="257" name="Abgerundetes Rechteck 256">
            <a:hlinkClick r:id="rId170" action="ppaction://hlinksldjump"/>
          </p:cNvPr>
          <p:cNvSpPr/>
          <p:nvPr/>
        </p:nvSpPr>
        <p:spPr>
          <a:xfrm>
            <a:off x="3312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Kanada</a:t>
            </a:r>
          </a:p>
        </p:txBody>
      </p:sp>
      <p:sp>
        <p:nvSpPr>
          <p:cNvPr id="267" name="Abgerundetes Rechteck 266">
            <a:hlinkClick r:id="rId171" action="ppaction://hlinksldjump"/>
          </p:cNvPr>
          <p:cNvSpPr/>
          <p:nvPr/>
        </p:nvSpPr>
        <p:spPr>
          <a:xfrm>
            <a:off x="1800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Brasilien</a:t>
            </a:r>
          </a:p>
        </p:txBody>
      </p:sp>
      <p:sp>
        <p:nvSpPr>
          <p:cNvPr id="272" name="Abgerundetes Rechteck 271">
            <a:hlinkClick r:id="rId172" action="ppaction://hlinksldjump"/>
          </p:cNvPr>
          <p:cNvSpPr/>
          <p:nvPr/>
        </p:nvSpPr>
        <p:spPr>
          <a:xfrm>
            <a:off x="4824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Russland</a:t>
            </a:r>
          </a:p>
        </p:txBody>
      </p:sp>
      <p:sp>
        <p:nvSpPr>
          <p:cNvPr id="277" name="Abgerundetes Rechteck 276">
            <a:hlinkClick r:id="rId173" action="ppaction://hlinksldjump"/>
          </p:cNvPr>
          <p:cNvSpPr/>
          <p:nvPr/>
        </p:nvSpPr>
        <p:spPr>
          <a:xfrm>
            <a:off x="5580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Ukraine</a:t>
            </a:r>
          </a:p>
        </p:txBody>
      </p:sp>
      <p:sp>
        <p:nvSpPr>
          <p:cNvPr id="291" name="Abgerundetes Rechteck 290">
            <a:hlinkClick r:id="rId174" action="ppaction://hlinksldjump"/>
          </p:cNvPr>
          <p:cNvSpPr/>
          <p:nvPr/>
        </p:nvSpPr>
        <p:spPr>
          <a:xfrm>
            <a:off x="1800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Argentinien</a:t>
            </a:r>
          </a:p>
        </p:txBody>
      </p:sp>
      <p:sp>
        <p:nvSpPr>
          <p:cNvPr id="292" name="Abgerundetes Rechteck 291">
            <a:hlinkClick r:id="rId175" action="ppaction://hlinksldjump"/>
          </p:cNvPr>
          <p:cNvSpPr/>
          <p:nvPr/>
        </p:nvSpPr>
        <p:spPr>
          <a:xfrm>
            <a:off x="1800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Australien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72000"/>
            <a:ext cx="5400000" cy="360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none" rtlCol="0" anchor="ctr">
            <a:noAutofit/>
          </a:bodyPr>
          <a:lstStyle/>
          <a:p>
            <a:r>
              <a:rPr lang="de-DE" sz="2800" b="1" dirty="0">
                <a:solidFill>
                  <a:schemeClr val="bg1">
                    <a:lumMod val="75000"/>
                  </a:schemeClr>
                </a:solidFill>
              </a:rPr>
              <a:t>Analyse der USDA-Zahlen (DEZ25)</a:t>
            </a:r>
          </a:p>
        </p:txBody>
      </p:sp>
      <p:sp>
        <p:nvSpPr>
          <p:cNvPr id="282" name="Textfeld 281"/>
          <p:cNvSpPr txBox="1"/>
          <p:nvPr/>
        </p:nvSpPr>
        <p:spPr>
          <a:xfrm>
            <a:off x="1008000" y="990000"/>
            <a:ext cx="1000842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20 Jahre (Grafik)</a:t>
            </a:r>
          </a:p>
        </p:txBody>
      </p:sp>
      <p:sp>
        <p:nvSpPr>
          <p:cNvPr id="287" name="Abgerundetes Rechteck 286">
            <a:hlinkClick r:id="rId176" action="ppaction://hlinksldjump"/>
          </p:cNvPr>
          <p:cNvSpPr/>
          <p:nvPr/>
        </p:nvSpPr>
        <p:spPr>
          <a:xfrm>
            <a:off x="284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93" name="Abgerundetes Rechteck 292">
            <a:hlinkClick r:id="rId177" action="ppaction://hlinksldjump"/>
          </p:cNvPr>
          <p:cNvSpPr/>
          <p:nvPr/>
        </p:nvSpPr>
        <p:spPr>
          <a:xfrm>
            <a:off x="334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94" name="Abgerundetes Rechteck 293">
            <a:hlinkClick r:id="rId13" action="ppaction://hlinksldjump"/>
          </p:cNvPr>
          <p:cNvSpPr/>
          <p:nvPr/>
        </p:nvSpPr>
        <p:spPr>
          <a:xfrm>
            <a:off x="2340000" y="1008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95" name="Abgerundetes Rechteck 294">
            <a:hlinkClick r:id="rId178" action="ppaction://hlinksldjump"/>
          </p:cNvPr>
          <p:cNvSpPr/>
          <p:nvPr/>
        </p:nvSpPr>
        <p:spPr>
          <a:xfrm>
            <a:off x="385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96" name="Abgerundetes Rechteck 295">
            <a:hlinkClick r:id="rId179" action="ppaction://hlinksldjump"/>
          </p:cNvPr>
          <p:cNvSpPr/>
          <p:nvPr/>
        </p:nvSpPr>
        <p:spPr>
          <a:xfrm>
            <a:off x="496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97" name="Abgerundetes Rechteck 296">
            <a:hlinkClick r:id="rId14" action="ppaction://hlinksldjump"/>
          </p:cNvPr>
          <p:cNvSpPr/>
          <p:nvPr/>
        </p:nvSpPr>
        <p:spPr>
          <a:xfrm>
            <a:off x="446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98" name="Abgerundetes Rechteck 297">
            <a:hlinkClick r:id="rId15" action="ppaction://hlinksldjump"/>
          </p:cNvPr>
          <p:cNvSpPr/>
          <p:nvPr/>
        </p:nvSpPr>
        <p:spPr>
          <a:xfrm>
            <a:off x="658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99" name="Abgerundetes Rechteck 298">
            <a:hlinkClick r:id="rId180" action="ppaction://hlinksldjump"/>
          </p:cNvPr>
          <p:cNvSpPr/>
          <p:nvPr/>
        </p:nvSpPr>
        <p:spPr>
          <a:xfrm>
            <a:off x="547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300" name="Abgerundetes Rechteck 299">
            <a:hlinkClick r:id="rId181" action="ppaction://hlinksldjump"/>
          </p:cNvPr>
          <p:cNvSpPr/>
          <p:nvPr/>
        </p:nvSpPr>
        <p:spPr>
          <a:xfrm>
            <a:off x="709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302" name="Abgerundetes Rechteck 301">
            <a:hlinkClick r:id="rId182" action="ppaction://hlinksldjump"/>
          </p:cNvPr>
          <p:cNvSpPr/>
          <p:nvPr/>
        </p:nvSpPr>
        <p:spPr>
          <a:xfrm>
            <a:off x="7596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303" name="Abgerundetes Rechteck 302">
            <a:hlinkClick r:id="rId183" action="ppaction://hlinksldjump"/>
          </p:cNvPr>
          <p:cNvSpPr/>
          <p:nvPr/>
        </p:nvSpPr>
        <p:spPr>
          <a:xfrm>
            <a:off x="8100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304" name="Textfeld 303"/>
          <p:cNvSpPr txBox="1"/>
          <p:nvPr/>
        </p:nvSpPr>
        <p:spPr>
          <a:xfrm>
            <a:off x="0" y="1584000"/>
            <a:ext cx="899459" cy="43088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rgbClr val="00FF00"/>
                </a:solidFill>
              </a:rPr>
              <a:t>aktuelle </a:t>
            </a:r>
            <a:br>
              <a:rPr lang="de-DE" sz="1400" b="1" dirty="0">
                <a:solidFill>
                  <a:srgbClr val="00FF00"/>
                </a:solidFill>
              </a:rPr>
            </a:br>
            <a:r>
              <a:rPr lang="de-DE" sz="1400" b="1" dirty="0">
                <a:solidFill>
                  <a:srgbClr val="00FF00"/>
                </a:solidFill>
              </a:rPr>
              <a:t>Schätzung</a:t>
            </a:r>
          </a:p>
        </p:txBody>
      </p:sp>
      <p:sp>
        <p:nvSpPr>
          <p:cNvPr id="306" name="Abgerundetes Rechteck 305">
            <a:hlinkClick r:id="rId184" action="ppaction://hlinksldjump"/>
          </p:cNvPr>
          <p:cNvSpPr/>
          <p:nvPr/>
        </p:nvSpPr>
        <p:spPr>
          <a:xfrm>
            <a:off x="2340000" y="1260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310" name="Textfeld 309"/>
          <p:cNvSpPr txBox="1"/>
          <p:nvPr/>
        </p:nvSpPr>
        <p:spPr>
          <a:xfrm rot="900000">
            <a:off x="8412576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311" name="Textfeld 310"/>
          <p:cNvSpPr txBox="1"/>
          <p:nvPr/>
        </p:nvSpPr>
        <p:spPr>
          <a:xfrm rot="900000">
            <a:off x="8575759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312" name="Textfeld 311"/>
          <p:cNvSpPr txBox="1"/>
          <p:nvPr/>
        </p:nvSpPr>
        <p:spPr>
          <a:xfrm rot="900000">
            <a:off x="8938475" y="3434497"/>
            <a:ext cx="128685" cy="336114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 err="1"/>
              <a:t>T.n.Arten</a:t>
            </a:r>
            <a:endParaRPr lang="de-DE" sz="600" dirty="0"/>
          </a:p>
        </p:txBody>
      </p:sp>
      <p:sp>
        <p:nvSpPr>
          <p:cNvPr id="290" name="Textfeld 289"/>
          <p:cNvSpPr txBox="1"/>
          <p:nvPr/>
        </p:nvSpPr>
        <p:spPr>
          <a:xfrm>
            <a:off x="7992000" y="1504521"/>
            <a:ext cx="813290" cy="159462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800" dirty="0"/>
              <a:t>zusätzliche Folien</a:t>
            </a:r>
          </a:p>
        </p:txBody>
      </p:sp>
      <p:sp>
        <p:nvSpPr>
          <p:cNvPr id="288" name="Abgerundetes Rechteck 287">
            <a:hlinkClick r:id="rId185" action="ppaction://hlinksldjump"/>
          </p:cNvPr>
          <p:cNvSpPr/>
          <p:nvPr/>
        </p:nvSpPr>
        <p:spPr>
          <a:xfrm>
            <a:off x="7992000" y="1674535"/>
            <a:ext cx="1080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FF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800" b="1" dirty="0">
                <a:solidFill>
                  <a:srgbClr val="CC00FF"/>
                </a:solidFill>
              </a:rPr>
              <a:t>Erzeugung. n. Arten</a:t>
            </a:r>
          </a:p>
        </p:txBody>
      </p:sp>
      <p:sp>
        <p:nvSpPr>
          <p:cNvPr id="289" name="Abgerundetes Rechteck 288">
            <a:hlinkClick r:id="rId186" action="ppaction://hlinksldjump"/>
          </p:cNvPr>
          <p:cNvSpPr/>
          <p:nvPr/>
        </p:nvSpPr>
        <p:spPr>
          <a:xfrm>
            <a:off x="7992000" y="1872535"/>
            <a:ext cx="1080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FF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800" b="1" dirty="0">
                <a:solidFill>
                  <a:srgbClr val="CC00FF"/>
                </a:solidFill>
              </a:rPr>
              <a:t>Verbrauch (ges./</a:t>
            </a:r>
            <a:r>
              <a:rPr lang="de-DE" sz="800" b="1" dirty="0" err="1">
                <a:solidFill>
                  <a:srgbClr val="CC00FF"/>
                </a:solidFill>
              </a:rPr>
              <a:t>ind</a:t>
            </a:r>
            <a:r>
              <a:rPr lang="de-DE" sz="800" b="1" dirty="0">
                <a:solidFill>
                  <a:srgbClr val="CC00FF"/>
                </a:solidFill>
              </a:rPr>
              <a:t>.)</a:t>
            </a:r>
          </a:p>
        </p:txBody>
      </p:sp>
      <p:sp>
        <p:nvSpPr>
          <p:cNvPr id="314" name="Abgerundetes Rechteck 313">
            <a:hlinkClick r:id="rId187" action="ppaction://hlinksldjump"/>
          </p:cNvPr>
          <p:cNvSpPr/>
          <p:nvPr/>
        </p:nvSpPr>
        <p:spPr>
          <a:xfrm>
            <a:off x="838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19" name="Abgerundetes Rechteck 318">
            <a:hlinkClick r:id="rId188" action="ppaction://hlinksldjump"/>
          </p:cNvPr>
          <p:cNvSpPr/>
          <p:nvPr/>
        </p:nvSpPr>
        <p:spPr>
          <a:xfrm>
            <a:off x="838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0" name="Abgerundetes Rechteck 319">
            <a:hlinkClick r:id="rId189" action="ppaction://hlinksldjump"/>
          </p:cNvPr>
          <p:cNvSpPr/>
          <p:nvPr/>
        </p:nvSpPr>
        <p:spPr>
          <a:xfrm>
            <a:off x="838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2" name="Abgerundetes Rechteck 321">
            <a:hlinkClick r:id="rId190" action="ppaction://hlinksldjump"/>
          </p:cNvPr>
          <p:cNvSpPr/>
          <p:nvPr/>
        </p:nvSpPr>
        <p:spPr>
          <a:xfrm>
            <a:off x="838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3" name="Abgerundetes Rechteck 322">
            <a:hlinkClick r:id="rId191" action="ppaction://hlinksldjump"/>
          </p:cNvPr>
          <p:cNvSpPr/>
          <p:nvPr/>
        </p:nvSpPr>
        <p:spPr>
          <a:xfrm>
            <a:off x="838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4" name="Abgerundetes Rechteck 323">
            <a:hlinkClick r:id="rId192" action="ppaction://hlinksldjump"/>
          </p:cNvPr>
          <p:cNvSpPr/>
          <p:nvPr/>
        </p:nvSpPr>
        <p:spPr>
          <a:xfrm>
            <a:off x="838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6" name="Abgerundetes Rechteck 325">
            <a:hlinkClick r:id="rId193" action="ppaction://hlinksldjump"/>
          </p:cNvPr>
          <p:cNvSpPr/>
          <p:nvPr/>
        </p:nvSpPr>
        <p:spPr>
          <a:xfrm>
            <a:off x="838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7" name="Abgerundetes Rechteck 326">
            <a:hlinkClick r:id="rId194" action="ppaction://hlinksldjump"/>
          </p:cNvPr>
          <p:cNvSpPr/>
          <p:nvPr/>
        </p:nvSpPr>
        <p:spPr>
          <a:xfrm>
            <a:off x="838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8" name="Abgerundetes Rechteck 327">
            <a:hlinkClick r:id="rId195" action="ppaction://hlinksldjump"/>
          </p:cNvPr>
          <p:cNvSpPr/>
          <p:nvPr/>
        </p:nvSpPr>
        <p:spPr>
          <a:xfrm>
            <a:off x="838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30" name="Abgerundetes Rechteck 329">
            <a:hlinkClick r:id="rId196" action="ppaction://hlinksldjump"/>
          </p:cNvPr>
          <p:cNvSpPr/>
          <p:nvPr/>
        </p:nvSpPr>
        <p:spPr>
          <a:xfrm>
            <a:off x="838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15" name="Abgerundetes Rechteck 314">
            <a:hlinkClick r:id="rId197" action="ppaction://hlinksldjump"/>
          </p:cNvPr>
          <p:cNvSpPr/>
          <p:nvPr/>
        </p:nvSpPr>
        <p:spPr>
          <a:xfrm>
            <a:off x="5976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16" name="Abgerundetes Rechteck 315">
            <a:hlinkClick r:id="rId198" action="ppaction://hlinksldjump"/>
          </p:cNvPr>
          <p:cNvSpPr/>
          <p:nvPr/>
        </p:nvSpPr>
        <p:spPr>
          <a:xfrm>
            <a:off x="5976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18" name="Abgerundetes Rechteck 317">
            <a:hlinkClick r:id="rId199" action="ppaction://hlinksldjump"/>
          </p:cNvPr>
          <p:cNvSpPr/>
          <p:nvPr/>
        </p:nvSpPr>
        <p:spPr>
          <a:xfrm>
            <a:off x="5976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1" name="Abgerundetes Rechteck 330">
            <a:hlinkClick r:id="rId200" action="ppaction://hlinksldjump"/>
          </p:cNvPr>
          <p:cNvSpPr/>
          <p:nvPr/>
        </p:nvSpPr>
        <p:spPr>
          <a:xfrm>
            <a:off x="5976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2" name="Abgerundetes Rechteck 331">
            <a:hlinkClick r:id="rId201" action="ppaction://hlinksldjump"/>
          </p:cNvPr>
          <p:cNvSpPr/>
          <p:nvPr/>
        </p:nvSpPr>
        <p:spPr>
          <a:xfrm>
            <a:off x="5976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4" name="Abgerundetes Rechteck 333">
            <a:hlinkClick r:id="rId202" action="ppaction://hlinksldjump"/>
          </p:cNvPr>
          <p:cNvSpPr/>
          <p:nvPr/>
        </p:nvSpPr>
        <p:spPr>
          <a:xfrm>
            <a:off x="5976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5" name="Abgerundetes Rechteck 334">
            <a:hlinkClick r:id="rId203" action="ppaction://hlinksldjump"/>
          </p:cNvPr>
          <p:cNvSpPr/>
          <p:nvPr/>
        </p:nvSpPr>
        <p:spPr>
          <a:xfrm>
            <a:off x="5976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6" name="Abgerundetes Rechteck 335">
            <a:hlinkClick r:id="rId204" action="ppaction://hlinksldjump"/>
          </p:cNvPr>
          <p:cNvSpPr/>
          <p:nvPr/>
        </p:nvSpPr>
        <p:spPr>
          <a:xfrm>
            <a:off x="860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1" name="Abgerundetes Rechteck 340">
            <a:hlinkClick r:id="rId205" action="ppaction://hlinksldjump"/>
          </p:cNvPr>
          <p:cNvSpPr/>
          <p:nvPr/>
        </p:nvSpPr>
        <p:spPr>
          <a:xfrm>
            <a:off x="860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2" name="Abgerundetes Rechteck 341">
            <a:hlinkClick r:id="rId206" action="ppaction://hlinksldjump"/>
          </p:cNvPr>
          <p:cNvSpPr/>
          <p:nvPr/>
        </p:nvSpPr>
        <p:spPr>
          <a:xfrm>
            <a:off x="860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3" name="Abgerundetes Rechteck 342">
            <a:hlinkClick r:id="rId207" action="ppaction://hlinksldjump"/>
          </p:cNvPr>
          <p:cNvSpPr/>
          <p:nvPr/>
        </p:nvSpPr>
        <p:spPr>
          <a:xfrm>
            <a:off x="8604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4" name="Abgerundetes Rechteck 343">
            <a:hlinkClick r:id="rId208" action="ppaction://hlinksldjump"/>
          </p:cNvPr>
          <p:cNvSpPr/>
          <p:nvPr/>
        </p:nvSpPr>
        <p:spPr>
          <a:xfrm>
            <a:off x="8604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5" name="Abgerundetes Rechteck 344">
            <a:hlinkClick r:id="rId209" action="ppaction://hlinksldjump"/>
          </p:cNvPr>
          <p:cNvSpPr/>
          <p:nvPr/>
        </p:nvSpPr>
        <p:spPr>
          <a:xfrm>
            <a:off x="860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6" name="Abgerundetes Rechteck 345">
            <a:hlinkClick r:id="rId210" action="ppaction://hlinksldjump"/>
          </p:cNvPr>
          <p:cNvSpPr/>
          <p:nvPr/>
        </p:nvSpPr>
        <p:spPr>
          <a:xfrm>
            <a:off x="8604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7" name="Textfeld 346"/>
          <p:cNvSpPr txBox="1"/>
          <p:nvPr/>
        </p:nvSpPr>
        <p:spPr>
          <a:xfrm rot="900000">
            <a:off x="8775293" y="3423468"/>
            <a:ext cx="128685" cy="347334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 err="1"/>
              <a:t>G.n.Arten</a:t>
            </a:r>
            <a:endParaRPr lang="de-DE" sz="600" dirty="0"/>
          </a:p>
        </p:txBody>
      </p:sp>
      <p:sp>
        <p:nvSpPr>
          <p:cNvPr id="348" name="Textfeld 347"/>
          <p:cNvSpPr txBox="1"/>
          <p:nvPr/>
        </p:nvSpPr>
        <p:spPr>
          <a:xfrm rot="900000">
            <a:off x="5988236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349" name="Textfeld 348"/>
          <p:cNvSpPr txBox="1"/>
          <p:nvPr/>
        </p:nvSpPr>
        <p:spPr>
          <a:xfrm rot="900000">
            <a:off x="6134635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350" name="Textfeld 349"/>
          <p:cNvSpPr txBox="1"/>
          <p:nvPr/>
        </p:nvSpPr>
        <p:spPr>
          <a:xfrm rot="900000">
            <a:off x="6292857" y="3482967"/>
            <a:ext cx="128685" cy="294436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 </a:t>
            </a:r>
            <a:r>
              <a:rPr lang="de-DE" sz="600" dirty="0" err="1"/>
              <a:t>n.Arten</a:t>
            </a:r>
            <a:endParaRPr lang="de-DE" sz="600" dirty="0"/>
          </a:p>
        </p:txBody>
      </p:sp>
      <p:sp>
        <p:nvSpPr>
          <p:cNvPr id="307" name="Abgerundetes Rechteck 306">
            <a:hlinkClick r:id="rId211" action="ppaction://hlinksldjump"/>
          </p:cNvPr>
          <p:cNvSpPr/>
          <p:nvPr/>
        </p:nvSpPr>
        <p:spPr>
          <a:xfrm>
            <a:off x="2556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China</a:t>
            </a:r>
          </a:p>
        </p:txBody>
      </p:sp>
      <p:sp>
        <p:nvSpPr>
          <p:cNvPr id="308" name="Abgerundetes Rechteck 307">
            <a:hlinkClick r:id="rId212" action="ppaction://hlinksldjump"/>
          </p:cNvPr>
          <p:cNvSpPr/>
          <p:nvPr/>
        </p:nvSpPr>
        <p:spPr>
          <a:xfrm>
            <a:off x="2556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Indien</a:t>
            </a:r>
          </a:p>
        </p:txBody>
      </p:sp>
      <p:sp>
        <p:nvSpPr>
          <p:cNvPr id="351" name="Abgerundetes Rechteck 350">
            <a:hlinkClick r:id="rId213" action="ppaction://hlinksldjump"/>
          </p:cNvPr>
          <p:cNvSpPr/>
          <p:nvPr/>
        </p:nvSpPr>
        <p:spPr>
          <a:xfrm>
            <a:off x="2556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Indonesien</a:t>
            </a:r>
          </a:p>
        </p:txBody>
      </p:sp>
      <p:sp>
        <p:nvSpPr>
          <p:cNvPr id="352" name="Abgerundetes Rechteck 351">
            <a:hlinkClick r:id="rId214" action="ppaction://hlinksldjump"/>
          </p:cNvPr>
          <p:cNvSpPr/>
          <p:nvPr/>
        </p:nvSpPr>
        <p:spPr>
          <a:xfrm>
            <a:off x="3312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Kasachstan</a:t>
            </a:r>
          </a:p>
        </p:txBody>
      </p:sp>
      <p:sp>
        <p:nvSpPr>
          <p:cNvPr id="353" name="Abgerundetes Rechteck 352">
            <a:hlinkClick r:id="rId215" action="ppaction://hlinksldjump"/>
          </p:cNvPr>
          <p:cNvSpPr/>
          <p:nvPr/>
        </p:nvSpPr>
        <p:spPr>
          <a:xfrm>
            <a:off x="3312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Malaysia</a:t>
            </a:r>
          </a:p>
        </p:txBody>
      </p:sp>
      <p:sp>
        <p:nvSpPr>
          <p:cNvPr id="354" name="Abgerundetes Rechteck 353">
            <a:hlinkClick r:id="rId216" action="ppaction://hlinksldjump"/>
          </p:cNvPr>
          <p:cNvSpPr/>
          <p:nvPr/>
        </p:nvSpPr>
        <p:spPr>
          <a:xfrm>
            <a:off x="4068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Mexiko</a:t>
            </a:r>
          </a:p>
        </p:txBody>
      </p:sp>
      <p:sp>
        <p:nvSpPr>
          <p:cNvPr id="356" name="Abgerundetes Rechteck 355">
            <a:hlinkClick r:id="rId217" action="ppaction://hlinksldjump"/>
          </p:cNvPr>
          <p:cNvSpPr/>
          <p:nvPr/>
        </p:nvSpPr>
        <p:spPr>
          <a:xfrm>
            <a:off x="4068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Nigeria</a:t>
            </a:r>
          </a:p>
        </p:txBody>
      </p:sp>
      <p:sp>
        <p:nvSpPr>
          <p:cNvPr id="357" name="Abgerundetes Rechteck 356">
            <a:hlinkClick r:id="rId218" action="ppaction://hlinksldjump"/>
          </p:cNvPr>
          <p:cNvSpPr/>
          <p:nvPr/>
        </p:nvSpPr>
        <p:spPr>
          <a:xfrm>
            <a:off x="4068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Pakistan</a:t>
            </a:r>
          </a:p>
        </p:txBody>
      </p:sp>
      <p:sp>
        <p:nvSpPr>
          <p:cNvPr id="358" name="Abgerundetes Rechteck 357">
            <a:hlinkClick r:id="rId219" action="ppaction://hlinksldjump"/>
          </p:cNvPr>
          <p:cNvSpPr/>
          <p:nvPr/>
        </p:nvSpPr>
        <p:spPr>
          <a:xfrm>
            <a:off x="4824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Paraguay</a:t>
            </a:r>
          </a:p>
        </p:txBody>
      </p:sp>
      <p:sp>
        <p:nvSpPr>
          <p:cNvPr id="360" name="Abgerundetes Rechteck 359">
            <a:hlinkClick r:id="rId220" action="ppaction://hlinksldjump"/>
          </p:cNvPr>
          <p:cNvSpPr/>
          <p:nvPr/>
        </p:nvSpPr>
        <p:spPr>
          <a:xfrm>
            <a:off x="4824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Philippinen</a:t>
            </a:r>
          </a:p>
        </p:txBody>
      </p:sp>
      <p:sp>
        <p:nvSpPr>
          <p:cNvPr id="361" name="Abgerundetes Rechteck 360">
            <a:hlinkClick r:id="rId221" action="ppaction://hlinksldjump"/>
          </p:cNvPr>
          <p:cNvSpPr/>
          <p:nvPr/>
        </p:nvSpPr>
        <p:spPr>
          <a:xfrm>
            <a:off x="5580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Thailand</a:t>
            </a:r>
          </a:p>
        </p:txBody>
      </p:sp>
      <p:sp>
        <p:nvSpPr>
          <p:cNvPr id="362" name="Abgerundetes Rechteck 361">
            <a:hlinkClick r:id="rId222" action="ppaction://hlinksldjump"/>
          </p:cNvPr>
          <p:cNvSpPr/>
          <p:nvPr/>
        </p:nvSpPr>
        <p:spPr>
          <a:xfrm>
            <a:off x="5580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Türkei</a:t>
            </a:r>
          </a:p>
        </p:txBody>
      </p:sp>
      <p:sp>
        <p:nvSpPr>
          <p:cNvPr id="364" name="Abgerundetes Rechteck 363">
            <a:hlinkClick r:id="rId223" action="ppaction://hlinksldjump"/>
          </p:cNvPr>
          <p:cNvSpPr/>
          <p:nvPr/>
        </p:nvSpPr>
        <p:spPr>
          <a:xfrm>
            <a:off x="6336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Uruguay</a:t>
            </a:r>
          </a:p>
        </p:txBody>
      </p:sp>
      <p:sp>
        <p:nvSpPr>
          <p:cNvPr id="365" name="Abgerundetes Rechteck 364">
            <a:hlinkClick r:id="rId224" action="ppaction://hlinksldjump"/>
          </p:cNvPr>
          <p:cNvSpPr/>
          <p:nvPr/>
        </p:nvSpPr>
        <p:spPr>
          <a:xfrm>
            <a:off x="7200000" y="601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LN / Land- und Ackerfläche WELT</a:t>
            </a:r>
          </a:p>
        </p:txBody>
      </p:sp>
      <p:sp>
        <p:nvSpPr>
          <p:cNvPr id="366" name="Abgerundetes Rechteck 365">
            <a:hlinkClick r:id="rId225" action="ppaction://hlinksldjump"/>
          </p:cNvPr>
          <p:cNvSpPr/>
          <p:nvPr/>
        </p:nvSpPr>
        <p:spPr>
          <a:xfrm>
            <a:off x="7200000" y="628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Ackerfläche TOP20 (Grafik)</a:t>
            </a:r>
          </a:p>
        </p:txBody>
      </p:sp>
      <p:sp>
        <p:nvSpPr>
          <p:cNvPr id="368" name="Abgerundetes Rechteck 367">
            <a:hlinkClick r:id="rId226" action="ppaction://hlinksldjump"/>
          </p:cNvPr>
          <p:cNvSpPr/>
          <p:nvPr/>
        </p:nvSpPr>
        <p:spPr>
          <a:xfrm>
            <a:off x="7200000" y="655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Weltbevölkerung TOP20 (Grafik)</a:t>
            </a:r>
          </a:p>
        </p:txBody>
      </p:sp>
      <p:sp>
        <p:nvSpPr>
          <p:cNvPr id="369" name="Textfeld 368"/>
          <p:cNvSpPr txBox="1"/>
          <p:nvPr/>
        </p:nvSpPr>
        <p:spPr>
          <a:xfrm>
            <a:off x="3378593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0" name="Textfeld 369"/>
          <p:cNvSpPr txBox="1"/>
          <p:nvPr/>
        </p:nvSpPr>
        <p:spPr>
          <a:xfrm>
            <a:off x="5510566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2" name="Textfeld 371"/>
          <p:cNvSpPr txBox="1"/>
          <p:nvPr/>
        </p:nvSpPr>
        <p:spPr>
          <a:xfrm>
            <a:off x="7950230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3" name="Abgerundetes Rechteck 372">
            <a:hlinkClick r:id="rId227" action="ppaction://hlinksldjump"/>
          </p:cNvPr>
          <p:cNvSpPr/>
          <p:nvPr/>
        </p:nvSpPr>
        <p:spPr>
          <a:xfrm>
            <a:off x="381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4" name="Abgerundetes Rechteck 373">
            <a:hlinkClick r:id="rId228" action="ppaction://hlinksldjump"/>
          </p:cNvPr>
          <p:cNvSpPr/>
          <p:nvPr/>
        </p:nvSpPr>
        <p:spPr>
          <a:xfrm>
            <a:off x="399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6" name="Abgerundetes Rechteck 375">
            <a:hlinkClick r:id="rId229" action="ppaction://hlinksldjump"/>
          </p:cNvPr>
          <p:cNvSpPr/>
          <p:nvPr/>
        </p:nvSpPr>
        <p:spPr>
          <a:xfrm>
            <a:off x="417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7" name="Abgerundetes Rechteck 376">
            <a:hlinkClick r:id="rId230" action="ppaction://hlinksldjump"/>
          </p:cNvPr>
          <p:cNvSpPr/>
          <p:nvPr/>
        </p:nvSpPr>
        <p:spPr>
          <a:xfrm>
            <a:off x="594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78" name="Abgerundetes Rechteck 377">
            <a:hlinkClick r:id="rId231" action="ppaction://hlinksldjump"/>
          </p:cNvPr>
          <p:cNvSpPr/>
          <p:nvPr/>
        </p:nvSpPr>
        <p:spPr>
          <a:xfrm>
            <a:off x="612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80" name="Abgerundetes Rechteck 379">
            <a:hlinkClick r:id="rId232" action="ppaction://hlinksldjump"/>
          </p:cNvPr>
          <p:cNvSpPr/>
          <p:nvPr/>
        </p:nvSpPr>
        <p:spPr>
          <a:xfrm>
            <a:off x="630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81" name="Abgerundetes Rechteck 380">
            <a:hlinkClick r:id="rId233" action="ppaction://hlinksldjump"/>
          </p:cNvPr>
          <p:cNvSpPr/>
          <p:nvPr/>
        </p:nvSpPr>
        <p:spPr>
          <a:xfrm>
            <a:off x="874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2" name="Abgerundetes Rechteck 381">
            <a:hlinkClick r:id="rId234" action="ppaction://hlinksldjump"/>
          </p:cNvPr>
          <p:cNvSpPr/>
          <p:nvPr/>
        </p:nvSpPr>
        <p:spPr>
          <a:xfrm>
            <a:off x="892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4" name="Abgerundetes Rechteck 383">
            <a:hlinkClick r:id="rId235" action="ppaction://hlinksldjump"/>
          </p:cNvPr>
          <p:cNvSpPr/>
          <p:nvPr/>
        </p:nvSpPr>
        <p:spPr>
          <a:xfrm>
            <a:off x="856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5" name="Abgerundetes Rechteck 384">
            <a:hlinkClick r:id="rId236" action="ppaction://hlinksldjump"/>
          </p:cNvPr>
          <p:cNvSpPr/>
          <p:nvPr/>
        </p:nvSpPr>
        <p:spPr>
          <a:xfrm>
            <a:off x="838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 useBgFill="1">
        <p:nvSpPr>
          <p:cNvPr id="6" name="Abgerundetes Rechteck 5"/>
          <p:cNvSpPr/>
          <p:nvPr/>
        </p:nvSpPr>
        <p:spPr>
          <a:xfrm rot="-600000">
            <a:off x="84360" y="242693"/>
            <a:ext cx="2574804" cy="845138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2025/26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(7. Schätzung / DEZ25)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- nach dem US Lock Down -</a:t>
            </a:r>
          </a:p>
        </p:txBody>
      </p:sp>
      <p:sp>
        <p:nvSpPr>
          <p:cNvPr id="386" name="Textfeld 385"/>
          <p:cNvSpPr txBox="1"/>
          <p:nvPr/>
        </p:nvSpPr>
        <p:spPr>
          <a:xfrm>
            <a:off x="1008000" y="2592000"/>
            <a:ext cx="652990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Verbrauch</a:t>
            </a:r>
          </a:p>
        </p:txBody>
      </p:sp>
      <p:sp>
        <p:nvSpPr>
          <p:cNvPr id="388" name="Abgerundetes Rechteck 387">
            <a:hlinkClick r:id="rId237" action="ppaction://hlinksldjump"/>
          </p:cNvPr>
          <p:cNvSpPr/>
          <p:nvPr/>
        </p:nvSpPr>
        <p:spPr>
          <a:xfrm>
            <a:off x="2340000" y="2628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389" name="Abgerundetes Rechteck 388">
            <a:hlinkClick r:id="rId238" action="ppaction://hlinksldjump"/>
          </p:cNvPr>
          <p:cNvSpPr/>
          <p:nvPr/>
        </p:nvSpPr>
        <p:spPr>
          <a:xfrm>
            <a:off x="284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390" name="Abgerundetes Rechteck 389">
            <a:hlinkClick r:id="rId239" action="ppaction://hlinksldjump"/>
          </p:cNvPr>
          <p:cNvSpPr/>
          <p:nvPr/>
        </p:nvSpPr>
        <p:spPr>
          <a:xfrm>
            <a:off x="385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395" name="Abgerundetes Rechteck 394">
            <a:hlinkClick r:id="rId240" action="ppaction://hlinksldjump"/>
          </p:cNvPr>
          <p:cNvSpPr/>
          <p:nvPr/>
        </p:nvSpPr>
        <p:spPr>
          <a:xfrm>
            <a:off x="334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399" name="Abgerundetes Rechteck 398">
            <a:hlinkClick r:id="rId241" action="ppaction://hlinksldjump"/>
          </p:cNvPr>
          <p:cNvSpPr/>
          <p:nvPr/>
        </p:nvSpPr>
        <p:spPr>
          <a:xfrm>
            <a:off x="446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407" name="Abgerundetes Rechteck 406">
            <a:hlinkClick r:id="rId242" action="ppaction://hlinksldjump"/>
          </p:cNvPr>
          <p:cNvSpPr/>
          <p:nvPr/>
        </p:nvSpPr>
        <p:spPr>
          <a:xfrm>
            <a:off x="496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411" name="Abgerundetes Rechteck 410">
            <a:hlinkClick r:id="rId243" action="ppaction://hlinksldjump"/>
          </p:cNvPr>
          <p:cNvSpPr/>
          <p:nvPr/>
        </p:nvSpPr>
        <p:spPr>
          <a:xfrm>
            <a:off x="547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415" name="Abgerundetes Rechteck 414">
            <a:hlinkClick r:id="rId244" action="ppaction://hlinksldjump"/>
          </p:cNvPr>
          <p:cNvSpPr/>
          <p:nvPr/>
        </p:nvSpPr>
        <p:spPr>
          <a:xfrm>
            <a:off x="5976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419" name="Abgerundetes Rechteck 418">
            <a:hlinkClick r:id="rId245" action="ppaction://hlinksldjump"/>
          </p:cNvPr>
          <p:cNvSpPr/>
          <p:nvPr/>
        </p:nvSpPr>
        <p:spPr>
          <a:xfrm>
            <a:off x="658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423" name="Abgerundetes Rechteck 422">
            <a:hlinkClick r:id="rId246" action="ppaction://hlinksldjump"/>
          </p:cNvPr>
          <p:cNvSpPr/>
          <p:nvPr/>
        </p:nvSpPr>
        <p:spPr>
          <a:xfrm>
            <a:off x="709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427" name="Abgerundetes Rechteck 426">
            <a:hlinkClick r:id="rId247" action="ppaction://hlinksldjump"/>
          </p:cNvPr>
          <p:cNvSpPr/>
          <p:nvPr/>
        </p:nvSpPr>
        <p:spPr>
          <a:xfrm>
            <a:off x="7596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437" name="Abgerundetes Rechteck 436">
            <a:hlinkClick r:id="rId248" action="ppaction://hlinksldjump"/>
          </p:cNvPr>
          <p:cNvSpPr/>
          <p:nvPr/>
        </p:nvSpPr>
        <p:spPr>
          <a:xfrm>
            <a:off x="8100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441" name="Abgerundetes Rechteck 440">
            <a:hlinkClick r:id="rId249" action="ppaction://hlinksldjump"/>
          </p:cNvPr>
          <p:cNvSpPr/>
          <p:nvPr/>
        </p:nvSpPr>
        <p:spPr>
          <a:xfrm>
            <a:off x="860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403" name="Textfeld 402"/>
          <p:cNvSpPr txBox="1"/>
          <p:nvPr/>
        </p:nvSpPr>
        <p:spPr>
          <a:xfrm>
            <a:off x="2913722" y="5760000"/>
            <a:ext cx="86619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(No.10) </a:t>
            </a:r>
          </a:p>
        </p:txBody>
      </p:sp>
      <p:sp>
        <p:nvSpPr>
          <p:cNvPr id="445" name="Textfeld 444"/>
          <p:cNvSpPr txBox="1"/>
          <p:nvPr/>
        </p:nvSpPr>
        <p:spPr>
          <a:xfrm>
            <a:off x="5473696" y="5760000"/>
            <a:ext cx="43818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</a:t>
            </a:r>
          </a:p>
        </p:txBody>
      </p:sp>
      <p:sp>
        <p:nvSpPr>
          <p:cNvPr id="449" name="Textfeld 448"/>
          <p:cNvSpPr txBox="1"/>
          <p:nvPr/>
        </p:nvSpPr>
        <p:spPr>
          <a:xfrm>
            <a:off x="7913360" y="5760000"/>
            <a:ext cx="43818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</a:t>
            </a:r>
          </a:p>
        </p:txBody>
      </p:sp>
      <p:sp>
        <p:nvSpPr>
          <p:cNvPr id="453" name="Abgerundetes Rechteck 452">
            <a:hlinkClick r:id="rId250" action="ppaction://hlinksldjump"/>
          </p:cNvPr>
          <p:cNvSpPr/>
          <p:nvPr/>
        </p:nvSpPr>
        <p:spPr>
          <a:xfrm>
            <a:off x="381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57" name="Abgerundetes Rechteck 456">
            <a:hlinkClick r:id="rId251" action="ppaction://hlinksldjump"/>
          </p:cNvPr>
          <p:cNvSpPr/>
          <p:nvPr/>
        </p:nvSpPr>
        <p:spPr>
          <a:xfrm>
            <a:off x="399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61" name="Abgerundetes Rechteck 460">
            <a:hlinkClick r:id="rId252" action="ppaction://hlinksldjump"/>
          </p:cNvPr>
          <p:cNvSpPr/>
          <p:nvPr/>
        </p:nvSpPr>
        <p:spPr>
          <a:xfrm>
            <a:off x="417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70" name="Abgerundetes Rechteck 469">
            <a:hlinkClick r:id="rId253" action="ppaction://hlinksldjump"/>
          </p:cNvPr>
          <p:cNvSpPr/>
          <p:nvPr/>
        </p:nvSpPr>
        <p:spPr>
          <a:xfrm>
            <a:off x="594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1" name="Abgerundetes Rechteck 470">
            <a:hlinkClick r:id="rId254" action="ppaction://hlinksldjump"/>
          </p:cNvPr>
          <p:cNvSpPr/>
          <p:nvPr/>
        </p:nvSpPr>
        <p:spPr>
          <a:xfrm>
            <a:off x="612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2" name="Abgerundetes Rechteck 471">
            <a:hlinkClick r:id="rId255" action="ppaction://hlinksldjump"/>
          </p:cNvPr>
          <p:cNvSpPr/>
          <p:nvPr/>
        </p:nvSpPr>
        <p:spPr>
          <a:xfrm>
            <a:off x="630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4" name="Abgerundetes Rechteck 473">
            <a:hlinkClick r:id="rId256" action="ppaction://hlinksldjump"/>
          </p:cNvPr>
          <p:cNvSpPr/>
          <p:nvPr/>
        </p:nvSpPr>
        <p:spPr>
          <a:xfrm>
            <a:off x="874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5" name="Abgerundetes Rechteck 474">
            <a:hlinkClick r:id="rId257" action="ppaction://hlinksldjump"/>
          </p:cNvPr>
          <p:cNvSpPr/>
          <p:nvPr/>
        </p:nvSpPr>
        <p:spPr>
          <a:xfrm>
            <a:off x="892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6" name="Abgerundetes Rechteck 475">
            <a:hlinkClick r:id="rId258" action="ppaction://hlinksldjump"/>
          </p:cNvPr>
          <p:cNvSpPr/>
          <p:nvPr/>
        </p:nvSpPr>
        <p:spPr>
          <a:xfrm>
            <a:off x="856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7" name="Abgerundetes Rechteck 476">
            <a:hlinkClick r:id="rId259" action="ppaction://hlinksldjump"/>
          </p:cNvPr>
          <p:cNvSpPr/>
          <p:nvPr/>
        </p:nvSpPr>
        <p:spPr>
          <a:xfrm>
            <a:off x="838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03050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5797713-E049-238B-D1B7-AE488D069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60704"/>
      </p:ext>
    </p:extLst>
  </p:cSld>
  <p:clrMapOvr>
    <a:masterClrMapping/>
  </p:clrMapOvr>
  <p:transition spd="slow">
    <p:wipe dir="r"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Rechteck 4"/>
          <p:cNvSpPr>
            <a:spLocks/>
          </p:cNvSpPr>
          <p:nvPr/>
        </p:nvSpPr>
        <p:spPr>
          <a:xfrm>
            <a:off x="437101" y="2616989"/>
            <a:ext cx="2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C6DF9BF-9330-AAB9-7DBA-2E4A762B4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65403"/>
      </p:ext>
    </p:extLst>
  </p:cSld>
  <p:clrMapOvr>
    <a:masterClrMapping/>
  </p:clrMapOvr>
  <p:transition spd="slow">
    <p:wipe dir="r"/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0C226B7-D113-D0CC-257E-9E722E2AB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2675"/>
      </p:ext>
    </p:extLst>
  </p:cSld>
  <p:clrMapOvr>
    <a:masterClrMapping/>
  </p:clrMapOvr>
  <p:transition spd="slow">
    <p:wipe dir="r"/>
  </p:transition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9E9380C-7E9A-8679-461B-9371255AD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8697"/>
      </p:ext>
    </p:extLst>
  </p:cSld>
  <p:clrMapOvr>
    <a:masterClrMapping/>
  </p:clrMapOvr>
  <p:transition spd="slow">
    <p:wipe dir="r"/>
  </p:transition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F65D238-D177-6B77-1503-FD1A1CEB4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00760"/>
      </p:ext>
    </p:extLst>
  </p:cSld>
  <p:clrMapOvr>
    <a:masterClrMapping/>
  </p:clrMapOvr>
  <p:transition spd="slow">
    <p:wipe dir="r"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B5C5CB9-398D-46AB-921F-7715BC99F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4190"/>
      </p:ext>
    </p:extLst>
  </p:cSld>
  <p:clrMapOvr>
    <a:masterClrMapping/>
  </p:clrMapOvr>
  <p:transition spd="slow">
    <p:wipe dir="r"/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D1FB61F-3810-8A9D-3781-EC8B2D7A3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88030"/>
      </p:ext>
    </p:extLst>
  </p:cSld>
  <p:clrMapOvr>
    <a:masterClrMapping/>
  </p:clrMapOvr>
  <p:transition spd="slow">
    <p:wipe dir="r"/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128CA6C-E8CC-7D0D-F24B-0D48A67EE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83106"/>
      </p:ext>
    </p:extLst>
  </p:cSld>
  <p:clrMapOvr>
    <a:masterClrMapping/>
  </p:clrMapOvr>
  <p:transition spd="slow">
    <p:wipe dir="r"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1DF2E75-A47B-7CA0-97D9-CC4A32845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55964"/>
      </p:ext>
    </p:extLst>
  </p:cSld>
  <p:clrMapOvr>
    <a:masterClrMapping/>
  </p:clrMapOvr>
  <p:transition spd="slow">
    <p:wipe dir="r"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BC739EE-CA3A-27AB-EEF8-9C2A4BB96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65692"/>
      </p:ext>
    </p:extLst>
  </p:cSld>
  <p:clrMapOvr>
    <a:masterClrMapping/>
  </p:clrMapOvr>
  <p:transition spd="slow">
    <p:wipe dir="r"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738306-FB6F-C087-3368-EAC28EA85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10879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A6CAC4-BBA9-3918-67F2-02483B269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6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79371"/>
      </p:ext>
    </p:extLst>
  </p:cSld>
  <p:clrMapOvr>
    <a:masterClrMapping/>
  </p:clrMapOvr>
  <p:transition spd="slow">
    <p:wipe dir="r"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8D24BE9-CA45-38A7-3E9C-ECDDAD01F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09963"/>
      </p:ext>
    </p:extLst>
  </p:cSld>
  <p:clrMapOvr>
    <a:masterClrMapping/>
  </p:clrMapOvr>
  <p:transition spd="slow">
    <p:wipe dir="r"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EBD18DF-C5F8-4718-54D7-12B8B655E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70882"/>
      </p:ext>
    </p:extLst>
  </p:cSld>
  <p:clrMapOvr>
    <a:masterClrMapping/>
  </p:clrMapOvr>
  <p:transition spd="slow">
    <p:wipe dir="r"/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7BE6087-9645-0E43-1D43-23996768C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41636"/>
      </p:ext>
    </p:extLst>
  </p:cSld>
  <p:clrMapOvr>
    <a:masterClrMapping/>
  </p:clrMapOvr>
  <p:transition spd="slow">
    <p:wipe dir="r"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38EFB9D-7E33-1F20-C4ED-ABE64739C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13323"/>
      </p:ext>
    </p:extLst>
  </p:cSld>
  <p:clrMapOvr>
    <a:masterClrMapping/>
  </p:clrMapOvr>
  <p:transition spd="slow">
    <p:wipe dir="r"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21CC0B-E57B-2DDA-0FA2-86CC1202C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23651"/>
      </p:ext>
    </p:extLst>
  </p:cSld>
  <p:clrMapOvr>
    <a:masterClrMapping/>
  </p:clrMapOvr>
  <p:transition spd="slow">
    <p:wipe dir="r"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A6412AA-3B41-1E98-43F4-55C8C9AE8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0989"/>
      </p:ext>
    </p:extLst>
  </p:cSld>
  <p:clrMapOvr>
    <a:masterClrMapping/>
  </p:clrMapOvr>
  <p:transition spd="slow">
    <p:wipe dir="r"/>
  </p:transition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A1CAF33-07E2-D75B-3ECA-06B2BEDD7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04497"/>
      </p:ext>
    </p:extLst>
  </p:cSld>
  <p:clrMapOvr>
    <a:masterClrMapping/>
  </p:clrMapOvr>
  <p:transition spd="slow">
    <p:wipe dir="r"/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99E7F38-487B-CEA9-360E-EEFDE6C82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93522"/>
      </p:ext>
    </p:extLst>
  </p:cSld>
  <p:clrMapOvr>
    <a:masterClrMapping/>
  </p:clrMapOvr>
  <p:transition spd="slow">
    <p:wipe dir="r"/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BC2D771-E1B5-16CD-EE6F-68B6A899B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63617"/>
      </p:ext>
    </p:extLst>
  </p:cSld>
  <p:clrMapOvr>
    <a:masterClrMapping/>
  </p:clrMapOvr>
  <p:transition spd="slow">
    <p:wipe dir="r"/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8171749-203F-CA97-EE74-AD48387DC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24716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0ED54FC-9317-8119-7BF5-39D806C42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01008"/>
      </p:ext>
    </p:extLst>
  </p:cSld>
  <p:clrMapOvr>
    <a:masterClrMapping/>
  </p:clrMapOvr>
  <p:transition spd="slow">
    <p:wipe dir="r"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DC6A6E-792B-F58E-A1E3-66104382D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91847"/>
      </p:ext>
    </p:extLst>
  </p:cSld>
  <p:clrMapOvr>
    <a:masterClrMapping/>
  </p:clrMapOvr>
  <p:transition spd="slow">
    <p:wipe dir="r"/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631067C-530A-7925-6AC4-104F56EE8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17916"/>
      </p:ext>
    </p:extLst>
  </p:cSld>
  <p:clrMapOvr>
    <a:masterClrMapping/>
  </p:clrMapOvr>
  <p:transition spd="slow">
    <p:wipe dir="r"/>
  </p:transition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1880000"/>
            <a:ext cx="8640000" cy="540210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9FC0EAC-D332-388F-A021-6C1D1068E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64924"/>
      </p:ext>
    </p:extLst>
  </p:cSld>
  <p:clrMapOvr>
    <a:masterClrMapping/>
  </p:clrMapOvr>
  <p:transition spd="slow">
    <p:wipe dir="r"/>
  </p:transition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F14120A-173E-F033-0873-85EF8BA3C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22623"/>
      </p:ext>
    </p:extLst>
  </p:cSld>
  <p:clrMapOvr>
    <a:masterClrMapping/>
  </p:clrMapOvr>
  <p:transition spd="slow">
    <p:wipe dir="r"/>
  </p:transition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3320000"/>
            <a:ext cx="9000000" cy="35581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774070C-C6AB-EE8A-44AD-8932075C9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38802"/>
      </p:ext>
    </p:extLst>
  </p:cSld>
  <p:clrMapOvr>
    <a:masterClrMapping/>
  </p:clrMapOvr>
  <p:transition spd="slow">
    <p:wipe dir="r"/>
  </p:transition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A0176F-9CB5-CF3F-437F-326538914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45537"/>
      </p:ext>
    </p:extLst>
  </p:cSld>
  <p:clrMapOvr>
    <a:masterClrMapping/>
  </p:clrMapOvr>
  <p:transition spd="slow">
    <p:wipe dir="r"/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2111703-3BC2-FEB5-3DB4-DEB9DA01F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71395"/>
      </p:ext>
    </p:extLst>
  </p:cSld>
  <p:clrMapOvr>
    <a:masterClrMapping/>
  </p:clrMapOvr>
  <p:transition spd="slow">
    <p:wipe dir="r"/>
  </p:transition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1601390-1BA0-AE86-B226-11D617FD6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45135"/>
      </p:ext>
    </p:extLst>
  </p:cSld>
  <p:clrMapOvr>
    <a:masterClrMapping/>
  </p:clrMapOvr>
  <p:transition spd="slow">
    <p:wipe dir="r"/>
  </p:transition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36E7FF1-8B7E-97BB-F29B-0CB9E1CC0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99987"/>
      </p:ext>
    </p:extLst>
  </p:cSld>
  <p:clrMapOvr>
    <a:masterClrMapping/>
  </p:clrMapOvr>
  <p:transition spd="slow">
    <p:wipe dir="r"/>
  </p:transition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A4D539A-A541-6D0D-287E-EA62B4C0B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869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Mais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E8734A6-666D-6CF7-6B0C-C2FD5032A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9795"/>
      </p:ext>
    </p:extLst>
  </p:cSld>
  <p:clrMapOvr>
    <a:masterClrMapping/>
  </p:clrMapOvr>
  <p:transition spd="slow">
    <p:wipe dir="r"/>
  </p:transition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6AFEE97-1692-D965-778B-98CB145FC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66274"/>
      </p:ext>
    </p:extLst>
  </p:cSld>
  <p:clrMapOvr>
    <a:masterClrMapping/>
  </p:clrMapOvr>
  <p:transition spd="slow">
    <p:wipe dir="r"/>
  </p:transition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3F1938-B798-B7AD-D17C-37969D0AB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39630"/>
      </p:ext>
    </p:extLst>
  </p:cSld>
  <p:clrMapOvr>
    <a:masterClrMapping/>
  </p:clrMapOvr>
  <p:transition spd="slow">
    <p:wipe dir="r"/>
  </p:transition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C4039DE-6813-911C-43C4-E0DE08869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77655"/>
      </p:ext>
    </p:extLst>
  </p:cSld>
  <p:clrMapOvr>
    <a:masterClrMapping/>
  </p:clrMapOvr>
  <p:transition spd="slow">
    <p:wipe dir="r"/>
  </p:transition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BD9EC33-F81D-A1EF-C37C-F20A27BDB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28216"/>
      </p:ext>
    </p:extLst>
  </p:cSld>
  <p:clrMapOvr>
    <a:masterClrMapping/>
  </p:clrMapOvr>
  <p:transition spd="slow">
    <p:wipe dir="r"/>
  </p:transition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0CEFA52-24FC-DD80-F111-E8AB4702D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63932"/>
      </p:ext>
    </p:extLst>
  </p:cSld>
  <p:clrMapOvr>
    <a:masterClrMapping/>
  </p:clrMapOvr>
  <p:transition spd="slow">
    <p:wipe dir="r"/>
  </p:transition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17C59E-EE68-7F17-68C6-3284646F4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98387"/>
      </p:ext>
    </p:extLst>
  </p:cSld>
  <p:clrMapOvr>
    <a:masterClrMapping/>
  </p:clrMapOvr>
  <p:transition spd="slow">
    <p:wipe dir="r"/>
  </p:transition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6F3711F-EC93-373F-B449-F6719015A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87770"/>
      </p:ext>
    </p:extLst>
  </p:cSld>
  <p:clrMapOvr>
    <a:masterClrMapping/>
  </p:clrMapOvr>
  <p:transition spd="slow">
    <p:wipe dir="r"/>
  </p:transition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237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Welt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5A6CFBC-F9C6-0AA7-8C22-47BCAEBE4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2542"/>
      </p:ext>
    </p:extLst>
  </p:cSld>
  <p:clrMapOvr>
    <a:masterClrMapping/>
  </p:clrMapOvr>
  <p:transition spd="slow">
    <p:wipe dir="r"/>
  </p:transition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238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EU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  <a:endParaRPr lang="de-DE" sz="1400" dirty="0"/>
          </a:p>
        </p:txBody>
      </p:sp>
      <p:sp>
        <p:nvSpPr>
          <p:cNvPr id="8" name="Abgerundetes Rechteck 7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Rechteck 4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5</a:t>
            </a:r>
            <a:r>
              <a:rPr lang="de-DE" dirty="0"/>
              <a:t>   </a:t>
            </a:r>
            <a:r>
              <a:rPr lang="de-DE" sz="1400" dirty="0"/>
              <a:t>(ca. 98,7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90A8A0A-5764-BF35-CAC1-D6C240879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09917"/>
      </p:ext>
    </p:extLst>
  </p:cSld>
  <p:clrMapOvr>
    <a:masterClrMapping/>
  </p:clrMapOvr>
  <p:transition spd="slow">
    <p:wipe dir="r"/>
  </p:transition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239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Argentinien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10</a:t>
            </a:r>
            <a:r>
              <a:rPr lang="de-DE" dirty="0"/>
              <a:t>   </a:t>
            </a:r>
            <a:r>
              <a:rPr lang="de-DE" sz="1400" dirty="0"/>
              <a:t>(ca. 32,6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CE08D1B-AA59-77E2-FC44-C7A637838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78238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2AF9EA3-6A55-978F-FCDD-A4B277ACC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922"/>
      </p:ext>
    </p:extLst>
  </p:cSld>
  <p:clrMapOvr>
    <a:masterClrMapping/>
  </p:clrMapOvr>
  <p:transition spd="slow">
    <p:wipe dir="r"/>
  </p:transition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240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Australien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12</a:t>
            </a:r>
            <a:r>
              <a:rPr lang="de-DE" dirty="0"/>
              <a:t>   </a:t>
            </a:r>
            <a:r>
              <a:rPr lang="de-DE" sz="1400" dirty="0"/>
              <a:t>(ca. 30,6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52EAF3-6715-9C75-3828-D155FB10F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1157"/>
      </p:ext>
    </p:extLst>
  </p:cSld>
  <p:clrMapOvr>
    <a:masterClrMapping/>
  </p:clrMapOvr>
  <p:transition spd="slow">
    <p:wipe dir="r"/>
  </p:transition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241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Brasilien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6</a:t>
            </a:r>
            <a:r>
              <a:rPr lang="de-DE" dirty="0"/>
              <a:t>   </a:t>
            </a:r>
            <a:r>
              <a:rPr lang="de-DE" sz="1400" dirty="0"/>
              <a:t>(ca. 55,8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C2A383C-ED5C-010A-2C35-5BE872F68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50662"/>
      </p:ext>
    </p:extLst>
  </p:cSld>
  <p:clrMapOvr>
    <a:masterClrMapping/>
  </p:clrMapOvr>
  <p:transition spd="slow">
    <p:wipe dir="r"/>
  </p:transition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242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China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4</a:t>
            </a:r>
            <a:r>
              <a:rPr lang="de-DE" dirty="0"/>
              <a:t>   </a:t>
            </a:r>
            <a:r>
              <a:rPr lang="de-DE" sz="1400" dirty="0"/>
              <a:t>(ca. 119,5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8C436FA-4731-13E2-884B-70BF9209D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01284"/>
      </p:ext>
    </p:extLst>
  </p:cSld>
  <p:clrMapOvr>
    <a:masterClrMapping/>
  </p:clrMapOvr>
  <p:transition spd="slow">
    <p:wipe dir="r"/>
  </p:transition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243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Indien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2</a:t>
            </a:r>
            <a:r>
              <a:rPr lang="de-DE" dirty="0"/>
              <a:t>   </a:t>
            </a:r>
            <a:r>
              <a:rPr lang="de-DE" sz="1400" dirty="0"/>
              <a:t>(ca. 155,4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8633C38-BED7-16CC-CC0D-84179D193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16903"/>
      </p:ext>
    </p:extLst>
  </p:cSld>
  <p:clrMapOvr>
    <a:masterClrMapping/>
  </p:clrMapOvr>
  <p:transition spd="slow">
    <p:wipe dir="r"/>
  </p:transition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244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Indonesien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14</a:t>
            </a:r>
            <a:r>
              <a:rPr lang="de-DE" dirty="0"/>
              <a:t>  </a:t>
            </a:r>
            <a:r>
              <a:rPr lang="de-DE" sz="1400" dirty="0"/>
              <a:t>(ca. 26,3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FDD143D-58E1-A07A-F93A-2CE279271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6891"/>
      </p:ext>
    </p:extLst>
  </p:cSld>
  <p:clrMapOvr>
    <a:masterClrMapping/>
  </p:clrMapOvr>
  <p:transition spd="slow">
    <p:wipe dir="r"/>
  </p:transition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245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Kanada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7</a:t>
            </a:r>
            <a:r>
              <a:rPr lang="de-DE" dirty="0"/>
              <a:t>   </a:t>
            </a:r>
            <a:r>
              <a:rPr lang="de-DE" sz="1400" dirty="0"/>
              <a:t>(ca. 38,2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E634F23-D809-2548-2D9D-22F27EB41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06758"/>
      </p:ext>
    </p:extLst>
  </p:cSld>
  <p:clrMapOvr>
    <a:masterClrMapping/>
  </p:clrMapOvr>
  <p:transition spd="slow">
    <p:wipe dir="r"/>
  </p:transition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246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Kasachstan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13</a:t>
            </a:r>
            <a:r>
              <a:rPr lang="de-DE" dirty="0"/>
              <a:t>   </a:t>
            </a:r>
            <a:r>
              <a:rPr lang="de-DE" sz="1400" dirty="0"/>
              <a:t>(ca. 29,6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ABAA529-BCB7-AB2C-762A-81BC51AFB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34773"/>
      </p:ext>
    </p:extLst>
  </p:cSld>
  <p:clrMapOvr>
    <a:masterClrMapping/>
  </p:clrMapOvr>
  <p:transition spd="slow">
    <p:wipe dir="r"/>
  </p:transition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247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Malaysia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116</a:t>
            </a:r>
            <a:r>
              <a:rPr lang="de-DE" dirty="0"/>
              <a:t>  </a:t>
            </a:r>
            <a:r>
              <a:rPr lang="de-DE" sz="1400" dirty="0"/>
              <a:t>(ca. 0,8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5B34828-0598-DCEC-2CAF-D283983CC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27579"/>
      </p:ext>
    </p:extLst>
  </p:cSld>
  <p:clrMapOvr>
    <a:masterClrMapping/>
  </p:clrMapOvr>
  <p:transition spd="slow">
    <p:wipe dir="r"/>
  </p:transition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248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Mexiko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16</a:t>
            </a:r>
            <a:r>
              <a:rPr lang="de-DE" dirty="0"/>
              <a:t>   </a:t>
            </a:r>
            <a:r>
              <a:rPr lang="de-DE" sz="1400" dirty="0"/>
              <a:t>(ca. 20,1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B79CE21-2375-7B27-305B-6A5AA18B0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2947"/>
      </p:ext>
    </p:extLst>
  </p:cSld>
  <p:clrMapOvr>
    <a:masterClrMapping/>
  </p:clrMapOvr>
  <p:transition spd="slow">
    <p:wipe dir="r"/>
  </p:transition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249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Nigeria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8</a:t>
            </a:r>
            <a:r>
              <a:rPr lang="de-DE" dirty="0"/>
              <a:t>   </a:t>
            </a:r>
            <a:r>
              <a:rPr lang="de-DE" sz="1400" dirty="0"/>
              <a:t>(ca. 35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57A1FB6-6A71-1620-9228-32860DBA2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96135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07AD189-8D0F-0DA0-A54D-181210816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47452"/>
      </p:ext>
    </p:extLst>
  </p:cSld>
  <p:clrMapOvr>
    <a:masterClrMapping/>
  </p:clrMapOvr>
  <p:transition spd="slow">
    <p:wipe dir="r"/>
  </p:transition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250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Pakistan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11</a:t>
            </a:r>
            <a:r>
              <a:rPr lang="de-DE" dirty="0"/>
              <a:t>   </a:t>
            </a:r>
            <a:r>
              <a:rPr lang="de-DE" sz="1400" dirty="0"/>
              <a:t>(ca. 30,9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2D5A766-ED4A-4653-7EA9-2C4E500F4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5981"/>
      </p:ext>
    </p:extLst>
  </p:cSld>
  <p:clrMapOvr>
    <a:masterClrMapping/>
  </p:clrMapOvr>
  <p:transition spd="slow">
    <p:wipe dir="r"/>
  </p:transition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251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Paraguay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50</a:t>
            </a:r>
            <a:r>
              <a:rPr lang="de-DE" dirty="0"/>
              <a:t>   </a:t>
            </a:r>
            <a:r>
              <a:rPr lang="de-DE" sz="1400" dirty="0"/>
              <a:t>(ca. 4,7 Mio. ha von 1.387 Mio. ha Welt-Ackerfläche)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BC32A74-9AA2-8AB3-2A15-587FCCDE0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90814"/>
      </p:ext>
    </p:extLst>
  </p:cSld>
  <p:clrMapOvr>
    <a:masterClrMapping/>
  </p:clrMapOvr>
  <p:transition spd="slow">
    <p:wipe dir="r"/>
  </p:transition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252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Philippinen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45</a:t>
            </a:r>
            <a:r>
              <a:rPr lang="de-DE" dirty="0"/>
              <a:t>   </a:t>
            </a:r>
            <a:r>
              <a:rPr lang="de-DE" sz="1400" dirty="0"/>
              <a:t>(ca. 5,6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9845A92-7B44-9AEB-AB39-3B28FB1F4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30971"/>
      </p:ext>
    </p:extLst>
  </p:cSld>
  <p:clrMapOvr>
    <a:masterClrMapping/>
  </p:clrMapOvr>
  <p:transition spd="slow">
    <p:wipe dir="r"/>
  </p:transition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253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Russland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3</a:t>
            </a:r>
            <a:r>
              <a:rPr lang="de-DE" dirty="0"/>
              <a:t>   </a:t>
            </a:r>
            <a:r>
              <a:rPr lang="de-DE" sz="1400" dirty="0"/>
              <a:t>(ca. 121,6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626B883-7F12-7FF8-54E1-E62A93AB7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02640"/>
      </p:ext>
    </p:extLst>
  </p:cSld>
  <p:clrMapOvr>
    <a:masterClrMapping/>
  </p:clrMapOvr>
  <p:transition spd="slow">
    <p:wipe dir="r"/>
  </p:transition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254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Thailand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19</a:t>
            </a:r>
            <a:r>
              <a:rPr lang="de-DE" dirty="0"/>
              <a:t>   </a:t>
            </a:r>
            <a:r>
              <a:rPr lang="de-DE" sz="1400" dirty="0"/>
              <a:t>(ca. 16,8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460C04A-3B71-2F43-AA37-CCF08489E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10034"/>
      </p:ext>
    </p:extLst>
  </p:cSld>
  <p:clrMapOvr>
    <a:masterClrMapping/>
  </p:clrMapOvr>
  <p:transition spd="slow">
    <p:wipe dir="r"/>
  </p:transition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255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Türkei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17</a:t>
            </a:r>
            <a:r>
              <a:rPr lang="de-DE" dirty="0"/>
              <a:t>   </a:t>
            </a:r>
            <a:r>
              <a:rPr lang="de-DE" sz="1400" dirty="0"/>
              <a:t>(ca. 19,6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7190FB-CFA5-35F7-023A-8A038C6BE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32157"/>
      </p:ext>
    </p:extLst>
  </p:cSld>
  <p:clrMapOvr>
    <a:masterClrMapping/>
  </p:clrMapOvr>
  <p:transition spd="slow">
    <p:wipe dir="r"/>
  </p:transition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256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Ukraine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9</a:t>
            </a:r>
            <a:r>
              <a:rPr lang="de-DE" dirty="0"/>
              <a:t>  </a:t>
            </a:r>
            <a:r>
              <a:rPr lang="de-DE" sz="1400" dirty="0"/>
              <a:t>(ca. 32,9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8B6D433-A9D0-2332-3021-4CA2A8C22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61496"/>
      </p:ext>
    </p:extLst>
  </p:cSld>
  <p:clrMapOvr>
    <a:masterClrMapping/>
  </p:clrMapOvr>
  <p:transition spd="slow">
    <p:wipe dir="r"/>
  </p:transition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257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USA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3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3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</a:t>
            </a:r>
            <a:r>
              <a:rPr lang="de-DE" dirty="0"/>
              <a:t>   </a:t>
            </a:r>
            <a:r>
              <a:rPr lang="de-DE" sz="1400" dirty="0"/>
              <a:t>(ca. 157,7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9BEAA0F-3E5E-F051-DB25-A4D6D5FD1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90325"/>
      </p:ext>
    </p:extLst>
  </p:cSld>
  <p:clrMapOvr>
    <a:masterClrMapping/>
  </p:clrMapOvr>
  <p:transition spd="slow">
    <p:wipe dir="r"/>
  </p:transition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258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Uruguay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85</a:t>
            </a:r>
            <a:r>
              <a:rPr lang="de-DE" dirty="0"/>
              <a:t>  </a:t>
            </a:r>
            <a:r>
              <a:rPr lang="de-DE" sz="1400" dirty="0"/>
              <a:t>(ca. 2,0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C7B9873-24E9-9800-88C8-E4024D177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24190"/>
      </p:ext>
    </p:extLst>
  </p:cSld>
  <p:clrMapOvr>
    <a:masterClrMapping/>
  </p:clrMapOvr>
  <p:transition spd="slow">
    <p:wipe dir="r"/>
  </p:transition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259</a:t>
            </a:fld>
            <a:endParaRPr lang="de-DE"/>
          </a:p>
        </p:txBody>
      </p:sp>
      <p:sp>
        <p:nvSpPr>
          <p:cNvPr id="4" name="Abgerundetes Rechteck 3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260000"/>
            <a:ext cx="9000000" cy="55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82332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9CFAD13-DEC1-B491-B687-CD008AEA0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43663"/>
      </p:ext>
    </p:extLst>
  </p:cSld>
  <p:clrMapOvr>
    <a:masterClrMapping/>
  </p:clrMapOvr>
  <p:transition spd="slow">
    <p:wipe dir="r"/>
  </p:transition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2520000"/>
            <a:ext cx="9000000" cy="4338947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260</a:t>
            </a:fld>
            <a:endParaRPr lang="de-DE"/>
          </a:p>
        </p:txBody>
      </p:sp>
      <p:sp>
        <p:nvSpPr>
          <p:cNvPr id="5" name="Abgerundetes Rechteck 4">
            <a:hlinkClick r:id="rId3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3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</p:spTree>
    <p:extLst>
      <p:ext uri="{BB962C8B-B14F-4D97-AF65-F5344CB8AC3E}">
        <p14:creationId xmlns:p14="http://schemas.microsoft.com/office/powerpoint/2010/main" val="3549537389"/>
      </p:ext>
    </p:extLst>
  </p:cSld>
  <p:clrMapOvr>
    <a:masterClrMapping/>
  </p:clrMapOvr>
  <p:transition spd="slow">
    <p:wipe dir="r"/>
  </p:transition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261</a:t>
            </a:fld>
            <a:endParaRPr lang="de-DE"/>
          </a:p>
        </p:txBody>
      </p:sp>
      <p:sp>
        <p:nvSpPr>
          <p:cNvPr id="4" name="Abgerundetes Rechteck 3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DC36260-1DCF-465F-EC11-745077E7B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" y="2340000"/>
            <a:ext cx="9000000" cy="443099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6AFD57B-5883-8EE6-6FF1-1D1E9E02E0A2}"/>
              </a:ext>
            </a:extLst>
          </p:cNvPr>
          <p:cNvSpPr txBox="1"/>
          <p:nvPr/>
        </p:nvSpPr>
        <p:spPr>
          <a:xfrm>
            <a:off x="3600000" y="1260000"/>
            <a:ext cx="2808312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3200" b="1" dirty="0">
                <a:solidFill>
                  <a:srgbClr val="CC00FF"/>
                </a:solidFill>
              </a:rPr>
              <a:t>Stand 2024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534627938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C6EAA3B-C782-E9F2-E410-C6E1BC707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50391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EDD42A7-56DC-7403-E56F-95AA83747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45912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15ABDCB-C251-09F1-BC52-E0FCB80DA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48272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F2778C2-4C8F-D4B9-BAF5-5EACBF013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55433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770B308-36FA-CA37-0C6E-19DA9798E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97429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Gerste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222974-02D3-01C4-BE28-AF05689DA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97487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2BCD7BE-6FA2-1E98-7BFA-64EF6F2B1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79997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803EC6F-592D-06D9-81A5-32ADBB27B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29168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1D303B2-B950-1DFC-6077-4B775EC9D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38902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BFCA369-D017-C372-5BD7-3B991C8FC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0265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0B40D61-0F19-C04F-957E-0EEE7C060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5436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A49DB6D-4E3A-C2A4-A36C-14B5C27D8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96790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9762C8-3AF3-67BF-1D93-26CE07F4A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70901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Argentinien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81A74AC-3182-C6C5-091F-916DA96CD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11252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F15FD0-C44E-DF84-E647-1C2976557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85693"/>
      </p:ext>
    </p:extLst>
  </p:cSld>
  <p:clrMapOvr>
    <a:masterClrMapping/>
  </p:clrMapOvr>
  <p:transition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A3C2B64-A5A8-A66D-695E-9960CFDF5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70492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F3CD33-7B6B-FD30-D622-DE4AA990A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67026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42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Australien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98032E4-EFFE-BF9C-072F-9554DD20B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0A72C31-4702-2676-4007-E5C6B6B01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44948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D88D7F4-9C2B-E543-83CD-1277E1DF3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96848"/>
      </p:ext>
    </p:extLst>
  </p:cSld>
  <p:clrMapOvr>
    <a:masterClrMapping/>
  </p:clrMapOvr>
  <p:transition spd="slow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88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Brasilien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68EF1EC-109F-7A62-9624-99D2F7B6C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46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D73759A-249F-C810-C656-B2DB42BD9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10393"/>
      </p:ext>
    </p:extLst>
  </p:cSld>
  <p:clrMapOvr>
    <a:masterClrMapping/>
  </p:clrMapOvr>
  <p:transition spd="slow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85EFC34-F4B9-AA9A-55D8-9CA539398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10473"/>
      </p:ext>
    </p:extLst>
  </p:cSld>
  <p:clrMapOvr>
    <a:masterClrMapping/>
  </p:clrMapOvr>
  <p:transition spd="slow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EU – 27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2" name="Abgerundetes Rechteck 11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 useBgFill="1">
        <p:nvSpPr>
          <p:cNvPr id="11" name="Abgerundetes Rechteck 10"/>
          <p:cNvSpPr/>
          <p:nvPr/>
        </p:nvSpPr>
        <p:spPr>
          <a:xfrm rot="-600000">
            <a:off x="33045" y="1950210"/>
            <a:ext cx="1940625" cy="550384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EU-27 ohne UK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-nach BREXIT-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42CE9CC-5CC0-DC33-A492-F7DD9F9ED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71FFD2-D90F-55A9-0959-6DD063032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36739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Getreidebilanz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13" name="Abgerundetes Rechteck 1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6F17386-DF94-5430-C1CB-D591F7345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38922"/>
      </p:ext>
    </p:extLst>
  </p:cSld>
  <p:clrMapOvr>
    <a:masterClrMapping/>
  </p:clrMapOvr>
  <p:transition spd="slow"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211BD43-019F-474B-4FB8-9E9E26164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00407"/>
      </p:ext>
    </p:extLst>
  </p:cSld>
  <p:clrMapOvr>
    <a:masterClrMapping/>
  </p:clrMapOvr>
  <p:transition spd="slow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Kanada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004C6CA-8AA9-190D-EAEB-9FBE5AFAA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1A86923-5E9D-99DF-62A5-66939CF9D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05849"/>
      </p:ext>
    </p:extLst>
  </p:cSld>
  <p:clrMapOvr>
    <a:masterClrMapping/>
  </p:clrMapOvr>
  <p:transition spd="slow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7CC2182-EC25-6D91-8FFF-A2448FB63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2955"/>
      </p:ext>
    </p:extLst>
  </p:cSld>
  <p:clrMapOvr>
    <a:masterClrMapping/>
  </p:clrMapOvr>
  <p:transition spd="slow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Türkei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101A640-B7B9-B580-4421-2068EB6A5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7B6773-7FF3-D30F-B441-B2D817990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45095"/>
      </p:ext>
    </p:extLst>
  </p:cSld>
  <p:clrMapOvr>
    <a:masterClrMapping/>
  </p:clrMapOvr>
  <p:transition spd="slow"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BE903F8-EB49-A9E7-B19B-0A0FC8E74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26870"/>
      </p:ext>
    </p:extLst>
  </p:cSld>
  <p:clrMapOvr>
    <a:masterClrMapping/>
  </p:clrMapOvr>
  <p:transition spd="slow"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57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Kasachstan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4009184-42C4-1B35-7775-4DF883B71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58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B4BA734-B72F-EA79-930E-338711757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00250"/>
      </p:ext>
    </p:extLst>
  </p:cSld>
  <p:clrMapOvr>
    <a:masterClrMapping/>
  </p:clrMapOvr>
  <p:transition spd="slow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F3A6C93-4B3F-CC50-D192-2F4D909F7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81629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Getreidebilanz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11" name="Abgerundetes Rechteck 10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464A72-5AA5-DF91-88E0-73DABEE1B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38922"/>
      </p:ext>
    </p:extLst>
  </p:cSld>
  <p:clrMapOvr>
    <a:masterClrMapping/>
  </p:clrMapOvr>
  <p:transition spd="slow"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60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Russland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0721CCB-1663-1FCF-88FF-62FED6BEC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61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96EDE89-62C9-F0B8-A029-C81EFE77C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596"/>
      </p:ext>
    </p:extLst>
  </p:cSld>
  <p:clrMapOvr>
    <a:masterClrMapping/>
  </p:clrMapOvr>
  <p:transition spd="slow"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1E17B52-A832-47A0-6BA8-294900ED8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04333"/>
      </p:ext>
    </p:extLst>
  </p:cSld>
  <p:clrMapOvr>
    <a:masterClrMapping/>
  </p:clrMapOvr>
  <p:transition spd="slow"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63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Ukraine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48B01E9-235A-4256-5D2E-91C6C0870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56A982F-4AF7-CE62-82CA-AAC77415E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78688"/>
      </p:ext>
    </p:extLst>
  </p:cSld>
  <p:clrMapOvr>
    <a:masterClrMapping/>
  </p:clrMapOvr>
  <p:transition spd="slow"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353FF8A-08EA-1F55-CE68-747DA1D07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86377"/>
      </p:ext>
    </p:extLst>
  </p:cSld>
  <p:clrMapOvr>
    <a:masterClrMapping/>
  </p:clrMapOvr>
  <p:transition spd="slow"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66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USA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9CC1BF1-0C78-C870-AFFF-B69716993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719D2A-09A1-6A3D-3ED4-6EBC2695B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39574"/>
      </p:ext>
    </p:extLst>
  </p:cSld>
  <p:clrMapOvr>
    <a:masterClrMapping/>
  </p:clrMapOvr>
  <p:transition spd="slow"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68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A50B34F-9842-139A-F536-11F494D33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30574"/>
      </p:ext>
    </p:extLst>
  </p:cSld>
  <p:clrMapOvr>
    <a:masterClrMapping/>
  </p:clrMapOvr>
  <p:transition spd="slow"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69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China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F627CF7-9794-0B87-1E87-0B91E4625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88070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Getreide </a:t>
            </a:r>
            <a:r>
              <a:rPr lang="de-DE" sz="1200" dirty="0">
                <a:solidFill>
                  <a:srgbClr val="0000FF"/>
                </a:solidFill>
              </a:rPr>
              <a:t>(o. Reis) </a:t>
            </a:r>
            <a:r>
              <a:rPr lang="de-DE" sz="2000" b="1" dirty="0">
                <a:solidFill>
                  <a:srgbClr val="0000FF"/>
                </a:solidFill>
              </a:rPr>
              <a:t>gesamt 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0A9BACA-834D-82AD-B024-82CC6DB03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87372"/>
      </p:ext>
    </p:extLst>
  </p:cSld>
  <p:clrMapOvr>
    <a:masterClrMapping/>
  </p:clrMapOvr>
  <p:transition spd="slow">
    <p:wipe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7441327-4F8A-7D8E-3709-2852989B0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17663"/>
      </p:ext>
    </p:extLst>
  </p:cSld>
  <p:clrMapOvr>
    <a:masterClrMapping/>
  </p:clrMapOvr>
  <p:transition spd="slow"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71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F4DDC42-BFFB-6A0F-3BE9-3441CBDAA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62578"/>
      </p:ext>
    </p:extLst>
  </p:cSld>
  <p:clrMapOvr>
    <a:masterClrMapping/>
  </p:clrMapOvr>
  <p:transition spd="slow"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72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 err="1">
                <a:solidFill>
                  <a:srgbClr val="0000FF"/>
                </a:solidFill>
              </a:rPr>
              <a:t>India</a:t>
            </a:r>
            <a:r>
              <a:rPr lang="de-DE" sz="1600" b="1" dirty="0">
                <a:solidFill>
                  <a:srgbClr val="0000FF"/>
                </a:solidFill>
              </a:rPr>
              <a:t>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6356C66-D236-0DFE-8B0D-0A8396D00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47490"/>
      </p:ext>
    </p:extLst>
  </p:cSld>
  <p:clrMapOvr>
    <a:masterClrMapping/>
  </p:clrMapOvr>
  <p:transition spd="slow"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9A1B5DD-6735-8618-4695-3336E769D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32589"/>
      </p:ext>
    </p:extLst>
  </p:cSld>
  <p:clrMapOvr>
    <a:masterClrMapping/>
  </p:clrMapOvr>
  <p:transition spd="slow"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1745EE2-CFD7-5FE6-FF0C-CE083D0BD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5618"/>
      </p:ext>
    </p:extLst>
  </p:cSld>
  <p:clrMapOvr>
    <a:masterClrMapping/>
  </p:clrMapOvr>
  <p:transition spd="slow"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75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Ölsaatenbilanz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A40B346-D05A-2F7D-44A7-4C24AFBBC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68461"/>
      </p:ext>
    </p:extLst>
  </p:cSld>
  <p:clrMapOvr>
    <a:masterClrMapping/>
  </p:clrMapOvr>
  <p:transition spd="slow">
    <p:wipe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76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Ölsaatenbilanz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2C7EAFC-7A38-F1E2-0947-490922D28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6164"/>
      </p:ext>
    </p:extLst>
  </p:cSld>
  <p:clrMapOvr>
    <a:masterClrMapping/>
  </p:clrMapOvr>
  <p:transition spd="slow"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77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Ölsaaten gesamt</a:t>
            </a:r>
            <a:r>
              <a:rPr lang="de-DE" sz="2000" b="1" dirty="0">
                <a:solidFill>
                  <a:srgbClr val="0000FF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AB78109-74BD-4C16-D978-8558E5A5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02144"/>
      </p:ext>
    </p:extLst>
  </p:cSld>
  <p:clrMapOvr>
    <a:masterClrMapping/>
  </p:clrMapOvr>
  <p:transition spd="slow"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A4917A3-D097-194D-12CE-00AA25FE3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54861"/>
      </p:ext>
    </p:extLst>
  </p:cSld>
  <p:clrMapOvr>
    <a:masterClrMapping/>
  </p:clrMapOvr>
  <p:transition spd="slow">
    <p:wipe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30F12FA-54C9-8641-3183-417816CA0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81639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5CC234F-8499-BFD0-49C8-268FA33A5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11252"/>
      </p:ext>
    </p:extLst>
  </p:cSld>
  <p:clrMapOvr>
    <a:masterClrMapping/>
  </p:clrMapOvr>
  <p:transition spd="slow">
    <p:wipe dir="r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Abgerundetes Rechteck 6">
            <a:hlinkClick r:id="rId3" action="ppaction://hlinksldjump"/>
          </p:cNvPr>
          <p:cNvSpPr/>
          <p:nvPr/>
        </p:nvSpPr>
        <p:spPr>
          <a:xfrm>
            <a:off x="144000" y="5760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  zu den 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TOP 11-20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CEE6615-2EFE-C0FB-11E0-1CF05C393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0548"/>
      </p:ext>
    </p:extLst>
  </p:cSld>
  <p:clrMapOvr>
    <a:masterClrMapping/>
  </p:clrMapOvr>
  <p:transition spd="slow">
    <p:wipe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81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11 - 20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A08B7C7-D5B5-2632-64DC-FC21460CE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90093"/>
      </p:ext>
    </p:extLst>
  </p:cSld>
  <p:clrMapOvr>
    <a:masterClrMapping/>
  </p:clrMapOvr>
  <p:transition spd="slow"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</a:p>
          <a:p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Abgerundetes Rechteck 6">
            <a:hlinkClick r:id="rId3" action="ppaction://hlinksldjump"/>
          </p:cNvPr>
          <p:cNvSpPr/>
          <p:nvPr/>
        </p:nvSpPr>
        <p:spPr>
          <a:xfrm>
            <a:off x="144000" y="5760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  zu den 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TOP 11-20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8D0BB9-2346-F7D6-5589-C097DCB65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04987"/>
      </p:ext>
    </p:extLst>
  </p:cSld>
  <p:clrMapOvr>
    <a:masterClrMapping/>
  </p:clrMapOvr>
  <p:transition spd="slow">
    <p:wipe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83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</a:p>
          <a:p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11 - 20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179BB9B-6E9A-3FE6-53D5-59D2649C1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07772"/>
      </p:ext>
    </p:extLst>
  </p:cSld>
  <p:clrMapOvr>
    <a:masterClrMapping/>
  </p:clrMapOvr>
  <p:transition spd="slow">
    <p:wipe dir="r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84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A62E5F2-3FCE-C9FF-9227-1D7CE778A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15017"/>
      </p:ext>
    </p:extLst>
  </p:cSld>
  <p:clrMapOvr>
    <a:masterClrMapping/>
  </p:clrMapOvr>
  <p:transition spd="slow">
    <p:wipe dir="r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64B2160-F45E-77DF-D41E-46ED9E3D4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2182"/>
      </p:ext>
    </p:extLst>
  </p:cSld>
  <p:clrMapOvr>
    <a:masterClrMapping/>
  </p:clrMapOvr>
  <p:transition spd="slow">
    <p:wipe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AFF7024-7402-4E45-4CE4-EBF05764A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12896"/>
      </p:ext>
    </p:extLst>
  </p:cSld>
  <p:clrMapOvr>
    <a:masterClrMapping/>
  </p:clrMapOvr>
  <p:transition spd="slow">
    <p:wipe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87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Sojabohnen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98CF835-74CD-ECE9-D52B-195C0E5D4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54306"/>
      </p:ext>
    </p:extLst>
  </p:cSld>
  <p:clrMapOvr>
    <a:masterClrMapping/>
  </p:clrMapOvr>
  <p:transition spd="slow">
    <p:wipe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1160000"/>
            <a:ext cx="6480000" cy="626247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E890B8A-81BE-818F-C934-2F22783C9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96221"/>
      </p:ext>
    </p:extLst>
  </p:cSld>
  <p:clrMapOvr>
    <a:masterClrMapping/>
  </p:clrMapOvr>
  <p:transition spd="slow">
    <p:wipe dir="r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1160000"/>
            <a:ext cx="6480000" cy="626247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E7C4936-4F09-4E81-343F-F022A5A3F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61667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C0FA0C8-DAAB-48CB-9A91-8EA3A152D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11632"/>
      </p:ext>
    </p:extLst>
  </p:cSld>
  <p:clrMapOvr>
    <a:masterClrMapping/>
  </p:clrMapOvr>
  <p:transition spd="slow">
    <p:wipe dir="r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Sojaöl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D57E611-B20B-41AF-B230-3B8ECE527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96102"/>
      </p:ext>
    </p:extLst>
  </p:cSld>
  <p:clrMapOvr>
    <a:masterClrMapping/>
  </p:clrMapOvr>
  <p:transition spd="slow">
    <p:wipe dir="r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91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699999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Sojaöl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33C405E-F128-9E9F-2551-28D5C5A31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11733"/>
      </p:ext>
    </p:extLst>
  </p:cSld>
  <p:clrMapOvr>
    <a:masterClrMapping/>
  </p:clrMapOvr>
  <p:transition spd="slow">
    <p:wipe dir="r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F1EC31C-33E5-CEBC-1F19-5D07C66D3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2135"/>
      </p:ext>
    </p:extLst>
  </p:cSld>
  <p:clrMapOvr>
    <a:masterClrMapping/>
  </p:clrMapOvr>
  <p:transition spd="slow">
    <p:wipe dir="r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EB3DBBD-5690-C79D-0453-83EFB37BD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41380"/>
      </p:ext>
    </p:extLst>
  </p:cSld>
  <p:clrMapOvr>
    <a:masterClrMapping/>
  </p:clrMapOvr>
  <p:transition spd="slow">
    <p:wipe dir="r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A527B16-425A-83A4-B94B-719760863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74860"/>
      </p:ext>
    </p:extLst>
  </p:cSld>
  <p:clrMapOvr>
    <a:masterClrMapping/>
  </p:clrMapOvr>
  <p:transition spd="slow">
    <p:wipe dir="r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95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Raps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012DD04-FFE4-605B-9CA4-55B5E1A89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15056"/>
      </p:ext>
    </p:extLst>
  </p:cSld>
  <p:clrMapOvr>
    <a:masterClrMapping/>
  </p:clrMapOvr>
  <p:transition spd="slow">
    <p:wipe dir="r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96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0BE1369-F2A2-9659-CF36-89E17FF25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96221"/>
      </p:ext>
    </p:extLst>
  </p:cSld>
  <p:clrMapOvr>
    <a:masterClrMapping/>
  </p:clrMapOvr>
  <p:transition spd="slow">
    <p:wipe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97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1899971-3B69-9630-64CB-ABB76C65F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2254"/>
      </p:ext>
    </p:extLst>
  </p:cSld>
  <p:clrMapOvr>
    <a:masterClrMapping/>
  </p:clrMapOvr>
  <p:transition spd="slow">
    <p:wipe dir="r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Rapsschrot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Rapsöl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D5819BA-F2C3-B7CF-82F9-2D9EFBD08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96102"/>
      </p:ext>
    </p:extLst>
  </p:cSld>
  <p:clrMapOvr>
    <a:masterClrMapping/>
  </p:clrMapOvr>
  <p:transition spd="slow">
    <p:wipe dir="r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699999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Rapsschrot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Rapsöl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E2BB1E5-1EA3-36B9-944E-8753254BA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11733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Larissa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bg1"/>
            </a:gs>
            <a:gs pos="80000">
              <a:schemeClr val="bg1"/>
            </a:gs>
            <a:gs pos="100000">
              <a:schemeClr val="bg1">
                <a:lumMod val="65000"/>
              </a:schemeClr>
            </a:gs>
          </a:gsLst>
          <a:path path="rect">
            <a:fillToRect l="50000" t="50000" r="50000" b="50000"/>
          </a:path>
        </a:gradFill>
        <a:ln w="6350">
          <a:solidFill>
            <a:schemeClr val="tx1">
              <a:lumMod val="50000"/>
              <a:lumOff val="50000"/>
            </a:schemeClr>
          </a:solidFill>
        </a:ln>
      </a:spPr>
      <a:bodyPr rtlCol="0" anchor="ctr"/>
      <a:lstStyle>
        <a:defPPr algn="ctr">
          <a:defRPr sz="1400" b="1" dirty="0">
            <a:solidFill>
              <a:schemeClr val="bg1">
                <a:lumMod val="5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400" b="1" dirty="0" smtClean="0">
            <a:solidFill>
              <a:srgbClr val="FF00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3604</Words>
  <Application>Microsoft Office PowerPoint</Application>
  <PresentationFormat>Bildschirmpräsentation (4:3)</PresentationFormat>
  <Paragraphs>1401</Paragraphs>
  <Slides>261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261</vt:i4>
      </vt:variant>
    </vt:vector>
  </HeadingPairs>
  <TitlesOfParts>
    <vt:vector size="265" baseType="lpstr">
      <vt:lpstr>Arial</vt:lpstr>
      <vt:lpstr>Calibri</vt:lpstr>
      <vt:lpstr>Wingdings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LGL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Schmid, Werner (LEL)</dc:creator>
  <cp:lastModifiedBy>Werner Schmid</cp:lastModifiedBy>
  <cp:revision>4103</cp:revision>
  <cp:lastPrinted>2023-09-13T16:35:16Z</cp:lastPrinted>
  <dcterms:created xsi:type="dcterms:W3CDTF">2019-08-22T11:48:22Z</dcterms:created>
  <dcterms:modified xsi:type="dcterms:W3CDTF">2025-12-14T07:48:58Z</dcterms:modified>
</cp:coreProperties>
</file>