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Override PartName="/ppt/slides/slide180.xml" ContentType="application/vnd.openxmlformats-officedocument.presentationml.slide+xml"/>
  <Override PartName="/ppt/slides/slide181.xml" ContentType="application/vnd.openxmlformats-officedocument.presentationml.slide+xml"/>
  <Override PartName="/ppt/slides/slide182.xml" ContentType="application/vnd.openxmlformats-officedocument.presentationml.slide+xml"/>
  <Override PartName="/ppt/slides/slide183.xml" ContentType="application/vnd.openxmlformats-officedocument.presentationml.slide+xml"/>
  <Override PartName="/ppt/slides/slide184.xml" ContentType="application/vnd.openxmlformats-officedocument.presentationml.slide+xml"/>
  <Override PartName="/ppt/slides/slide185.xml" ContentType="application/vnd.openxmlformats-officedocument.presentationml.slide+xml"/>
  <Override PartName="/ppt/slides/slide186.xml" ContentType="application/vnd.openxmlformats-officedocument.presentationml.slide+xml"/>
  <Override PartName="/ppt/slides/slide187.xml" ContentType="application/vnd.openxmlformats-officedocument.presentationml.slide+xml"/>
  <Override PartName="/ppt/slides/slide188.xml" ContentType="application/vnd.openxmlformats-officedocument.presentationml.slide+xml"/>
  <Override PartName="/ppt/slides/slide189.xml" ContentType="application/vnd.openxmlformats-officedocument.presentationml.slide+xml"/>
  <Override PartName="/ppt/slides/slide190.xml" ContentType="application/vnd.openxmlformats-officedocument.presentationml.slide+xml"/>
  <Override PartName="/ppt/slides/slide191.xml" ContentType="application/vnd.openxmlformats-officedocument.presentationml.slide+xml"/>
  <Override PartName="/ppt/slides/slide192.xml" ContentType="application/vnd.openxmlformats-officedocument.presentationml.slide+xml"/>
  <Override PartName="/ppt/slides/slide193.xml" ContentType="application/vnd.openxmlformats-officedocument.presentationml.slide+xml"/>
  <Override PartName="/ppt/slides/slide194.xml" ContentType="application/vnd.openxmlformats-officedocument.presentationml.slide+xml"/>
  <Override PartName="/ppt/slides/slide195.xml" ContentType="application/vnd.openxmlformats-officedocument.presentationml.slide+xml"/>
  <Override PartName="/ppt/slides/slide196.xml" ContentType="application/vnd.openxmlformats-officedocument.presentationml.slide+xml"/>
  <Override PartName="/ppt/slides/slide197.xml" ContentType="application/vnd.openxmlformats-officedocument.presentationml.slide+xml"/>
  <Override PartName="/ppt/slides/slide198.xml" ContentType="application/vnd.openxmlformats-officedocument.presentationml.slide+xml"/>
  <Override PartName="/ppt/slides/slide199.xml" ContentType="application/vnd.openxmlformats-officedocument.presentationml.slide+xml"/>
  <Override PartName="/ppt/slides/slide200.xml" ContentType="application/vnd.openxmlformats-officedocument.presentationml.slide+xml"/>
  <Override PartName="/ppt/slides/slide201.xml" ContentType="application/vnd.openxmlformats-officedocument.presentationml.slide+xml"/>
  <Override PartName="/ppt/slides/slide202.xml" ContentType="application/vnd.openxmlformats-officedocument.presentationml.slide+xml"/>
  <Override PartName="/ppt/slides/slide203.xml" ContentType="application/vnd.openxmlformats-officedocument.presentationml.slide+xml"/>
  <Override PartName="/ppt/slides/slide204.xml" ContentType="application/vnd.openxmlformats-officedocument.presentationml.slide+xml"/>
  <Override PartName="/ppt/slides/slide205.xml" ContentType="application/vnd.openxmlformats-officedocument.presentationml.slide+xml"/>
  <Override PartName="/ppt/slides/slide206.xml" ContentType="application/vnd.openxmlformats-officedocument.presentationml.slide+xml"/>
  <Override PartName="/ppt/slides/slide207.xml" ContentType="application/vnd.openxmlformats-officedocument.presentationml.slide+xml"/>
  <Override PartName="/ppt/slides/slide208.xml" ContentType="application/vnd.openxmlformats-officedocument.presentationml.slide+xml"/>
  <Override PartName="/ppt/slides/slide209.xml" ContentType="application/vnd.openxmlformats-officedocument.presentationml.slide+xml"/>
  <Override PartName="/ppt/slides/slide210.xml" ContentType="application/vnd.openxmlformats-officedocument.presentationml.slide+xml"/>
  <Override PartName="/ppt/slides/slide211.xml" ContentType="application/vnd.openxmlformats-officedocument.presentationml.slide+xml"/>
  <Override PartName="/ppt/slides/slide212.xml" ContentType="application/vnd.openxmlformats-officedocument.presentationml.slide+xml"/>
  <Override PartName="/ppt/slides/slide213.xml" ContentType="application/vnd.openxmlformats-officedocument.presentationml.slide+xml"/>
  <Override PartName="/ppt/slides/slide214.xml" ContentType="application/vnd.openxmlformats-officedocument.presentationml.slide+xml"/>
  <Override PartName="/ppt/slides/slide215.xml" ContentType="application/vnd.openxmlformats-officedocument.presentationml.slide+xml"/>
  <Override PartName="/ppt/slides/slide216.xml" ContentType="application/vnd.openxmlformats-officedocument.presentationml.slide+xml"/>
  <Override PartName="/ppt/slides/slide217.xml" ContentType="application/vnd.openxmlformats-officedocument.presentationml.slide+xml"/>
  <Override PartName="/ppt/slides/slide218.xml" ContentType="application/vnd.openxmlformats-officedocument.presentationml.slide+xml"/>
  <Override PartName="/ppt/slides/slide219.xml" ContentType="application/vnd.openxmlformats-officedocument.presentationml.slide+xml"/>
  <Override PartName="/ppt/slides/slide220.xml" ContentType="application/vnd.openxmlformats-officedocument.presentationml.slide+xml"/>
  <Override PartName="/ppt/slides/slide221.xml" ContentType="application/vnd.openxmlformats-officedocument.presentationml.slide+xml"/>
  <Override PartName="/ppt/slides/slide222.xml" ContentType="application/vnd.openxmlformats-officedocument.presentationml.slide+xml"/>
  <Override PartName="/ppt/slides/slide223.xml" ContentType="application/vnd.openxmlformats-officedocument.presentationml.slide+xml"/>
  <Override PartName="/ppt/slides/slide224.xml" ContentType="application/vnd.openxmlformats-officedocument.presentationml.slide+xml"/>
  <Override PartName="/ppt/slides/slide225.xml" ContentType="application/vnd.openxmlformats-officedocument.presentationml.slide+xml"/>
  <Override PartName="/ppt/slides/slide226.xml" ContentType="application/vnd.openxmlformats-officedocument.presentationml.slide+xml"/>
  <Override PartName="/ppt/slides/slide227.xml" ContentType="application/vnd.openxmlformats-officedocument.presentationml.slide+xml"/>
  <Override PartName="/ppt/slides/slide228.xml" ContentType="application/vnd.openxmlformats-officedocument.presentationml.slide+xml"/>
  <Override PartName="/ppt/slides/slide229.xml" ContentType="application/vnd.openxmlformats-officedocument.presentationml.slide+xml"/>
  <Override PartName="/ppt/slides/slide230.xml" ContentType="application/vnd.openxmlformats-officedocument.presentationml.slide+xml"/>
  <Override PartName="/ppt/slides/slide231.xml" ContentType="application/vnd.openxmlformats-officedocument.presentationml.slide+xml"/>
  <Override PartName="/ppt/slides/slide232.xml" ContentType="application/vnd.openxmlformats-officedocument.presentationml.slide+xml"/>
  <Override PartName="/ppt/slides/slide233.xml" ContentType="application/vnd.openxmlformats-officedocument.presentationml.slide+xml"/>
  <Override PartName="/ppt/slides/slide234.xml" ContentType="application/vnd.openxmlformats-officedocument.presentationml.slide+xml"/>
  <Override PartName="/ppt/slides/slide235.xml" ContentType="application/vnd.openxmlformats-officedocument.presentationml.slide+xml"/>
  <Override PartName="/ppt/slides/slide236.xml" ContentType="application/vnd.openxmlformats-officedocument.presentationml.slide+xml"/>
  <Override PartName="/ppt/slides/slide237.xml" ContentType="application/vnd.openxmlformats-officedocument.presentationml.slide+xml"/>
  <Override PartName="/ppt/slides/slide238.xml" ContentType="application/vnd.openxmlformats-officedocument.presentationml.slide+xml"/>
  <Override PartName="/ppt/slides/slide239.xml" ContentType="application/vnd.openxmlformats-officedocument.presentationml.slide+xml"/>
  <Override PartName="/ppt/slides/slide240.xml" ContentType="application/vnd.openxmlformats-officedocument.presentationml.slide+xml"/>
  <Override PartName="/ppt/slides/slide241.xml" ContentType="application/vnd.openxmlformats-officedocument.presentationml.slide+xml"/>
  <Override PartName="/ppt/slides/slide242.xml" ContentType="application/vnd.openxmlformats-officedocument.presentationml.slide+xml"/>
  <Override PartName="/ppt/slides/slide243.xml" ContentType="application/vnd.openxmlformats-officedocument.presentationml.slide+xml"/>
  <Override PartName="/ppt/slides/slide244.xml" ContentType="application/vnd.openxmlformats-officedocument.presentationml.slide+xml"/>
  <Override PartName="/ppt/slides/slide245.xml" ContentType="application/vnd.openxmlformats-officedocument.presentationml.slide+xml"/>
  <Override PartName="/ppt/slides/slide246.xml" ContentType="application/vnd.openxmlformats-officedocument.presentationml.slide+xml"/>
  <Override PartName="/ppt/slides/slide247.xml" ContentType="application/vnd.openxmlformats-officedocument.presentationml.slide+xml"/>
  <Override PartName="/ppt/slides/slide248.xml" ContentType="application/vnd.openxmlformats-officedocument.presentationml.slide+xml"/>
  <Override PartName="/ppt/slides/slide249.xml" ContentType="application/vnd.openxmlformats-officedocument.presentationml.slide+xml"/>
  <Override PartName="/ppt/slides/slide250.xml" ContentType="application/vnd.openxmlformats-officedocument.presentationml.slide+xml"/>
  <Override PartName="/ppt/slides/slide251.xml" ContentType="application/vnd.openxmlformats-officedocument.presentationml.slide+xml"/>
  <Override PartName="/ppt/slides/slide252.xml" ContentType="application/vnd.openxmlformats-officedocument.presentationml.slide+xml"/>
  <Override PartName="/ppt/slides/slide253.xml" ContentType="application/vnd.openxmlformats-officedocument.presentationml.slide+xml"/>
  <Override PartName="/ppt/slides/slide254.xml" ContentType="application/vnd.openxmlformats-officedocument.presentationml.slide+xml"/>
  <Override PartName="/ppt/slides/slide255.xml" ContentType="application/vnd.openxmlformats-officedocument.presentationml.slide+xml"/>
  <Override PartName="/ppt/slides/slide256.xml" ContentType="application/vnd.openxmlformats-officedocument.presentationml.slide+xml"/>
  <Override PartName="/ppt/slides/slide257.xml" ContentType="application/vnd.openxmlformats-officedocument.presentationml.slide+xml"/>
  <Override PartName="/ppt/slides/slide258.xml" ContentType="application/vnd.openxmlformats-officedocument.presentationml.slide+xml"/>
  <Override PartName="/ppt/slides/slide259.xml" ContentType="application/vnd.openxmlformats-officedocument.presentationml.slide+xml"/>
  <Override PartName="/ppt/slides/slide260.xml" ContentType="application/vnd.openxmlformats-officedocument.presentationml.slide+xml"/>
  <Override PartName="/ppt/slides/slide26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3"/>
  </p:notesMasterIdLst>
  <p:sldIdLst>
    <p:sldId id="347" r:id="rId2"/>
    <p:sldId id="256" r:id="rId3"/>
    <p:sldId id="348" r:id="rId4"/>
    <p:sldId id="350" r:id="rId5"/>
    <p:sldId id="257" r:id="rId6"/>
    <p:sldId id="258" r:id="rId7"/>
    <p:sldId id="309" r:id="rId8"/>
    <p:sldId id="259" r:id="rId9"/>
    <p:sldId id="516" r:id="rId10"/>
    <p:sldId id="273" r:id="rId11"/>
    <p:sldId id="276" r:id="rId12"/>
    <p:sldId id="277" r:id="rId13"/>
    <p:sldId id="351" r:id="rId14"/>
    <p:sldId id="352" r:id="rId15"/>
    <p:sldId id="310" r:id="rId16"/>
    <p:sldId id="278" r:id="rId17"/>
    <p:sldId id="517" r:id="rId18"/>
    <p:sldId id="279" r:id="rId19"/>
    <p:sldId id="280" r:id="rId20"/>
    <p:sldId id="281" r:id="rId21"/>
    <p:sldId id="353" r:id="rId22"/>
    <p:sldId id="540" r:id="rId23"/>
    <p:sldId id="311" r:id="rId24"/>
    <p:sldId id="282" r:id="rId25"/>
    <p:sldId id="518" r:id="rId26"/>
    <p:sldId id="283" r:id="rId27"/>
    <p:sldId id="284" r:id="rId28"/>
    <p:sldId id="285" r:id="rId29"/>
    <p:sldId id="355" r:id="rId30"/>
    <p:sldId id="356" r:id="rId31"/>
    <p:sldId id="357" r:id="rId32"/>
    <p:sldId id="358" r:id="rId33"/>
    <p:sldId id="519" r:id="rId34"/>
    <p:sldId id="359" r:id="rId35"/>
    <p:sldId id="360" r:id="rId36"/>
    <p:sldId id="361" r:id="rId37"/>
    <p:sldId id="369" r:id="rId38"/>
    <p:sldId id="368" r:id="rId39"/>
    <p:sldId id="260" r:id="rId40"/>
    <p:sldId id="388" r:id="rId41"/>
    <p:sldId id="389" r:id="rId42"/>
    <p:sldId id="286" r:id="rId43"/>
    <p:sldId id="370" r:id="rId44"/>
    <p:sldId id="371" r:id="rId45"/>
    <p:sldId id="288" r:id="rId46"/>
    <p:sldId id="372" r:id="rId47"/>
    <p:sldId id="373" r:id="rId48"/>
    <p:sldId id="289" r:id="rId49"/>
    <p:sldId id="374" r:id="rId50"/>
    <p:sldId id="375" r:id="rId51"/>
    <p:sldId id="290" r:id="rId52"/>
    <p:sldId id="380" r:id="rId53"/>
    <p:sldId id="381" r:id="rId54"/>
    <p:sldId id="293" r:id="rId55"/>
    <p:sldId id="376" r:id="rId56"/>
    <p:sldId id="377" r:id="rId57"/>
    <p:sldId id="291" r:id="rId58"/>
    <p:sldId id="378" r:id="rId59"/>
    <p:sldId id="379" r:id="rId60"/>
    <p:sldId id="292" r:id="rId61"/>
    <p:sldId id="382" r:id="rId62"/>
    <p:sldId id="383" r:id="rId63"/>
    <p:sldId id="294" r:id="rId64"/>
    <p:sldId id="384" r:id="rId65"/>
    <p:sldId id="385" r:id="rId66"/>
    <p:sldId id="287" r:id="rId67"/>
    <p:sldId id="506" r:id="rId68"/>
    <p:sldId id="507" r:id="rId69"/>
    <p:sldId id="508" r:id="rId70"/>
    <p:sldId id="533" r:id="rId71"/>
    <p:sldId id="534" r:id="rId72"/>
    <p:sldId id="535" r:id="rId73"/>
    <p:sldId id="349" r:id="rId74"/>
    <p:sldId id="362" r:id="rId75"/>
    <p:sldId id="312" r:id="rId76"/>
    <p:sldId id="313" r:id="rId77"/>
    <p:sldId id="314" r:id="rId78"/>
    <p:sldId id="317" r:id="rId79"/>
    <p:sldId id="520" r:id="rId80"/>
    <p:sldId id="318" r:id="rId81"/>
    <p:sldId id="488" r:id="rId82"/>
    <p:sldId id="319" r:id="rId83"/>
    <p:sldId id="489" r:id="rId84"/>
    <p:sldId id="320" r:id="rId85"/>
    <p:sldId id="363" r:id="rId86"/>
    <p:sldId id="364" r:id="rId87"/>
    <p:sldId id="315" r:id="rId88"/>
    <p:sldId id="321" r:id="rId89"/>
    <p:sldId id="521" r:id="rId90"/>
    <p:sldId id="322" r:id="rId91"/>
    <p:sldId id="323" r:id="rId92"/>
    <p:sldId id="324" r:id="rId93"/>
    <p:sldId id="365" r:id="rId94"/>
    <p:sldId id="366" r:id="rId95"/>
    <p:sldId id="316" r:id="rId96"/>
    <p:sldId id="325" r:id="rId97"/>
    <p:sldId id="522" r:id="rId98"/>
    <p:sldId id="326" r:id="rId99"/>
    <p:sldId id="327" r:id="rId100"/>
    <p:sldId id="328" r:id="rId101"/>
    <p:sldId id="444" r:id="rId102"/>
    <p:sldId id="445" r:id="rId103"/>
    <p:sldId id="446" r:id="rId104"/>
    <p:sldId id="447" r:id="rId105"/>
    <p:sldId id="523" r:id="rId106"/>
    <p:sldId id="448" r:id="rId107"/>
    <p:sldId id="539" r:id="rId108"/>
    <p:sldId id="450" r:id="rId109"/>
    <p:sldId id="390" r:id="rId110"/>
    <p:sldId id="367" r:id="rId111"/>
    <p:sldId id="329" r:id="rId112"/>
    <p:sldId id="391" r:id="rId113"/>
    <p:sldId id="392" r:id="rId114"/>
    <p:sldId id="330" r:id="rId115"/>
    <p:sldId id="393" r:id="rId116"/>
    <p:sldId id="394" r:id="rId117"/>
    <p:sldId id="331" r:id="rId118"/>
    <p:sldId id="395" r:id="rId119"/>
    <p:sldId id="396" r:id="rId120"/>
    <p:sldId id="332" r:id="rId121"/>
    <p:sldId id="397" r:id="rId122"/>
    <p:sldId id="398" r:id="rId123"/>
    <p:sldId id="333" r:id="rId124"/>
    <p:sldId id="399" r:id="rId125"/>
    <p:sldId id="400" r:id="rId126"/>
    <p:sldId id="334" r:id="rId127"/>
    <p:sldId id="401" r:id="rId128"/>
    <p:sldId id="402" r:id="rId129"/>
    <p:sldId id="335" r:id="rId130"/>
    <p:sldId id="403" r:id="rId131"/>
    <p:sldId id="404" r:id="rId132"/>
    <p:sldId id="336" r:id="rId133"/>
    <p:sldId id="405" r:id="rId134"/>
    <p:sldId id="406" r:id="rId135"/>
    <p:sldId id="337" r:id="rId136"/>
    <p:sldId id="407" r:id="rId137"/>
    <p:sldId id="408" r:id="rId138"/>
    <p:sldId id="338" r:id="rId139"/>
    <p:sldId id="509" r:id="rId140"/>
    <p:sldId id="510" r:id="rId141"/>
    <p:sldId id="511" r:id="rId142"/>
    <p:sldId id="536" r:id="rId143"/>
    <p:sldId id="537" r:id="rId144"/>
    <p:sldId id="538" r:id="rId145"/>
    <p:sldId id="409" r:id="rId146"/>
    <p:sldId id="410" r:id="rId147"/>
    <p:sldId id="341" r:id="rId148"/>
    <p:sldId id="342" r:id="rId149"/>
    <p:sldId id="413" r:id="rId150"/>
    <p:sldId id="412" r:id="rId151"/>
    <p:sldId id="343" r:id="rId152"/>
    <p:sldId id="339" r:id="rId153"/>
    <p:sldId id="524" r:id="rId154"/>
    <p:sldId id="344" r:id="rId155"/>
    <p:sldId id="345" r:id="rId156"/>
    <p:sldId id="346" r:id="rId157"/>
    <p:sldId id="411" r:id="rId158"/>
    <p:sldId id="414" r:id="rId159"/>
    <p:sldId id="415" r:id="rId160"/>
    <p:sldId id="416" r:id="rId161"/>
    <p:sldId id="525" r:id="rId162"/>
    <p:sldId id="417" r:id="rId163"/>
    <p:sldId id="418" r:id="rId164"/>
    <p:sldId id="419" r:id="rId165"/>
    <p:sldId id="420" r:id="rId166"/>
    <p:sldId id="421" r:id="rId167"/>
    <p:sldId id="422" r:id="rId168"/>
    <p:sldId id="426" r:id="rId169"/>
    <p:sldId id="526" r:id="rId170"/>
    <p:sldId id="423" r:id="rId171"/>
    <p:sldId id="424" r:id="rId172"/>
    <p:sldId id="425" r:id="rId173"/>
    <p:sldId id="427" r:id="rId174"/>
    <p:sldId id="428" r:id="rId175"/>
    <p:sldId id="429" r:id="rId176"/>
    <p:sldId id="430" r:id="rId177"/>
    <p:sldId id="527" r:id="rId178"/>
    <p:sldId id="431" r:id="rId179"/>
    <p:sldId id="432" r:id="rId180"/>
    <p:sldId id="433" r:id="rId181"/>
    <p:sldId id="434" r:id="rId182"/>
    <p:sldId id="435" r:id="rId183"/>
    <p:sldId id="436" r:id="rId184"/>
    <p:sldId id="437" r:id="rId185"/>
    <p:sldId id="528" r:id="rId186"/>
    <p:sldId id="438" r:id="rId187"/>
    <p:sldId id="439" r:id="rId188"/>
    <p:sldId id="440" r:id="rId189"/>
    <p:sldId id="441" r:id="rId190"/>
    <p:sldId id="442" r:id="rId191"/>
    <p:sldId id="451" r:id="rId192"/>
    <p:sldId id="452" r:id="rId193"/>
    <p:sldId id="453" r:id="rId194"/>
    <p:sldId id="454" r:id="rId195"/>
    <p:sldId id="455" r:id="rId196"/>
    <p:sldId id="456" r:id="rId197"/>
    <p:sldId id="457" r:id="rId198"/>
    <p:sldId id="458" r:id="rId199"/>
    <p:sldId id="459" r:id="rId200"/>
    <p:sldId id="460" r:id="rId201"/>
    <p:sldId id="461" r:id="rId202"/>
    <p:sldId id="462" r:id="rId203"/>
    <p:sldId id="463" r:id="rId204"/>
    <p:sldId id="464" r:id="rId205"/>
    <p:sldId id="465" r:id="rId206"/>
    <p:sldId id="466" r:id="rId207"/>
    <p:sldId id="467" r:id="rId208"/>
    <p:sldId id="468" r:id="rId209"/>
    <p:sldId id="469" r:id="rId210"/>
    <p:sldId id="470" r:id="rId211"/>
    <p:sldId id="471" r:id="rId212"/>
    <p:sldId id="472" r:id="rId213"/>
    <p:sldId id="473" r:id="rId214"/>
    <p:sldId id="474" r:id="rId215"/>
    <p:sldId id="475" r:id="rId216"/>
    <p:sldId id="476" r:id="rId217"/>
    <p:sldId id="477" r:id="rId218"/>
    <p:sldId id="478" r:id="rId219"/>
    <p:sldId id="479" r:id="rId220"/>
    <p:sldId id="480" r:id="rId221"/>
    <p:sldId id="481" r:id="rId222"/>
    <p:sldId id="482" r:id="rId223"/>
    <p:sldId id="483" r:id="rId224"/>
    <p:sldId id="484" r:id="rId225"/>
    <p:sldId id="485" r:id="rId226"/>
    <p:sldId id="486" r:id="rId227"/>
    <p:sldId id="487" r:id="rId228"/>
    <p:sldId id="443" r:id="rId229"/>
    <p:sldId id="512" r:id="rId230"/>
    <p:sldId id="513" r:id="rId231"/>
    <p:sldId id="514" r:id="rId232"/>
    <p:sldId id="515" r:id="rId233"/>
    <p:sldId id="529" r:id="rId234"/>
    <p:sldId id="530" r:id="rId235"/>
    <p:sldId id="531" r:id="rId236"/>
    <p:sldId id="532" r:id="rId237"/>
    <p:sldId id="300" r:id="rId238"/>
    <p:sldId id="305" r:id="rId239"/>
    <p:sldId id="301" r:id="rId240"/>
    <p:sldId id="302" r:id="rId241"/>
    <p:sldId id="303" r:id="rId242"/>
    <p:sldId id="304" r:id="rId243"/>
    <p:sldId id="494" r:id="rId244"/>
    <p:sldId id="495" r:id="rId245"/>
    <p:sldId id="493" r:id="rId246"/>
    <p:sldId id="496" r:id="rId247"/>
    <p:sldId id="497" r:id="rId248"/>
    <p:sldId id="498" r:id="rId249"/>
    <p:sldId id="499" r:id="rId250"/>
    <p:sldId id="500" r:id="rId251"/>
    <p:sldId id="501" r:id="rId252"/>
    <p:sldId id="502" r:id="rId253"/>
    <p:sldId id="306" r:id="rId254"/>
    <p:sldId id="503" r:id="rId255"/>
    <p:sldId id="504" r:id="rId256"/>
    <p:sldId id="307" r:id="rId257"/>
    <p:sldId id="308" r:id="rId258"/>
    <p:sldId id="505" r:id="rId259"/>
    <p:sldId id="490" r:id="rId260"/>
    <p:sldId id="491" r:id="rId261"/>
    <p:sldId id="492" r:id="rId262"/>
  </p:sldIdLst>
  <p:sldSz cx="9144000" cy="6858000" type="screen4x3"/>
  <p:notesSz cx="6886575" cy="10017125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000FF"/>
    <a:srgbClr val="FFC1FF"/>
    <a:srgbClr val="66FFFF"/>
    <a:srgbClr val="00FF00"/>
    <a:srgbClr val="ED9FFF"/>
    <a:srgbClr val="FFCD9B"/>
    <a:srgbClr val="FFBEFF"/>
    <a:srgbClr val="CC00FF"/>
    <a:srgbClr val="FF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81" autoAdjust="0"/>
    <p:restoredTop sz="95706" autoAdjust="0"/>
  </p:normalViewPr>
  <p:slideViewPr>
    <p:cSldViewPr>
      <p:cViewPr varScale="1">
        <p:scale>
          <a:sx n="91" d="100"/>
          <a:sy n="91" d="100"/>
        </p:scale>
        <p:origin x="432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63" Type="http://schemas.openxmlformats.org/officeDocument/2006/relationships/slide" Target="slides/slide62.xml"/><Relationship Id="rId159" Type="http://schemas.openxmlformats.org/officeDocument/2006/relationships/slide" Target="slides/slide158.xml"/><Relationship Id="rId170" Type="http://schemas.openxmlformats.org/officeDocument/2006/relationships/slide" Target="slides/slide169.xml"/><Relationship Id="rId226" Type="http://schemas.openxmlformats.org/officeDocument/2006/relationships/slide" Target="slides/slide22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53" Type="http://schemas.openxmlformats.org/officeDocument/2006/relationships/slide" Target="slides/slide52.xml"/><Relationship Id="rId74" Type="http://schemas.openxmlformats.org/officeDocument/2006/relationships/slide" Target="slides/slide73.xml"/><Relationship Id="rId128" Type="http://schemas.openxmlformats.org/officeDocument/2006/relationships/slide" Target="slides/slide127.xml"/><Relationship Id="rId149" Type="http://schemas.openxmlformats.org/officeDocument/2006/relationships/slide" Target="slides/slide148.xml"/><Relationship Id="rId5" Type="http://schemas.openxmlformats.org/officeDocument/2006/relationships/slide" Target="slides/slide4.xml"/><Relationship Id="rId95" Type="http://schemas.openxmlformats.org/officeDocument/2006/relationships/slide" Target="slides/slide94.xml"/><Relationship Id="rId160" Type="http://schemas.openxmlformats.org/officeDocument/2006/relationships/slide" Target="slides/slide159.xml"/><Relationship Id="rId181" Type="http://schemas.openxmlformats.org/officeDocument/2006/relationships/slide" Target="slides/slide180.xml"/><Relationship Id="rId216" Type="http://schemas.openxmlformats.org/officeDocument/2006/relationships/slide" Target="slides/slide215.xml"/><Relationship Id="rId237" Type="http://schemas.openxmlformats.org/officeDocument/2006/relationships/slide" Target="slides/slide236.xml"/><Relationship Id="rId258" Type="http://schemas.openxmlformats.org/officeDocument/2006/relationships/slide" Target="slides/slide257.xml"/><Relationship Id="rId22" Type="http://schemas.openxmlformats.org/officeDocument/2006/relationships/slide" Target="slides/slide21.xml"/><Relationship Id="rId43" Type="http://schemas.openxmlformats.org/officeDocument/2006/relationships/slide" Target="slides/slide42.xml"/><Relationship Id="rId64" Type="http://schemas.openxmlformats.org/officeDocument/2006/relationships/slide" Target="slides/slide63.xml"/><Relationship Id="rId118" Type="http://schemas.openxmlformats.org/officeDocument/2006/relationships/slide" Target="slides/slide117.xml"/><Relationship Id="rId139" Type="http://schemas.openxmlformats.org/officeDocument/2006/relationships/slide" Target="slides/slide138.xml"/><Relationship Id="rId85" Type="http://schemas.openxmlformats.org/officeDocument/2006/relationships/slide" Target="slides/slide84.xml"/><Relationship Id="rId150" Type="http://schemas.openxmlformats.org/officeDocument/2006/relationships/slide" Target="slides/slide149.xml"/><Relationship Id="rId171" Type="http://schemas.openxmlformats.org/officeDocument/2006/relationships/slide" Target="slides/slide170.xml"/><Relationship Id="rId192" Type="http://schemas.openxmlformats.org/officeDocument/2006/relationships/slide" Target="slides/slide191.xml"/><Relationship Id="rId206" Type="http://schemas.openxmlformats.org/officeDocument/2006/relationships/slide" Target="slides/slide205.xml"/><Relationship Id="rId227" Type="http://schemas.openxmlformats.org/officeDocument/2006/relationships/slide" Target="slides/slide226.xml"/><Relationship Id="rId248" Type="http://schemas.openxmlformats.org/officeDocument/2006/relationships/slide" Target="slides/slide247.xml"/><Relationship Id="rId12" Type="http://schemas.openxmlformats.org/officeDocument/2006/relationships/slide" Target="slides/slide11.xml"/><Relationship Id="rId33" Type="http://schemas.openxmlformats.org/officeDocument/2006/relationships/slide" Target="slides/slide32.xml"/><Relationship Id="rId108" Type="http://schemas.openxmlformats.org/officeDocument/2006/relationships/slide" Target="slides/slide107.xml"/><Relationship Id="rId129" Type="http://schemas.openxmlformats.org/officeDocument/2006/relationships/slide" Target="slides/slide128.xml"/><Relationship Id="rId54" Type="http://schemas.openxmlformats.org/officeDocument/2006/relationships/slide" Target="slides/slide53.xml"/><Relationship Id="rId75" Type="http://schemas.openxmlformats.org/officeDocument/2006/relationships/slide" Target="slides/slide74.xml"/><Relationship Id="rId96" Type="http://schemas.openxmlformats.org/officeDocument/2006/relationships/slide" Target="slides/slide95.xml"/><Relationship Id="rId140" Type="http://schemas.openxmlformats.org/officeDocument/2006/relationships/slide" Target="slides/slide139.xml"/><Relationship Id="rId161" Type="http://schemas.openxmlformats.org/officeDocument/2006/relationships/slide" Target="slides/slide160.xml"/><Relationship Id="rId182" Type="http://schemas.openxmlformats.org/officeDocument/2006/relationships/slide" Target="slides/slide181.xml"/><Relationship Id="rId217" Type="http://schemas.openxmlformats.org/officeDocument/2006/relationships/slide" Target="slides/slide216.xml"/><Relationship Id="rId6" Type="http://schemas.openxmlformats.org/officeDocument/2006/relationships/slide" Target="slides/slide5.xml"/><Relationship Id="rId238" Type="http://schemas.openxmlformats.org/officeDocument/2006/relationships/slide" Target="slides/slide237.xml"/><Relationship Id="rId259" Type="http://schemas.openxmlformats.org/officeDocument/2006/relationships/slide" Target="slides/slide258.xml"/><Relationship Id="rId23" Type="http://schemas.openxmlformats.org/officeDocument/2006/relationships/slide" Target="slides/slide22.xml"/><Relationship Id="rId119" Type="http://schemas.openxmlformats.org/officeDocument/2006/relationships/slide" Target="slides/slide118.xml"/><Relationship Id="rId44" Type="http://schemas.openxmlformats.org/officeDocument/2006/relationships/slide" Target="slides/slide43.xml"/><Relationship Id="rId65" Type="http://schemas.openxmlformats.org/officeDocument/2006/relationships/slide" Target="slides/slide64.xml"/><Relationship Id="rId86" Type="http://schemas.openxmlformats.org/officeDocument/2006/relationships/slide" Target="slides/slide85.xml"/><Relationship Id="rId130" Type="http://schemas.openxmlformats.org/officeDocument/2006/relationships/slide" Target="slides/slide129.xml"/><Relationship Id="rId151" Type="http://schemas.openxmlformats.org/officeDocument/2006/relationships/slide" Target="slides/slide150.xml"/><Relationship Id="rId172" Type="http://schemas.openxmlformats.org/officeDocument/2006/relationships/slide" Target="slides/slide171.xml"/><Relationship Id="rId193" Type="http://schemas.openxmlformats.org/officeDocument/2006/relationships/slide" Target="slides/slide192.xml"/><Relationship Id="rId207" Type="http://schemas.openxmlformats.org/officeDocument/2006/relationships/slide" Target="slides/slide206.xml"/><Relationship Id="rId228" Type="http://schemas.openxmlformats.org/officeDocument/2006/relationships/slide" Target="slides/slide227.xml"/><Relationship Id="rId249" Type="http://schemas.openxmlformats.org/officeDocument/2006/relationships/slide" Target="slides/slide248.xml"/><Relationship Id="rId13" Type="http://schemas.openxmlformats.org/officeDocument/2006/relationships/slide" Target="slides/slide12.xml"/><Relationship Id="rId109" Type="http://schemas.openxmlformats.org/officeDocument/2006/relationships/slide" Target="slides/slide108.xml"/><Relationship Id="rId260" Type="http://schemas.openxmlformats.org/officeDocument/2006/relationships/slide" Target="slides/slide259.xml"/><Relationship Id="rId34" Type="http://schemas.openxmlformats.org/officeDocument/2006/relationships/slide" Target="slides/slide33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20" Type="http://schemas.openxmlformats.org/officeDocument/2006/relationships/slide" Target="slides/slide119.xml"/><Relationship Id="rId141" Type="http://schemas.openxmlformats.org/officeDocument/2006/relationships/slide" Target="slides/slide140.xml"/><Relationship Id="rId7" Type="http://schemas.openxmlformats.org/officeDocument/2006/relationships/slide" Target="slides/slide6.xml"/><Relationship Id="rId162" Type="http://schemas.openxmlformats.org/officeDocument/2006/relationships/slide" Target="slides/slide161.xml"/><Relationship Id="rId183" Type="http://schemas.openxmlformats.org/officeDocument/2006/relationships/slide" Target="slides/slide182.xml"/><Relationship Id="rId218" Type="http://schemas.openxmlformats.org/officeDocument/2006/relationships/slide" Target="slides/slide217.xml"/><Relationship Id="rId239" Type="http://schemas.openxmlformats.org/officeDocument/2006/relationships/slide" Target="slides/slide238.xml"/><Relationship Id="rId250" Type="http://schemas.openxmlformats.org/officeDocument/2006/relationships/slide" Target="slides/slide249.xml"/><Relationship Id="rId24" Type="http://schemas.openxmlformats.org/officeDocument/2006/relationships/slide" Target="slides/slide23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31" Type="http://schemas.openxmlformats.org/officeDocument/2006/relationships/slide" Target="slides/slide130.xml"/><Relationship Id="rId152" Type="http://schemas.openxmlformats.org/officeDocument/2006/relationships/slide" Target="slides/slide151.xml"/><Relationship Id="rId173" Type="http://schemas.openxmlformats.org/officeDocument/2006/relationships/slide" Target="slides/slide172.xml"/><Relationship Id="rId194" Type="http://schemas.openxmlformats.org/officeDocument/2006/relationships/slide" Target="slides/slide193.xml"/><Relationship Id="rId208" Type="http://schemas.openxmlformats.org/officeDocument/2006/relationships/slide" Target="slides/slide207.xml"/><Relationship Id="rId229" Type="http://schemas.openxmlformats.org/officeDocument/2006/relationships/slide" Target="slides/slide228.xml"/><Relationship Id="rId240" Type="http://schemas.openxmlformats.org/officeDocument/2006/relationships/slide" Target="slides/slide239.xml"/><Relationship Id="rId261" Type="http://schemas.openxmlformats.org/officeDocument/2006/relationships/slide" Target="slides/slide260.xml"/><Relationship Id="rId14" Type="http://schemas.openxmlformats.org/officeDocument/2006/relationships/slide" Target="slides/slide13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8" Type="http://schemas.openxmlformats.org/officeDocument/2006/relationships/slide" Target="slides/slide7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163" Type="http://schemas.openxmlformats.org/officeDocument/2006/relationships/slide" Target="slides/slide162.xml"/><Relationship Id="rId184" Type="http://schemas.openxmlformats.org/officeDocument/2006/relationships/slide" Target="slides/slide183.xml"/><Relationship Id="rId219" Type="http://schemas.openxmlformats.org/officeDocument/2006/relationships/slide" Target="slides/slide218.xml"/><Relationship Id="rId230" Type="http://schemas.openxmlformats.org/officeDocument/2006/relationships/slide" Target="slides/slide229.xml"/><Relationship Id="rId251" Type="http://schemas.openxmlformats.org/officeDocument/2006/relationships/slide" Target="slides/slide250.xml"/><Relationship Id="rId25" Type="http://schemas.openxmlformats.org/officeDocument/2006/relationships/slide" Target="slides/slide24.xml"/><Relationship Id="rId46" Type="http://schemas.openxmlformats.org/officeDocument/2006/relationships/slide" Target="slides/slide45.xml"/><Relationship Id="rId67" Type="http://schemas.openxmlformats.org/officeDocument/2006/relationships/slide" Target="slides/slide66.xml"/><Relationship Id="rId88" Type="http://schemas.openxmlformats.org/officeDocument/2006/relationships/slide" Target="slides/slide87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53" Type="http://schemas.openxmlformats.org/officeDocument/2006/relationships/slide" Target="slides/slide152.xml"/><Relationship Id="rId174" Type="http://schemas.openxmlformats.org/officeDocument/2006/relationships/slide" Target="slides/slide173.xml"/><Relationship Id="rId195" Type="http://schemas.openxmlformats.org/officeDocument/2006/relationships/slide" Target="slides/slide194.xml"/><Relationship Id="rId209" Type="http://schemas.openxmlformats.org/officeDocument/2006/relationships/slide" Target="slides/slide208.xml"/><Relationship Id="rId220" Type="http://schemas.openxmlformats.org/officeDocument/2006/relationships/slide" Target="slides/slide219.xml"/><Relationship Id="rId241" Type="http://schemas.openxmlformats.org/officeDocument/2006/relationships/slide" Target="slides/slide240.xml"/><Relationship Id="rId15" Type="http://schemas.openxmlformats.org/officeDocument/2006/relationships/slide" Target="slides/slide14.xml"/><Relationship Id="rId36" Type="http://schemas.openxmlformats.org/officeDocument/2006/relationships/slide" Target="slides/slide35.xml"/><Relationship Id="rId57" Type="http://schemas.openxmlformats.org/officeDocument/2006/relationships/slide" Target="slides/slide56.xml"/><Relationship Id="rId262" Type="http://schemas.openxmlformats.org/officeDocument/2006/relationships/slide" Target="slides/slide261.xml"/><Relationship Id="rId78" Type="http://schemas.openxmlformats.org/officeDocument/2006/relationships/slide" Target="slides/slide77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43" Type="http://schemas.openxmlformats.org/officeDocument/2006/relationships/slide" Target="slides/slide142.xml"/><Relationship Id="rId164" Type="http://schemas.openxmlformats.org/officeDocument/2006/relationships/slide" Target="slides/slide163.xml"/><Relationship Id="rId185" Type="http://schemas.openxmlformats.org/officeDocument/2006/relationships/slide" Target="slides/slide184.xml"/><Relationship Id="rId9" Type="http://schemas.openxmlformats.org/officeDocument/2006/relationships/slide" Target="slides/slide8.xml"/><Relationship Id="rId210" Type="http://schemas.openxmlformats.org/officeDocument/2006/relationships/slide" Target="slides/slide209.xml"/><Relationship Id="rId26" Type="http://schemas.openxmlformats.org/officeDocument/2006/relationships/slide" Target="slides/slide25.xml"/><Relationship Id="rId231" Type="http://schemas.openxmlformats.org/officeDocument/2006/relationships/slide" Target="slides/slide230.xml"/><Relationship Id="rId252" Type="http://schemas.openxmlformats.org/officeDocument/2006/relationships/slide" Target="slides/slide251.xml"/><Relationship Id="rId47" Type="http://schemas.openxmlformats.org/officeDocument/2006/relationships/slide" Target="slides/slide46.xml"/><Relationship Id="rId68" Type="http://schemas.openxmlformats.org/officeDocument/2006/relationships/slide" Target="slides/slide67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54" Type="http://schemas.openxmlformats.org/officeDocument/2006/relationships/slide" Target="slides/slide153.xml"/><Relationship Id="rId175" Type="http://schemas.openxmlformats.org/officeDocument/2006/relationships/slide" Target="slides/slide174.xml"/><Relationship Id="rId196" Type="http://schemas.openxmlformats.org/officeDocument/2006/relationships/slide" Target="slides/slide195.xml"/><Relationship Id="rId200" Type="http://schemas.openxmlformats.org/officeDocument/2006/relationships/slide" Target="slides/slide199.xml"/><Relationship Id="rId16" Type="http://schemas.openxmlformats.org/officeDocument/2006/relationships/slide" Target="slides/slide15.xml"/><Relationship Id="rId221" Type="http://schemas.openxmlformats.org/officeDocument/2006/relationships/slide" Target="slides/slide220.xml"/><Relationship Id="rId242" Type="http://schemas.openxmlformats.org/officeDocument/2006/relationships/slide" Target="slides/slide241.xml"/><Relationship Id="rId263" Type="http://schemas.openxmlformats.org/officeDocument/2006/relationships/notesMaster" Target="notesMasters/notesMaster1.xml"/><Relationship Id="rId37" Type="http://schemas.openxmlformats.org/officeDocument/2006/relationships/slide" Target="slides/slide36.xml"/><Relationship Id="rId58" Type="http://schemas.openxmlformats.org/officeDocument/2006/relationships/slide" Target="slides/slide57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44" Type="http://schemas.openxmlformats.org/officeDocument/2006/relationships/slide" Target="slides/slide143.xml"/><Relationship Id="rId90" Type="http://schemas.openxmlformats.org/officeDocument/2006/relationships/slide" Target="slides/slide89.xml"/><Relationship Id="rId165" Type="http://schemas.openxmlformats.org/officeDocument/2006/relationships/slide" Target="slides/slide164.xml"/><Relationship Id="rId186" Type="http://schemas.openxmlformats.org/officeDocument/2006/relationships/slide" Target="slides/slide185.xml"/><Relationship Id="rId211" Type="http://schemas.openxmlformats.org/officeDocument/2006/relationships/slide" Target="slides/slide210.xml"/><Relationship Id="rId232" Type="http://schemas.openxmlformats.org/officeDocument/2006/relationships/slide" Target="slides/slide231.xml"/><Relationship Id="rId253" Type="http://schemas.openxmlformats.org/officeDocument/2006/relationships/slide" Target="slides/slide252.xml"/><Relationship Id="rId27" Type="http://schemas.openxmlformats.org/officeDocument/2006/relationships/slide" Target="slides/slide26.xml"/><Relationship Id="rId48" Type="http://schemas.openxmlformats.org/officeDocument/2006/relationships/slide" Target="slides/slide47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34" Type="http://schemas.openxmlformats.org/officeDocument/2006/relationships/slide" Target="slides/slide133.xml"/><Relationship Id="rId80" Type="http://schemas.openxmlformats.org/officeDocument/2006/relationships/slide" Target="slides/slide79.xml"/><Relationship Id="rId155" Type="http://schemas.openxmlformats.org/officeDocument/2006/relationships/slide" Target="slides/slide154.xml"/><Relationship Id="rId176" Type="http://schemas.openxmlformats.org/officeDocument/2006/relationships/slide" Target="slides/slide175.xml"/><Relationship Id="rId197" Type="http://schemas.openxmlformats.org/officeDocument/2006/relationships/slide" Target="slides/slide196.xml"/><Relationship Id="rId201" Type="http://schemas.openxmlformats.org/officeDocument/2006/relationships/slide" Target="slides/slide200.xml"/><Relationship Id="rId222" Type="http://schemas.openxmlformats.org/officeDocument/2006/relationships/slide" Target="slides/slide221.xml"/><Relationship Id="rId243" Type="http://schemas.openxmlformats.org/officeDocument/2006/relationships/slide" Target="slides/slide242.xml"/><Relationship Id="rId264" Type="http://schemas.openxmlformats.org/officeDocument/2006/relationships/presProps" Target="presProps.xml"/><Relationship Id="rId17" Type="http://schemas.openxmlformats.org/officeDocument/2006/relationships/slide" Target="slides/slide16.xml"/><Relationship Id="rId38" Type="http://schemas.openxmlformats.org/officeDocument/2006/relationships/slide" Target="slides/slide37.xml"/><Relationship Id="rId59" Type="http://schemas.openxmlformats.org/officeDocument/2006/relationships/slide" Target="slides/slide58.xml"/><Relationship Id="rId103" Type="http://schemas.openxmlformats.org/officeDocument/2006/relationships/slide" Target="slides/slide102.xml"/><Relationship Id="rId124" Type="http://schemas.openxmlformats.org/officeDocument/2006/relationships/slide" Target="slides/slide123.xml"/><Relationship Id="rId70" Type="http://schemas.openxmlformats.org/officeDocument/2006/relationships/slide" Target="slides/slide69.xml"/><Relationship Id="rId91" Type="http://schemas.openxmlformats.org/officeDocument/2006/relationships/slide" Target="slides/slide90.xml"/><Relationship Id="rId145" Type="http://schemas.openxmlformats.org/officeDocument/2006/relationships/slide" Target="slides/slide144.xml"/><Relationship Id="rId166" Type="http://schemas.openxmlformats.org/officeDocument/2006/relationships/slide" Target="slides/slide165.xml"/><Relationship Id="rId187" Type="http://schemas.openxmlformats.org/officeDocument/2006/relationships/slide" Target="slides/slide186.xml"/><Relationship Id="rId1" Type="http://schemas.openxmlformats.org/officeDocument/2006/relationships/slideMaster" Target="slideMasters/slideMaster1.xml"/><Relationship Id="rId212" Type="http://schemas.openxmlformats.org/officeDocument/2006/relationships/slide" Target="slides/slide211.xml"/><Relationship Id="rId233" Type="http://schemas.openxmlformats.org/officeDocument/2006/relationships/slide" Target="slides/slide232.xml"/><Relationship Id="rId254" Type="http://schemas.openxmlformats.org/officeDocument/2006/relationships/slide" Target="slides/slide253.xml"/><Relationship Id="rId28" Type="http://schemas.openxmlformats.org/officeDocument/2006/relationships/slide" Target="slides/slide27.xml"/><Relationship Id="rId49" Type="http://schemas.openxmlformats.org/officeDocument/2006/relationships/slide" Target="slides/slide48.xml"/><Relationship Id="rId114" Type="http://schemas.openxmlformats.org/officeDocument/2006/relationships/slide" Target="slides/slide113.xml"/><Relationship Id="rId60" Type="http://schemas.openxmlformats.org/officeDocument/2006/relationships/slide" Target="slides/slide59.xml"/><Relationship Id="rId81" Type="http://schemas.openxmlformats.org/officeDocument/2006/relationships/slide" Target="slides/slide80.xml"/><Relationship Id="rId135" Type="http://schemas.openxmlformats.org/officeDocument/2006/relationships/slide" Target="slides/slide134.xml"/><Relationship Id="rId156" Type="http://schemas.openxmlformats.org/officeDocument/2006/relationships/slide" Target="slides/slide155.xml"/><Relationship Id="rId177" Type="http://schemas.openxmlformats.org/officeDocument/2006/relationships/slide" Target="slides/slide176.xml"/><Relationship Id="rId198" Type="http://schemas.openxmlformats.org/officeDocument/2006/relationships/slide" Target="slides/slide197.xml"/><Relationship Id="rId202" Type="http://schemas.openxmlformats.org/officeDocument/2006/relationships/slide" Target="slides/slide201.xml"/><Relationship Id="rId223" Type="http://schemas.openxmlformats.org/officeDocument/2006/relationships/slide" Target="slides/slide222.xml"/><Relationship Id="rId244" Type="http://schemas.openxmlformats.org/officeDocument/2006/relationships/slide" Target="slides/slide243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265" Type="http://schemas.openxmlformats.org/officeDocument/2006/relationships/viewProps" Target="viewProps.xml"/><Relationship Id="rId50" Type="http://schemas.openxmlformats.org/officeDocument/2006/relationships/slide" Target="slides/slide49.xml"/><Relationship Id="rId104" Type="http://schemas.openxmlformats.org/officeDocument/2006/relationships/slide" Target="slides/slide103.xml"/><Relationship Id="rId125" Type="http://schemas.openxmlformats.org/officeDocument/2006/relationships/slide" Target="slides/slide124.xml"/><Relationship Id="rId146" Type="http://schemas.openxmlformats.org/officeDocument/2006/relationships/slide" Target="slides/slide145.xml"/><Relationship Id="rId167" Type="http://schemas.openxmlformats.org/officeDocument/2006/relationships/slide" Target="slides/slide166.xml"/><Relationship Id="rId188" Type="http://schemas.openxmlformats.org/officeDocument/2006/relationships/slide" Target="slides/slide187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13" Type="http://schemas.openxmlformats.org/officeDocument/2006/relationships/slide" Target="slides/slide212.xml"/><Relationship Id="rId234" Type="http://schemas.openxmlformats.org/officeDocument/2006/relationships/slide" Target="slides/slide233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55" Type="http://schemas.openxmlformats.org/officeDocument/2006/relationships/slide" Target="slides/slide254.xml"/><Relationship Id="rId40" Type="http://schemas.openxmlformats.org/officeDocument/2006/relationships/slide" Target="slides/slide39.xml"/><Relationship Id="rId115" Type="http://schemas.openxmlformats.org/officeDocument/2006/relationships/slide" Target="slides/slide114.xml"/><Relationship Id="rId136" Type="http://schemas.openxmlformats.org/officeDocument/2006/relationships/slide" Target="slides/slide135.xml"/><Relationship Id="rId157" Type="http://schemas.openxmlformats.org/officeDocument/2006/relationships/slide" Target="slides/slide156.xml"/><Relationship Id="rId178" Type="http://schemas.openxmlformats.org/officeDocument/2006/relationships/slide" Target="slides/slide177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9" Type="http://schemas.openxmlformats.org/officeDocument/2006/relationships/slide" Target="slides/slide198.xml"/><Relationship Id="rId203" Type="http://schemas.openxmlformats.org/officeDocument/2006/relationships/slide" Target="slides/slide202.xml"/><Relationship Id="rId19" Type="http://schemas.openxmlformats.org/officeDocument/2006/relationships/slide" Target="slides/slide18.xml"/><Relationship Id="rId224" Type="http://schemas.openxmlformats.org/officeDocument/2006/relationships/slide" Target="slides/slide223.xml"/><Relationship Id="rId245" Type="http://schemas.openxmlformats.org/officeDocument/2006/relationships/slide" Target="slides/slide244.xml"/><Relationship Id="rId266" Type="http://schemas.openxmlformats.org/officeDocument/2006/relationships/theme" Target="theme/theme1.xml"/><Relationship Id="rId30" Type="http://schemas.openxmlformats.org/officeDocument/2006/relationships/slide" Target="slides/slide2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slide" Target="slides/slide146.xml"/><Relationship Id="rId168" Type="http://schemas.openxmlformats.org/officeDocument/2006/relationships/slide" Target="slides/slide16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189" Type="http://schemas.openxmlformats.org/officeDocument/2006/relationships/slide" Target="slides/slide188.xml"/><Relationship Id="rId3" Type="http://schemas.openxmlformats.org/officeDocument/2006/relationships/slide" Target="slides/slide2.xml"/><Relationship Id="rId214" Type="http://schemas.openxmlformats.org/officeDocument/2006/relationships/slide" Target="slides/slide213.xml"/><Relationship Id="rId235" Type="http://schemas.openxmlformats.org/officeDocument/2006/relationships/slide" Target="slides/slide234.xml"/><Relationship Id="rId256" Type="http://schemas.openxmlformats.org/officeDocument/2006/relationships/slide" Target="slides/slide255.xml"/><Relationship Id="rId116" Type="http://schemas.openxmlformats.org/officeDocument/2006/relationships/slide" Target="slides/slide115.xml"/><Relationship Id="rId137" Type="http://schemas.openxmlformats.org/officeDocument/2006/relationships/slide" Target="slides/slide136.xml"/><Relationship Id="rId158" Type="http://schemas.openxmlformats.org/officeDocument/2006/relationships/slide" Target="slides/slide157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62" Type="http://schemas.openxmlformats.org/officeDocument/2006/relationships/slide" Target="slides/slide61.xml"/><Relationship Id="rId83" Type="http://schemas.openxmlformats.org/officeDocument/2006/relationships/slide" Target="slides/slide82.xml"/><Relationship Id="rId179" Type="http://schemas.openxmlformats.org/officeDocument/2006/relationships/slide" Target="slides/slide178.xml"/><Relationship Id="rId190" Type="http://schemas.openxmlformats.org/officeDocument/2006/relationships/slide" Target="slides/slide189.xml"/><Relationship Id="rId204" Type="http://schemas.openxmlformats.org/officeDocument/2006/relationships/slide" Target="slides/slide203.xml"/><Relationship Id="rId225" Type="http://schemas.openxmlformats.org/officeDocument/2006/relationships/slide" Target="slides/slide224.xml"/><Relationship Id="rId246" Type="http://schemas.openxmlformats.org/officeDocument/2006/relationships/slide" Target="slides/slide245.xml"/><Relationship Id="rId267" Type="http://schemas.openxmlformats.org/officeDocument/2006/relationships/tableStyles" Target="tableStyles.xml"/><Relationship Id="rId106" Type="http://schemas.openxmlformats.org/officeDocument/2006/relationships/slide" Target="slides/slide105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52" Type="http://schemas.openxmlformats.org/officeDocument/2006/relationships/slide" Target="slides/slide51.xml"/><Relationship Id="rId73" Type="http://schemas.openxmlformats.org/officeDocument/2006/relationships/slide" Target="slides/slide72.xml"/><Relationship Id="rId94" Type="http://schemas.openxmlformats.org/officeDocument/2006/relationships/slide" Target="slides/slide93.xml"/><Relationship Id="rId148" Type="http://schemas.openxmlformats.org/officeDocument/2006/relationships/slide" Target="slides/slide147.xml"/><Relationship Id="rId169" Type="http://schemas.openxmlformats.org/officeDocument/2006/relationships/slide" Target="slides/slide168.xml"/><Relationship Id="rId4" Type="http://schemas.openxmlformats.org/officeDocument/2006/relationships/slide" Target="slides/slide3.xml"/><Relationship Id="rId180" Type="http://schemas.openxmlformats.org/officeDocument/2006/relationships/slide" Target="slides/slide179.xml"/><Relationship Id="rId215" Type="http://schemas.openxmlformats.org/officeDocument/2006/relationships/slide" Target="slides/slide214.xml"/><Relationship Id="rId236" Type="http://schemas.openxmlformats.org/officeDocument/2006/relationships/slide" Target="slides/slide235.xml"/><Relationship Id="rId257" Type="http://schemas.openxmlformats.org/officeDocument/2006/relationships/slide" Target="slides/slide256.xml"/><Relationship Id="rId42" Type="http://schemas.openxmlformats.org/officeDocument/2006/relationships/slide" Target="slides/slide41.xml"/><Relationship Id="rId84" Type="http://schemas.openxmlformats.org/officeDocument/2006/relationships/slide" Target="slides/slide83.xml"/><Relationship Id="rId138" Type="http://schemas.openxmlformats.org/officeDocument/2006/relationships/slide" Target="slides/slide137.xml"/><Relationship Id="rId191" Type="http://schemas.openxmlformats.org/officeDocument/2006/relationships/slide" Target="slides/slide190.xml"/><Relationship Id="rId205" Type="http://schemas.openxmlformats.org/officeDocument/2006/relationships/slide" Target="slides/slide204.xml"/><Relationship Id="rId247" Type="http://schemas.openxmlformats.org/officeDocument/2006/relationships/slide" Target="slides/slide24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11" y="0"/>
            <a:ext cx="2984182" cy="500856"/>
          </a:xfrm>
          <a:prstGeom prst="rect">
            <a:avLst/>
          </a:prstGeom>
        </p:spPr>
        <p:txBody>
          <a:bodyPr vert="horz" lIns="92533" tIns="46266" rIns="92533" bIns="46266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900812" y="0"/>
            <a:ext cx="2984182" cy="500856"/>
          </a:xfrm>
          <a:prstGeom prst="rect">
            <a:avLst/>
          </a:prstGeom>
        </p:spPr>
        <p:txBody>
          <a:bodyPr vert="horz" lIns="92533" tIns="46266" rIns="92533" bIns="46266" rtlCol="0"/>
          <a:lstStyle>
            <a:lvl1pPr algn="r">
              <a:defRPr sz="1200"/>
            </a:lvl1pPr>
          </a:lstStyle>
          <a:p>
            <a:fld id="{3055B6F0-E185-4FA5-9BA4-C07C8D92458A}" type="datetimeFigureOut">
              <a:rPr lang="de-DE" smtClean="0"/>
              <a:t>11.07.2026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938213" y="750888"/>
            <a:ext cx="5010150" cy="375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33" tIns="46266" rIns="92533" bIns="46266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8658" y="4758139"/>
            <a:ext cx="5509260" cy="4507706"/>
          </a:xfrm>
          <a:prstGeom prst="rect">
            <a:avLst/>
          </a:prstGeom>
        </p:spPr>
        <p:txBody>
          <a:bodyPr vert="horz" lIns="92533" tIns="46266" rIns="92533" bIns="46266" rtlCol="0"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11" y="9514534"/>
            <a:ext cx="2984182" cy="500856"/>
          </a:xfrm>
          <a:prstGeom prst="rect">
            <a:avLst/>
          </a:prstGeom>
        </p:spPr>
        <p:txBody>
          <a:bodyPr vert="horz" lIns="92533" tIns="46266" rIns="92533" bIns="46266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900812" y="9514534"/>
            <a:ext cx="2984182" cy="500856"/>
          </a:xfrm>
          <a:prstGeom prst="rect">
            <a:avLst/>
          </a:prstGeom>
        </p:spPr>
        <p:txBody>
          <a:bodyPr vert="horz" lIns="92533" tIns="46266" rIns="92533" bIns="46266" rtlCol="0" anchor="b"/>
          <a:lstStyle>
            <a:lvl1pPr algn="r">
              <a:defRPr sz="1200"/>
            </a:lvl1pPr>
          </a:lstStyle>
          <a:p>
            <a:fld id="{AF9A1CC9-E5E0-49FD-9AC2-325FEBAEE38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09268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F9A1CC9-E5E0-49FD-9AC2-325FEBAEE384}" type="slidenum">
              <a:rPr lang="de-DE" smtClean="0"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847369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9A1CC9-E5E0-49FD-9AC2-325FEBAEE384}" type="slidenum">
              <a:rPr lang="de-DE" smtClean="0"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7997358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F9A1CC9-E5E0-49FD-9AC2-325FEBAEE384}" type="slidenum">
              <a:rPr lang="de-DE" smtClean="0"/>
              <a:t>257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2497945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hyperlink" Target="https://lel.landwirtschaft-bw.de/pb/,Lde/Startseite/Unsere+Themen/Datenanalyse+USDA_EU_D" TargetMode="External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>
          <a:xfrm>
            <a:off x="0" y="6480000"/>
            <a:ext cx="2133600" cy="365125"/>
          </a:xfrm>
        </p:spPr>
        <p:txBody>
          <a:bodyPr/>
          <a:lstStyle>
            <a:lvl1pPr algn="l">
              <a:defRPr/>
            </a:lvl1pPr>
          </a:lstStyle>
          <a:p>
            <a:fld id="{6317EEEB-D1EE-4E47-87C0-6771D1A400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3" name="Picture 25" descr="L:\ZentraleAblage\Öffentlichkeitsarbeit\Logos\LEL-Logo neu 6_2014\LEL-Signet-2014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8000" y="36000"/>
            <a:ext cx="720000" cy="3979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feld 3"/>
          <p:cNvSpPr txBox="1"/>
          <p:nvPr userDrawn="1"/>
        </p:nvSpPr>
        <p:spPr>
          <a:xfrm>
            <a:off x="3996000" y="0"/>
            <a:ext cx="4356000" cy="344128"/>
          </a:xfrm>
          <a:prstGeom prst="rect">
            <a:avLst/>
          </a:prstGeom>
          <a:noFill/>
        </p:spPr>
        <p:txBody>
          <a:bodyPr wrap="none" lIns="36000" tIns="36000" rIns="36000" bIns="0" rtlCol="0" anchor="b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>
              <a:lnSpc>
                <a:spcPts val="800"/>
              </a:lnSpc>
            </a:pPr>
            <a:r>
              <a:rPr lang="de-DE" sz="8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Link:</a:t>
            </a:r>
            <a:r>
              <a:rPr lang="de-DE" sz="800" b="0" i="0" kern="1200" baseline="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</a:t>
            </a:r>
            <a:r>
              <a:rPr lang="de-DE" sz="8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  <a:hlinkClick r:id="rId3"/>
              </a:rPr>
              <a:t>https://lel.landwirtschaft-bw.de/pb/,Lde/Startseite/Unsere+Themen/Datenanalyse+USDA_EU_D</a:t>
            </a:r>
            <a:r>
              <a:rPr lang="de-DE" sz="8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 </a:t>
            </a:r>
          </a:p>
          <a:p>
            <a:pPr algn="r">
              <a:lnSpc>
                <a:spcPts val="800"/>
              </a:lnSpc>
            </a:pPr>
            <a:r>
              <a:rPr lang="de-DE" sz="8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alle Angaben ohne Gewähr</a:t>
            </a:r>
          </a:p>
          <a:p>
            <a:pPr algn="r">
              <a:lnSpc>
                <a:spcPts val="800"/>
              </a:lnSpc>
            </a:pPr>
            <a:r>
              <a:rPr lang="de-DE" sz="800" b="0" i="0" kern="1200" dirty="0">
                <a:solidFill>
                  <a:schemeClr val="tx1">
                    <a:lumMod val="50000"/>
                    <a:lumOff val="50000"/>
                  </a:schemeClr>
                </a:solidFill>
                <a:latin typeface="+mn-lt"/>
                <a:ea typeface="+mn-ea"/>
                <a:cs typeface="+mn-cs"/>
              </a:rPr>
              <a:t>   © Werner Schmid</a:t>
            </a:r>
          </a:p>
        </p:txBody>
      </p:sp>
    </p:spTree>
    <p:extLst>
      <p:ext uri="{BB962C8B-B14F-4D97-AF65-F5344CB8AC3E}">
        <p14:creationId xmlns:p14="http://schemas.microsoft.com/office/powerpoint/2010/main" val="38776164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0" y="648000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17EEEB-D1EE-4E47-87C0-6771D1A400F8}" type="slidenum">
              <a:rPr lang="de-DE" smtClean="0"/>
              <a:pPr/>
              <a:t>‹Nr.›</a:t>
            </a:fld>
            <a:endParaRPr lang="de-DE"/>
          </a:p>
        </p:txBody>
      </p:sp>
      <p:pic>
        <p:nvPicPr>
          <p:cNvPr id="7" name="Picture 7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858963" cy="2454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Textfeld 7"/>
          <p:cNvSpPr txBox="1"/>
          <p:nvPr userDrawn="1"/>
        </p:nvSpPr>
        <p:spPr>
          <a:xfrm>
            <a:off x="0" y="0"/>
            <a:ext cx="1836000" cy="2448000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txBody>
          <a:bodyPr wrap="none" rtlCol="0" anchor="t">
            <a:noAutofit/>
          </a:bodyPr>
          <a:lstStyle/>
          <a:p>
            <a:pPr algn="r"/>
            <a:r>
              <a:rPr lang="de-DE" sz="1600" b="1" dirty="0">
                <a:solidFill>
                  <a:schemeClr val="bg1"/>
                </a:solidFill>
              </a:rPr>
              <a:t>USDA</a:t>
            </a:r>
            <a:br>
              <a:rPr lang="de-DE" sz="1600" b="0" dirty="0">
                <a:solidFill>
                  <a:schemeClr val="bg1"/>
                </a:solidFill>
              </a:rPr>
            </a:br>
            <a:r>
              <a:rPr lang="de-DE" sz="1600" b="0" dirty="0">
                <a:solidFill>
                  <a:schemeClr val="bg1"/>
                </a:solidFill>
              </a:rPr>
              <a:t>JUL2026</a:t>
            </a:r>
            <a:br>
              <a:rPr lang="de-DE" sz="1600" b="0" dirty="0">
                <a:solidFill>
                  <a:schemeClr val="bg1"/>
                </a:solidFill>
              </a:rPr>
            </a:br>
            <a:r>
              <a:rPr lang="de-DE" sz="1200" b="0" dirty="0">
                <a:solidFill>
                  <a:schemeClr val="bg1"/>
                </a:solidFill>
              </a:rPr>
              <a:t>(10.07.2026)</a:t>
            </a:r>
          </a:p>
        </p:txBody>
      </p:sp>
      <p:sp>
        <p:nvSpPr>
          <p:cNvPr id="10" name="Textfeld 9"/>
          <p:cNvSpPr txBox="1"/>
          <p:nvPr userDrawn="1"/>
        </p:nvSpPr>
        <p:spPr>
          <a:xfrm>
            <a:off x="0" y="2106659"/>
            <a:ext cx="1467192" cy="341341"/>
          </a:xfrm>
          <a:prstGeom prst="rect">
            <a:avLst/>
          </a:prstGeom>
          <a:noFill/>
        </p:spPr>
        <p:txBody>
          <a:bodyPr wrap="none" lIns="36000" bIns="18000" rtlCol="0" anchor="b">
            <a:spAutoFit/>
          </a:bodyPr>
          <a:lstStyle/>
          <a:p>
            <a:pPr algn="l"/>
            <a:r>
              <a:rPr lang="de-DE" sz="900" dirty="0">
                <a:solidFill>
                  <a:schemeClr val="bg1"/>
                </a:solidFill>
              </a:rPr>
              <a:t>© Werner Schmid</a:t>
            </a:r>
            <a:br>
              <a:rPr lang="de-DE" sz="900" dirty="0">
                <a:solidFill>
                  <a:schemeClr val="bg1"/>
                </a:solidFill>
              </a:rPr>
            </a:br>
            <a:r>
              <a:rPr lang="de-DE" sz="900" dirty="0">
                <a:solidFill>
                  <a:schemeClr val="bg1"/>
                </a:solidFill>
              </a:rPr>
              <a:t>(alle Angaben ohne Gewähr)</a:t>
            </a:r>
          </a:p>
        </p:txBody>
      </p:sp>
    </p:spTree>
    <p:extLst>
      <p:ext uri="{BB962C8B-B14F-4D97-AF65-F5344CB8AC3E}">
        <p14:creationId xmlns:p14="http://schemas.microsoft.com/office/powerpoint/2010/main" val="29436927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288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apps.fas.usda.gov/psdonline/app/index.html#/app/home" TargetMode="External"/><Relationship Id="rId7" Type="http://schemas.openxmlformats.org/officeDocument/2006/relationships/slide" Target="slide2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w.schmid-markt@gmx.de" TargetMode="External"/><Relationship Id="rId5" Type="http://schemas.openxmlformats.org/officeDocument/2006/relationships/hyperlink" Target="mailto:poststelle@lel.bwl.de" TargetMode="External"/><Relationship Id="rId4" Type="http://schemas.openxmlformats.org/officeDocument/2006/relationships/hyperlink" Target="https://lel.landwirtschaft-bw.de/pb/,Lde/Startseite/Unsere+Themen/Datenanalyse+USDA_EU_D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9.emf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2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9.emf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50.emf"/></Relationships>
</file>

<file path=ppt/slides/_rels/slide1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7.emf"/></Relationships>
</file>

<file path=ppt/slides/_rels/slide1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1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17" Type="http://schemas.openxmlformats.org/officeDocument/2006/relationships/slide" Target="slide114.xml"/><Relationship Id="rId21" Type="http://schemas.openxmlformats.org/officeDocument/2006/relationships/slide" Target="slide148.xml"/><Relationship Id="rId42" Type="http://schemas.openxmlformats.org/officeDocument/2006/relationships/slide" Target="slide168.xml"/><Relationship Id="rId63" Type="http://schemas.openxmlformats.org/officeDocument/2006/relationships/slide" Target="slide163.xml"/><Relationship Id="rId84" Type="http://schemas.openxmlformats.org/officeDocument/2006/relationships/slide" Target="slide44.xml"/><Relationship Id="rId138" Type="http://schemas.openxmlformats.org/officeDocument/2006/relationships/slide" Target="slide135.xml"/><Relationship Id="rId159" Type="http://schemas.openxmlformats.org/officeDocument/2006/relationships/slide" Target="slide202.xml"/><Relationship Id="rId170" Type="http://schemas.openxmlformats.org/officeDocument/2006/relationships/slide" Target="slide245.xml"/><Relationship Id="rId191" Type="http://schemas.openxmlformats.org/officeDocument/2006/relationships/slide" Target="slide201.xml"/><Relationship Id="rId205" Type="http://schemas.openxmlformats.org/officeDocument/2006/relationships/slide" Target="slide182.xml"/><Relationship Id="rId226" Type="http://schemas.openxmlformats.org/officeDocument/2006/relationships/slide" Target="slide261.xml"/><Relationship Id="rId247" Type="http://schemas.openxmlformats.org/officeDocument/2006/relationships/slide" Target="slide169.xml"/><Relationship Id="rId107" Type="http://schemas.openxmlformats.org/officeDocument/2006/relationships/slide" Target="slide109.xml"/><Relationship Id="rId11" Type="http://schemas.openxmlformats.org/officeDocument/2006/relationships/slide" Target="slide166.xml"/><Relationship Id="rId32" Type="http://schemas.openxmlformats.org/officeDocument/2006/relationships/slide" Target="slide175.xml"/><Relationship Id="rId53" Type="http://schemas.openxmlformats.org/officeDocument/2006/relationships/slide" Target="slide170.xml"/><Relationship Id="rId74" Type="http://schemas.openxmlformats.org/officeDocument/2006/relationships/slide" Target="slide164.xml"/><Relationship Id="rId128" Type="http://schemas.openxmlformats.org/officeDocument/2006/relationships/slide" Target="slide125.xml"/><Relationship Id="rId149" Type="http://schemas.openxmlformats.org/officeDocument/2006/relationships/slide" Target="slide211.xml"/><Relationship Id="rId5" Type="http://schemas.openxmlformats.org/officeDocument/2006/relationships/slide" Target="slide30.xml"/><Relationship Id="rId95" Type="http://schemas.openxmlformats.org/officeDocument/2006/relationships/slide" Target="slide58.xml"/><Relationship Id="rId160" Type="http://schemas.openxmlformats.org/officeDocument/2006/relationships/slide" Target="slide206.xml"/><Relationship Id="rId181" Type="http://schemas.openxmlformats.org/officeDocument/2006/relationships/slide" Target="slide157.xml"/><Relationship Id="rId216" Type="http://schemas.openxmlformats.org/officeDocument/2006/relationships/slide" Target="slide248.xml"/><Relationship Id="rId237" Type="http://schemas.openxmlformats.org/officeDocument/2006/relationships/slide" Target="slide9.xml"/><Relationship Id="rId258" Type="http://schemas.openxmlformats.org/officeDocument/2006/relationships/slide" Target="slide234.xml"/><Relationship Id="rId22" Type="http://schemas.openxmlformats.org/officeDocument/2006/relationships/slide" Target="slide15.xml"/><Relationship Id="rId43" Type="http://schemas.openxmlformats.org/officeDocument/2006/relationships/slide" Target="slide176.xml"/><Relationship Id="rId64" Type="http://schemas.openxmlformats.org/officeDocument/2006/relationships/slide" Target="slide171.xml"/><Relationship Id="rId118" Type="http://schemas.openxmlformats.org/officeDocument/2006/relationships/slide" Target="slide115.xml"/><Relationship Id="rId139" Type="http://schemas.openxmlformats.org/officeDocument/2006/relationships/slide" Target="slide227.xml"/><Relationship Id="rId85" Type="http://schemas.openxmlformats.org/officeDocument/2006/relationships/slide" Target="slide45.xml"/><Relationship Id="rId150" Type="http://schemas.openxmlformats.org/officeDocument/2006/relationships/slide" Target="slide212.xml"/><Relationship Id="rId171" Type="http://schemas.openxmlformats.org/officeDocument/2006/relationships/slide" Target="slide241.xml"/><Relationship Id="rId192" Type="http://schemas.openxmlformats.org/officeDocument/2006/relationships/slide" Target="slide205.xml"/><Relationship Id="rId206" Type="http://schemas.openxmlformats.org/officeDocument/2006/relationships/slide" Target="slide184.xml"/><Relationship Id="rId227" Type="http://schemas.openxmlformats.org/officeDocument/2006/relationships/slide" Target="slide67.xml"/><Relationship Id="rId248" Type="http://schemas.openxmlformats.org/officeDocument/2006/relationships/slide" Target="slide177.xml"/><Relationship Id="rId12" Type="http://schemas.openxmlformats.org/officeDocument/2006/relationships/slide" Target="slide174.xml"/><Relationship Id="rId33" Type="http://schemas.openxmlformats.org/officeDocument/2006/relationships/slide" Target="slide16.xml"/><Relationship Id="rId108" Type="http://schemas.openxmlformats.org/officeDocument/2006/relationships/slide" Target="slide110.xml"/><Relationship Id="rId129" Type="http://schemas.openxmlformats.org/officeDocument/2006/relationships/slide" Target="slide126.xml"/><Relationship Id="rId54" Type="http://schemas.openxmlformats.org/officeDocument/2006/relationships/slide" Target="slide178.xml"/><Relationship Id="rId75" Type="http://schemas.openxmlformats.org/officeDocument/2006/relationships/slide" Target="slide172.xml"/><Relationship Id="rId96" Type="http://schemas.openxmlformats.org/officeDocument/2006/relationships/slide" Target="slide59.xml"/><Relationship Id="rId140" Type="http://schemas.openxmlformats.org/officeDocument/2006/relationships/slide" Target="slide228.xml"/><Relationship Id="rId161" Type="http://schemas.openxmlformats.org/officeDocument/2006/relationships/slide" Target="slide210.xml"/><Relationship Id="rId182" Type="http://schemas.openxmlformats.org/officeDocument/2006/relationships/slide" Target="slide165.xml"/><Relationship Id="rId217" Type="http://schemas.openxmlformats.org/officeDocument/2006/relationships/slide" Target="slide249.xml"/><Relationship Id="rId6" Type="http://schemas.openxmlformats.org/officeDocument/2006/relationships/slide" Target="slide86.xml"/><Relationship Id="rId238" Type="http://schemas.openxmlformats.org/officeDocument/2006/relationships/slide" Target="slide17.xml"/><Relationship Id="rId259" Type="http://schemas.openxmlformats.org/officeDocument/2006/relationships/slide" Target="slide233.xml"/><Relationship Id="rId23" Type="http://schemas.openxmlformats.org/officeDocument/2006/relationships/slide" Target="slide23.xml"/><Relationship Id="rId119" Type="http://schemas.openxmlformats.org/officeDocument/2006/relationships/slide" Target="slide116.xml"/><Relationship Id="rId44" Type="http://schemas.openxmlformats.org/officeDocument/2006/relationships/slide" Target="slide18.xml"/><Relationship Id="rId65" Type="http://schemas.openxmlformats.org/officeDocument/2006/relationships/slide" Target="slide179.xml"/><Relationship Id="rId86" Type="http://schemas.openxmlformats.org/officeDocument/2006/relationships/slide" Target="slide46.xml"/><Relationship Id="rId130" Type="http://schemas.openxmlformats.org/officeDocument/2006/relationships/slide" Target="slide127.xml"/><Relationship Id="rId151" Type="http://schemas.openxmlformats.org/officeDocument/2006/relationships/slide" Target="slide215.xml"/><Relationship Id="rId172" Type="http://schemas.openxmlformats.org/officeDocument/2006/relationships/slide" Target="slide253.xml"/><Relationship Id="rId193" Type="http://schemas.openxmlformats.org/officeDocument/2006/relationships/slide" Target="slide209.xml"/><Relationship Id="rId207" Type="http://schemas.openxmlformats.org/officeDocument/2006/relationships/slide" Target="slide186.xml"/><Relationship Id="rId228" Type="http://schemas.openxmlformats.org/officeDocument/2006/relationships/slide" Target="slide68.xml"/><Relationship Id="rId249" Type="http://schemas.openxmlformats.org/officeDocument/2006/relationships/slide" Target="slide185.xml"/><Relationship Id="rId13" Type="http://schemas.openxmlformats.org/officeDocument/2006/relationships/slide" Target="slide3.xml"/><Relationship Id="rId109" Type="http://schemas.openxmlformats.org/officeDocument/2006/relationships/slide" Target="slide111.xml"/><Relationship Id="rId34" Type="http://schemas.openxmlformats.org/officeDocument/2006/relationships/slide" Target="slide24.xml"/><Relationship Id="rId55" Type="http://schemas.openxmlformats.org/officeDocument/2006/relationships/slide" Target="slide19.xml"/><Relationship Id="rId76" Type="http://schemas.openxmlformats.org/officeDocument/2006/relationships/slide" Target="slide180.xml"/><Relationship Id="rId97" Type="http://schemas.openxmlformats.org/officeDocument/2006/relationships/slide" Target="slide60.xml"/><Relationship Id="rId120" Type="http://schemas.openxmlformats.org/officeDocument/2006/relationships/slide" Target="slide117.xml"/><Relationship Id="rId141" Type="http://schemas.openxmlformats.org/officeDocument/2006/relationships/slide" Target="slide195.xml"/><Relationship Id="rId7" Type="http://schemas.openxmlformats.org/officeDocument/2006/relationships/slide" Target="slide74.xml"/><Relationship Id="rId162" Type="http://schemas.openxmlformats.org/officeDocument/2006/relationships/slide" Target="slide214.xml"/><Relationship Id="rId183" Type="http://schemas.openxmlformats.org/officeDocument/2006/relationships/slide" Target="slide173.xml"/><Relationship Id="rId218" Type="http://schemas.openxmlformats.org/officeDocument/2006/relationships/slide" Target="slide250.xml"/><Relationship Id="rId239" Type="http://schemas.openxmlformats.org/officeDocument/2006/relationships/slide" Target="slide33.xml"/><Relationship Id="rId250" Type="http://schemas.openxmlformats.org/officeDocument/2006/relationships/slide" Target="slide70.xml"/><Relationship Id="rId24" Type="http://schemas.openxmlformats.org/officeDocument/2006/relationships/slide" Target="slide7.xml"/><Relationship Id="rId45" Type="http://schemas.openxmlformats.org/officeDocument/2006/relationships/slide" Target="slide26.xml"/><Relationship Id="rId66" Type="http://schemas.openxmlformats.org/officeDocument/2006/relationships/slide" Target="slide20.xml"/><Relationship Id="rId87" Type="http://schemas.openxmlformats.org/officeDocument/2006/relationships/slide" Target="slide47.xml"/><Relationship Id="rId110" Type="http://schemas.openxmlformats.org/officeDocument/2006/relationships/slide" Target="slide191.xml"/><Relationship Id="rId131" Type="http://schemas.openxmlformats.org/officeDocument/2006/relationships/slide" Target="slide128.xml"/><Relationship Id="rId152" Type="http://schemas.openxmlformats.org/officeDocument/2006/relationships/slide" Target="slide216.xml"/><Relationship Id="rId173" Type="http://schemas.openxmlformats.org/officeDocument/2006/relationships/slide" Target="slide256.xml"/><Relationship Id="rId194" Type="http://schemas.openxmlformats.org/officeDocument/2006/relationships/slide" Target="slide213.xml"/><Relationship Id="rId208" Type="http://schemas.openxmlformats.org/officeDocument/2006/relationships/slide" Target="slide187.xml"/><Relationship Id="rId229" Type="http://schemas.openxmlformats.org/officeDocument/2006/relationships/slide" Target="slide69.xml"/><Relationship Id="rId240" Type="http://schemas.openxmlformats.org/officeDocument/2006/relationships/slide" Target="slide25.xml"/><Relationship Id="rId14" Type="http://schemas.openxmlformats.org/officeDocument/2006/relationships/slide" Target="slide73.xml"/><Relationship Id="rId35" Type="http://schemas.openxmlformats.org/officeDocument/2006/relationships/slide" Target="slide8.xml"/><Relationship Id="rId56" Type="http://schemas.openxmlformats.org/officeDocument/2006/relationships/slide" Target="slide27.xml"/><Relationship Id="rId77" Type="http://schemas.openxmlformats.org/officeDocument/2006/relationships/slide" Target="slide37.xml"/><Relationship Id="rId100" Type="http://schemas.openxmlformats.org/officeDocument/2006/relationships/slide" Target="slide54.xml"/><Relationship Id="rId8" Type="http://schemas.openxmlformats.org/officeDocument/2006/relationships/slide" Target="slide146.xml"/><Relationship Id="rId98" Type="http://schemas.openxmlformats.org/officeDocument/2006/relationships/slide" Target="slide52.xml"/><Relationship Id="rId121" Type="http://schemas.openxmlformats.org/officeDocument/2006/relationships/slide" Target="slide118.xml"/><Relationship Id="rId142" Type="http://schemas.openxmlformats.org/officeDocument/2006/relationships/slide" Target="slide196.xml"/><Relationship Id="rId163" Type="http://schemas.openxmlformats.org/officeDocument/2006/relationships/slide" Target="slide218.xml"/><Relationship Id="rId184" Type="http://schemas.openxmlformats.org/officeDocument/2006/relationships/slide" Target="slide4.xml"/><Relationship Id="rId219" Type="http://schemas.openxmlformats.org/officeDocument/2006/relationships/slide" Target="slide251.xml"/><Relationship Id="rId230" Type="http://schemas.openxmlformats.org/officeDocument/2006/relationships/slide" Target="slide139.xml"/><Relationship Id="rId251" Type="http://schemas.openxmlformats.org/officeDocument/2006/relationships/slide" Target="slide71.xml"/><Relationship Id="rId25" Type="http://schemas.openxmlformats.org/officeDocument/2006/relationships/slide" Target="slide31.xml"/><Relationship Id="rId46" Type="http://schemas.openxmlformats.org/officeDocument/2006/relationships/slide" Target="slide10.xml"/><Relationship Id="rId67" Type="http://schemas.openxmlformats.org/officeDocument/2006/relationships/slide" Target="slide28.xml"/><Relationship Id="rId88" Type="http://schemas.openxmlformats.org/officeDocument/2006/relationships/slide" Target="slide48.xml"/><Relationship Id="rId111" Type="http://schemas.openxmlformats.org/officeDocument/2006/relationships/slide" Target="slide192.xml"/><Relationship Id="rId132" Type="http://schemas.openxmlformats.org/officeDocument/2006/relationships/slide" Target="slide129.xml"/><Relationship Id="rId153" Type="http://schemas.openxmlformats.org/officeDocument/2006/relationships/slide" Target="slide219.xml"/><Relationship Id="rId174" Type="http://schemas.openxmlformats.org/officeDocument/2006/relationships/slide" Target="slide239.xml"/><Relationship Id="rId195" Type="http://schemas.openxmlformats.org/officeDocument/2006/relationships/slide" Target="slide217.xml"/><Relationship Id="rId209" Type="http://schemas.openxmlformats.org/officeDocument/2006/relationships/slide" Target="slide188.xml"/><Relationship Id="rId220" Type="http://schemas.openxmlformats.org/officeDocument/2006/relationships/slide" Target="slide252.xml"/><Relationship Id="rId241" Type="http://schemas.openxmlformats.org/officeDocument/2006/relationships/slide" Target="slide79.xml"/><Relationship Id="rId15" Type="http://schemas.openxmlformats.org/officeDocument/2006/relationships/slide" Target="slide145.xml"/><Relationship Id="rId36" Type="http://schemas.openxmlformats.org/officeDocument/2006/relationships/slide" Target="slide32.xml"/><Relationship Id="rId57" Type="http://schemas.openxmlformats.org/officeDocument/2006/relationships/slide" Target="slide11.xml"/><Relationship Id="rId78" Type="http://schemas.openxmlformats.org/officeDocument/2006/relationships/slide" Target="slide38.xml"/><Relationship Id="rId99" Type="http://schemas.openxmlformats.org/officeDocument/2006/relationships/slide" Target="slide53.xml"/><Relationship Id="rId101" Type="http://schemas.openxmlformats.org/officeDocument/2006/relationships/slide" Target="slide61.xml"/><Relationship Id="rId122" Type="http://schemas.openxmlformats.org/officeDocument/2006/relationships/slide" Target="slide119.xml"/><Relationship Id="rId143" Type="http://schemas.openxmlformats.org/officeDocument/2006/relationships/slide" Target="slide199.xml"/><Relationship Id="rId164" Type="http://schemas.openxmlformats.org/officeDocument/2006/relationships/slide" Target="slide222.xml"/><Relationship Id="rId185" Type="http://schemas.openxmlformats.org/officeDocument/2006/relationships/slide" Target="slide149.xml"/><Relationship Id="rId9" Type="http://schemas.openxmlformats.org/officeDocument/2006/relationships/slide" Target="slide94.xml"/><Relationship Id="rId210" Type="http://schemas.openxmlformats.org/officeDocument/2006/relationships/slide" Target="slide183.xml"/><Relationship Id="rId26" Type="http://schemas.openxmlformats.org/officeDocument/2006/relationships/slide" Target="slide87.xml"/><Relationship Id="rId231" Type="http://schemas.openxmlformats.org/officeDocument/2006/relationships/slide" Target="slide140.xml"/><Relationship Id="rId252" Type="http://schemas.openxmlformats.org/officeDocument/2006/relationships/slide" Target="slide72.xml"/><Relationship Id="rId47" Type="http://schemas.openxmlformats.org/officeDocument/2006/relationships/slide" Target="slide34.xml"/><Relationship Id="rId68" Type="http://schemas.openxmlformats.org/officeDocument/2006/relationships/slide" Target="slide12.xml"/><Relationship Id="rId89" Type="http://schemas.openxmlformats.org/officeDocument/2006/relationships/slide" Target="slide49.xml"/><Relationship Id="rId112" Type="http://schemas.openxmlformats.org/officeDocument/2006/relationships/slide" Target="slide136.xml"/><Relationship Id="rId133" Type="http://schemas.openxmlformats.org/officeDocument/2006/relationships/slide" Target="slide130.xml"/><Relationship Id="rId154" Type="http://schemas.openxmlformats.org/officeDocument/2006/relationships/slide" Target="slide220.xml"/><Relationship Id="rId175" Type="http://schemas.openxmlformats.org/officeDocument/2006/relationships/slide" Target="slide240.xml"/><Relationship Id="rId196" Type="http://schemas.openxmlformats.org/officeDocument/2006/relationships/slide" Target="slide221.xml"/><Relationship Id="rId200" Type="http://schemas.openxmlformats.org/officeDocument/2006/relationships/slide" Target="slide103.xml"/><Relationship Id="rId16" Type="http://schemas.openxmlformats.org/officeDocument/2006/relationships/slide" Target="slide5.xml"/><Relationship Id="rId221" Type="http://schemas.openxmlformats.org/officeDocument/2006/relationships/slide" Target="slide254.xml"/><Relationship Id="rId242" Type="http://schemas.openxmlformats.org/officeDocument/2006/relationships/slide" Target="slide89.xml"/><Relationship Id="rId37" Type="http://schemas.openxmlformats.org/officeDocument/2006/relationships/slide" Target="slide88.xml"/><Relationship Id="rId58" Type="http://schemas.openxmlformats.org/officeDocument/2006/relationships/slide" Target="slide35.xml"/><Relationship Id="rId79" Type="http://schemas.openxmlformats.org/officeDocument/2006/relationships/slide" Target="slide39.xml"/><Relationship Id="rId102" Type="http://schemas.openxmlformats.org/officeDocument/2006/relationships/slide" Target="slide62.xml"/><Relationship Id="rId123" Type="http://schemas.openxmlformats.org/officeDocument/2006/relationships/slide" Target="slide120.xml"/><Relationship Id="rId144" Type="http://schemas.openxmlformats.org/officeDocument/2006/relationships/slide" Target="slide200.xml"/><Relationship Id="rId90" Type="http://schemas.openxmlformats.org/officeDocument/2006/relationships/slide" Target="slide50.xml"/><Relationship Id="rId165" Type="http://schemas.openxmlformats.org/officeDocument/2006/relationships/slide" Target="slide223.xml"/><Relationship Id="rId186" Type="http://schemas.openxmlformats.org/officeDocument/2006/relationships/slide" Target="slide150.xml"/><Relationship Id="rId211" Type="http://schemas.openxmlformats.org/officeDocument/2006/relationships/slide" Target="slide242.xml"/><Relationship Id="rId232" Type="http://schemas.openxmlformats.org/officeDocument/2006/relationships/slide" Target="slide141.xml"/><Relationship Id="rId253" Type="http://schemas.openxmlformats.org/officeDocument/2006/relationships/slide" Target="slide142.xml"/><Relationship Id="rId27" Type="http://schemas.openxmlformats.org/officeDocument/2006/relationships/slide" Target="slide77.xml"/><Relationship Id="rId48" Type="http://schemas.openxmlformats.org/officeDocument/2006/relationships/slide" Target="slide90.xml"/><Relationship Id="rId69" Type="http://schemas.openxmlformats.org/officeDocument/2006/relationships/slide" Target="slide36.xml"/><Relationship Id="rId113" Type="http://schemas.openxmlformats.org/officeDocument/2006/relationships/slide" Target="slide137.xml"/><Relationship Id="rId134" Type="http://schemas.openxmlformats.org/officeDocument/2006/relationships/slide" Target="slide131.xml"/><Relationship Id="rId80" Type="http://schemas.openxmlformats.org/officeDocument/2006/relationships/slide" Target="slide40.xml"/><Relationship Id="rId155" Type="http://schemas.openxmlformats.org/officeDocument/2006/relationships/slide" Target="slide190.xml"/><Relationship Id="rId176" Type="http://schemas.openxmlformats.org/officeDocument/2006/relationships/slide" Target="slide13.xml"/><Relationship Id="rId197" Type="http://schemas.openxmlformats.org/officeDocument/2006/relationships/slide" Target="slide101.xml"/><Relationship Id="rId201" Type="http://schemas.openxmlformats.org/officeDocument/2006/relationships/slide" Target="slide106.xml"/><Relationship Id="rId222" Type="http://schemas.openxmlformats.org/officeDocument/2006/relationships/slide" Target="slide255.xml"/><Relationship Id="rId243" Type="http://schemas.openxmlformats.org/officeDocument/2006/relationships/slide" Target="slide97.xml"/><Relationship Id="rId17" Type="http://schemas.openxmlformats.org/officeDocument/2006/relationships/slide" Target="slide75.xml"/><Relationship Id="rId38" Type="http://schemas.openxmlformats.org/officeDocument/2006/relationships/slide" Target="slide78.xml"/><Relationship Id="rId59" Type="http://schemas.openxmlformats.org/officeDocument/2006/relationships/slide" Target="slide91.xml"/><Relationship Id="rId103" Type="http://schemas.openxmlformats.org/officeDocument/2006/relationships/slide" Target="slide63.xml"/><Relationship Id="rId124" Type="http://schemas.openxmlformats.org/officeDocument/2006/relationships/slide" Target="slide121.xml"/><Relationship Id="rId70" Type="http://schemas.openxmlformats.org/officeDocument/2006/relationships/slide" Target="slide92.xml"/><Relationship Id="rId91" Type="http://schemas.openxmlformats.org/officeDocument/2006/relationships/slide" Target="slide51.xml"/><Relationship Id="rId145" Type="http://schemas.openxmlformats.org/officeDocument/2006/relationships/slide" Target="slide203.xml"/><Relationship Id="rId166" Type="http://schemas.openxmlformats.org/officeDocument/2006/relationships/slide" Target="slide224.xml"/><Relationship Id="rId187" Type="http://schemas.openxmlformats.org/officeDocument/2006/relationships/slide" Target="slide189.xml"/><Relationship Id="rId1" Type="http://schemas.openxmlformats.org/officeDocument/2006/relationships/slideLayout" Target="../slideLayouts/slideLayout1.xml"/><Relationship Id="rId212" Type="http://schemas.openxmlformats.org/officeDocument/2006/relationships/slide" Target="slide243.xml"/><Relationship Id="rId233" Type="http://schemas.openxmlformats.org/officeDocument/2006/relationships/slide" Target="slide231.xml"/><Relationship Id="rId254" Type="http://schemas.openxmlformats.org/officeDocument/2006/relationships/slide" Target="slide143.xml"/><Relationship Id="rId28" Type="http://schemas.openxmlformats.org/officeDocument/2006/relationships/slide" Target="slide151.xml"/><Relationship Id="rId49" Type="http://schemas.openxmlformats.org/officeDocument/2006/relationships/slide" Target="slide80.xml"/><Relationship Id="rId114" Type="http://schemas.openxmlformats.org/officeDocument/2006/relationships/slide" Target="slide138.xml"/><Relationship Id="rId60" Type="http://schemas.openxmlformats.org/officeDocument/2006/relationships/slide" Target="slide82.xml"/><Relationship Id="rId81" Type="http://schemas.openxmlformats.org/officeDocument/2006/relationships/slide" Target="slide41.xml"/><Relationship Id="rId135" Type="http://schemas.openxmlformats.org/officeDocument/2006/relationships/slide" Target="slide132.xml"/><Relationship Id="rId156" Type="http://schemas.openxmlformats.org/officeDocument/2006/relationships/slide" Target="slide226.xml"/><Relationship Id="rId177" Type="http://schemas.openxmlformats.org/officeDocument/2006/relationships/slide" Target="slide21.xml"/><Relationship Id="rId198" Type="http://schemas.openxmlformats.org/officeDocument/2006/relationships/slide" Target="slide102.xml"/><Relationship Id="rId202" Type="http://schemas.openxmlformats.org/officeDocument/2006/relationships/slide" Target="slide107.xml"/><Relationship Id="rId223" Type="http://schemas.openxmlformats.org/officeDocument/2006/relationships/slide" Target="slide258.xml"/><Relationship Id="rId244" Type="http://schemas.openxmlformats.org/officeDocument/2006/relationships/slide" Target="slide105.xml"/><Relationship Id="rId18" Type="http://schemas.openxmlformats.org/officeDocument/2006/relationships/slide" Target="slide147.xml"/><Relationship Id="rId39" Type="http://schemas.openxmlformats.org/officeDocument/2006/relationships/slide" Target="slide152.xml"/><Relationship Id="rId50" Type="http://schemas.openxmlformats.org/officeDocument/2006/relationships/slide" Target="slide154.xml"/><Relationship Id="rId104" Type="http://schemas.openxmlformats.org/officeDocument/2006/relationships/slide" Target="slide64.xml"/><Relationship Id="rId125" Type="http://schemas.openxmlformats.org/officeDocument/2006/relationships/slide" Target="slide122.xml"/><Relationship Id="rId146" Type="http://schemas.openxmlformats.org/officeDocument/2006/relationships/slide" Target="slide204.xml"/><Relationship Id="rId167" Type="http://schemas.openxmlformats.org/officeDocument/2006/relationships/slide" Target="slide237.xml"/><Relationship Id="rId188" Type="http://schemas.openxmlformats.org/officeDocument/2006/relationships/slide" Target="slide225.xml"/><Relationship Id="rId71" Type="http://schemas.openxmlformats.org/officeDocument/2006/relationships/slide" Target="slide84.xml"/><Relationship Id="rId92" Type="http://schemas.openxmlformats.org/officeDocument/2006/relationships/slide" Target="slide55.xml"/><Relationship Id="rId213" Type="http://schemas.openxmlformats.org/officeDocument/2006/relationships/slide" Target="slide244.xml"/><Relationship Id="rId234" Type="http://schemas.openxmlformats.org/officeDocument/2006/relationships/slide" Target="slide232.xml"/><Relationship Id="rId2" Type="http://schemas.openxmlformats.org/officeDocument/2006/relationships/notesSlide" Target="../notesSlides/notesSlide2.xml"/><Relationship Id="rId29" Type="http://schemas.openxmlformats.org/officeDocument/2006/relationships/slide" Target="slide95.xml"/><Relationship Id="rId255" Type="http://schemas.openxmlformats.org/officeDocument/2006/relationships/slide" Target="slide144.xml"/><Relationship Id="rId40" Type="http://schemas.openxmlformats.org/officeDocument/2006/relationships/slide" Target="slide96.xml"/><Relationship Id="rId115" Type="http://schemas.openxmlformats.org/officeDocument/2006/relationships/slide" Target="slide112.xml"/><Relationship Id="rId136" Type="http://schemas.openxmlformats.org/officeDocument/2006/relationships/slide" Target="slide133.xml"/><Relationship Id="rId157" Type="http://schemas.openxmlformats.org/officeDocument/2006/relationships/slide" Target="slide194.xml"/><Relationship Id="rId178" Type="http://schemas.openxmlformats.org/officeDocument/2006/relationships/slide" Target="slide29.xml"/><Relationship Id="rId61" Type="http://schemas.openxmlformats.org/officeDocument/2006/relationships/slide" Target="slide155.xml"/><Relationship Id="rId82" Type="http://schemas.openxmlformats.org/officeDocument/2006/relationships/slide" Target="slide42.xml"/><Relationship Id="rId199" Type="http://schemas.openxmlformats.org/officeDocument/2006/relationships/slide" Target="slide104.xml"/><Relationship Id="rId203" Type="http://schemas.openxmlformats.org/officeDocument/2006/relationships/slide" Target="slide108.xml"/><Relationship Id="rId19" Type="http://schemas.openxmlformats.org/officeDocument/2006/relationships/slide" Target="slide6.xml"/><Relationship Id="rId224" Type="http://schemas.openxmlformats.org/officeDocument/2006/relationships/slide" Target="slide259.xml"/><Relationship Id="rId245" Type="http://schemas.openxmlformats.org/officeDocument/2006/relationships/slide" Target="slide153.xml"/><Relationship Id="rId30" Type="http://schemas.openxmlformats.org/officeDocument/2006/relationships/slide" Target="slide159.xml"/><Relationship Id="rId105" Type="http://schemas.openxmlformats.org/officeDocument/2006/relationships/slide" Target="slide65.xml"/><Relationship Id="rId126" Type="http://schemas.openxmlformats.org/officeDocument/2006/relationships/slide" Target="slide123.xml"/><Relationship Id="rId147" Type="http://schemas.openxmlformats.org/officeDocument/2006/relationships/slide" Target="slide207.xml"/><Relationship Id="rId168" Type="http://schemas.openxmlformats.org/officeDocument/2006/relationships/slide" Target="slide257.xml"/><Relationship Id="rId51" Type="http://schemas.openxmlformats.org/officeDocument/2006/relationships/slide" Target="slide98.xml"/><Relationship Id="rId72" Type="http://schemas.openxmlformats.org/officeDocument/2006/relationships/slide" Target="slide156.xml"/><Relationship Id="rId93" Type="http://schemas.openxmlformats.org/officeDocument/2006/relationships/slide" Target="slide56.xml"/><Relationship Id="rId189" Type="http://schemas.openxmlformats.org/officeDocument/2006/relationships/slide" Target="slide193.xml"/><Relationship Id="rId3" Type="http://schemas.openxmlformats.org/officeDocument/2006/relationships/slide" Target="slide14.xml"/><Relationship Id="rId214" Type="http://schemas.openxmlformats.org/officeDocument/2006/relationships/slide" Target="slide246.xml"/><Relationship Id="rId235" Type="http://schemas.openxmlformats.org/officeDocument/2006/relationships/slide" Target="slide230.xml"/><Relationship Id="rId256" Type="http://schemas.openxmlformats.org/officeDocument/2006/relationships/slide" Target="slide235.xml"/><Relationship Id="rId116" Type="http://schemas.openxmlformats.org/officeDocument/2006/relationships/slide" Target="slide113.xml"/><Relationship Id="rId137" Type="http://schemas.openxmlformats.org/officeDocument/2006/relationships/slide" Target="slide134.xml"/><Relationship Id="rId158" Type="http://schemas.openxmlformats.org/officeDocument/2006/relationships/slide" Target="slide198.xml"/><Relationship Id="rId20" Type="http://schemas.openxmlformats.org/officeDocument/2006/relationships/slide" Target="slide76.xml"/><Relationship Id="rId41" Type="http://schemas.openxmlformats.org/officeDocument/2006/relationships/slide" Target="slide160.xml"/><Relationship Id="rId62" Type="http://schemas.openxmlformats.org/officeDocument/2006/relationships/slide" Target="slide99.xml"/><Relationship Id="rId83" Type="http://schemas.openxmlformats.org/officeDocument/2006/relationships/slide" Target="slide43.xml"/><Relationship Id="rId179" Type="http://schemas.openxmlformats.org/officeDocument/2006/relationships/slide" Target="slide85.xml"/><Relationship Id="rId190" Type="http://schemas.openxmlformats.org/officeDocument/2006/relationships/slide" Target="slide197.xml"/><Relationship Id="rId204" Type="http://schemas.openxmlformats.org/officeDocument/2006/relationships/slide" Target="slide181.xml"/><Relationship Id="rId225" Type="http://schemas.openxmlformats.org/officeDocument/2006/relationships/slide" Target="slide260.xml"/><Relationship Id="rId246" Type="http://schemas.openxmlformats.org/officeDocument/2006/relationships/slide" Target="slide161.xml"/><Relationship Id="rId106" Type="http://schemas.openxmlformats.org/officeDocument/2006/relationships/slide" Target="slide66.xml"/><Relationship Id="rId127" Type="http://schemas.openxmlformats.org/officeDocument/2006/relationships/slide" Target="slide124.xml"/><Relationship Id="rId10" Type="http://schemas.openxmlformats.org/officeDocument/2006/relationships/slide" Target="slide158.xml"/><Relationship Id="rId31" Type="http://schemas.openxmlformats.org/officeDocument/2006/relationships/slide" Target="slide167.xml"/><Relationship Id="rId52" Type="http://schemas.openxmlformats.org/officeDocument/2006/relationships/slide" Target="slide162.xml"/><Relationship Id="rId73" Type="http://schemas.openxmlformats.org/officeDocument/2006/relationships/slide" Target="slide100.xml"/><Relationship Id="rId94" Type="http://schemas.openxmlformats.org/officeDocument/2006/relationships/slide" Target="slide57.xml"/><Relationship Id="rId148" Type="http://schemas.openxmlformats.org/officeDocument/2006/relationships/slide" Target="slide208.xml"/><Relationship Id="rId169" Type="http://schemas.openxmlformats.org/officeDocument/2006/relationships/slide" Target="slide238.xml"/><Relationship Id="rId4" Type="http://schemas.openxmlformats.org/officeDocument/2006/relationships/slide" Target="slide22.xml"/><Relationship Id="rId180" Type="http://schemas.openxmlformats.org/officeDocument/2006/relationships/slide" Target="slide93.xml"/><Relationship Id="rId215" Type="http://schemas.openxmlformats.org/officeDocument/2006/relationships/slide" Target="slide247.xml"/><Relationship Id="rId236" Type="http://schemas.openxmlformats.org/officeDocument/2006/relationships/slide" Target="slide229.xml"/><Relationship Id="rId257" Type="http://schemas.openxmlformats.org/officeDocument/2006/relationships/slide" Target="slide236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0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0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0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0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0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29.emf"/></Relationships>
</file>

<file path=ppt/slides/_rels/slide2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32.emf"/></Relationships>
</file>

<file path=ppt/slides/_rels/slide2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5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65.emf"/></Relationships>
</file>

<file path=ppt/slides/_rels/slide2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slide" Target="slide81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0.emf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slide" Target="slide83.xml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2.emf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9.emf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0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_rels/slide9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emf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</a:t>
            </a:fld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2160000" y="180000"/>
            <a:ext cx="38913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/>
              <a:t>Hinweise zur Nutzung der USDA - Analyse - Datei. 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2160000" y="720000"/>
            <a:ext cx="6459717" cy="141577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>
                <a:solidFill>
                  <a:srgbClr val="0000FF"/>
                </a:solidFill>
              </a:rPr>
              <a:t>Handhabung der Präsentation (PPTX):</a:t>
            </a:r>
          </a:p>
          <a:p>
            <a:pPr marL="171450" indent="-171450">
              <a:buFont typeface="Wingdings"/>
              <a:buChar char="Ø"/>
            </a:pPr>
            <a:r>
              <a:rPr lang="de-DE" sz="1200" dirty="0">
                <a:solidFill>
                  <a:srgbClr val="0000FF"/>
                </a:solidFill>
              </a:rPr>
              <a:t>Bei der Präsentation handelt es sich um eine nicht geschützte Microsoft-Power-Point-Datei (PPTX)</a:t>
            </a:r>
          </a:p>
          <a:p>
            <a:pPr marL="171450" indent="-171450">
              <a:buFont typeface="Wingdings"/>
              <a:buChar char="Ø"/>
            </a:pPr>
            <a:r>
              <a:rPr lang="de-DE" sz="1200" dirty="0">
                <a:solidFill>
                  <a:srgbClr val="0000FF"/>
                </a:solidFill>
              </a:rPr>
              <a:t>Auf FOLIE 2 finden Sie das </a:t>
            </a:r>
            <a:r>
              <a:rPr lang="de-DE" sz="1200" b="1" dirty="0">
                <a:solidFill>
                  <a:srgbClr val="0000FF"/>
                </a:solidFill>
              </a:rPr>
              <a:t>HAUPTMENÜ</a:t>
            </a:r>
            <a:r>
              <a:rPr lang="de-DE" sz="1200" dirty="0">
                <a:solidFill>
                  <a:srgbClr val="0000FF"/>
                </a:solidFill>
              </a:rPr>
              <a:t>. Es dient zur Navigation innerhalb der Datei. </a:t>
            </a:r>
            <a:br>
              <a:rPr lang="de-DE" sz="1200" dirty="0">
                <a:solidFill>
                  <a:srgbClr val="0000FF"/>
                </a:solidFill>
              </a:rPr>
            </a:br>
            <a:r>
              <a:rPr lang="de-DE" sz="1200" dirty="0">
                <a:solidFill>
                  <a:srgbClr val="0000FF"/>
                </a:solidFill>
              </a:rPr>
              <a:t>Bitte schalten Sie in den </a:t>
            </a:r>
            <a:r>
              <a:rPr lang="de-DE" sz="1200" b="1" dirty="0">
                <a:solidFill>
                  <a:srgbClr val="FF0000"/>
                </a:solidFill>
              </a:rPr>
              <a:t>Präsentationsmodus</a:t>
            </a:r>
            <a:r>
              <a:rPr lang="de-DE" sz="1200" dirty="0">
                <a:solidFill>
                  <a:srgbClr val="0000FF"/>
                </a:solidFill>
              </a:rPr>
              <a:t> !</a:t>
            </a:r>
          </a:p>
          <a:p>
            <a:pPr marL="171450" indent="-171450">
              <a:buFont typeface="Wingdings"/>
              <a:buChar char="Ø"/>
            </a:pPr>
            <a:r>
              <a:rPr lang="de-DE" sz="1200" dirty="0">
                <a:solidFill>
                  <a:srgbClr val="0000FF"/>
                </a:solidFill>
              </a:rPr>
              <a:t>Durch Anklicken der dort befindlichen Buttons gelangen sie jeweils zu der entsprechenden Folie</a:t>
            </a:r>
          </a:p>
          <a:p>
            <a:pPr marL="171450" indent="-171450">
              <a:buFont typeface="Wingdings"/>
              <a:buChar char="Ø"/>
            </a:pPr>
            <a:r>
              <a:rPr lang="de-DE" sz="1200" dirty="0">
                <a:solidFill>
                  <a:srgbClr val="0000FF"/>
                </a:solidFill>
              </a:rPr>
              <a:t>Der Rücksprung von einer Folie zum Hauptmenü erfolgt über den Button „&gt;&gt;&gt; zum Hauptmenü“.</a:t>
            </a:r>
          </a:p>
          <a:p>
            <a:pPr marL="171450" indent="-171450">
              <a:buFont typeface="Wingdings"/>
              <a:buChar char="Ø"/>
            </a:pPr>
            <a:r>
              <a:rPr lang="de-DE" sz="1200" dirty="0">
                <a:solidFill>
                  <a:srgbClr val="0000FF"/>
                </a:solidFill>
              </a:rPr>
              <a:t>Los geht´s    &gt;&gt;&gt; Präsentationsmodus starten   &gt;&gt;&gt; dann START klicken  (s. rechts unten)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2160000" y="2171476"/>
            <a:ext cx="6916189" cy="21544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/>
              <a:t>Haftungsausschluss:</a:t>
            </a:r>
          </a:p>
          <a:p>
            <a:r>
              <a:rPr lang="de-DE" sz="1200" dirty="0"/>
              <a:t>Die Informationen, die Sie in dieser Veröffentlichung/Datei vorfinden, wurden nach bestem Wissen und </a:t>
            </a:r>
            <a:br>
              <a:rPr lang="de-DE" sz="1200" dirty="0"/>
            </a:br>
            <a:r>
              <a:rPr lang="de-DE" sz="1200" dirty="0"/>
              <a:t>Gewissen sorgfältig zusammengestellt und geprüft. Es wird jedoch keine Gewähr - weder ausdrücklich noch </a:t>
            </a:r>
            <a:br>
              <a:rPr lang="de-DE" sz="1200" dirty="0"/>
            </a:br>
            <a:r>
              <a:rPr lang="de-DE" sz="1200" dirty="0"/>
              <a:t>stillschweigend - für die Vollständigkeit, Richtigkeit, Aktualität oder Qualität und jederzeitige Verfügbarkeit</a:t>
            </a:r>
            <a:br>
              <a:rPr lang="de-DE" sz="1200" dirty="0"/>
            </a:br>
            <a:r>
              <a:rPr lang="de-DE" sz="1200" dirty="0"/>
              <a:t>der bereit gestellten Informationen übernommen. In keinem Fall wird für Schäden, die sich aus der </a:t>
            </a:r>
            <a:br>
              <a:rPr lang="de-DE" sz="1200" dirty="0"/>
            </a:br>
            <a:r>
              <a:rPr lang="de-DE" sz="1200" dirty="0"/>
              <a:t>Verwendung der abgerufenen Informationen ergeben, eine Haftung übernommen.</a:t>
            </a:r>
            <a:br>
              <a:rPr lang="de-DE" sz="1200" dirty="0"/>
            </a:br>
            <a:endParaRPr lang="de-DE" sz="1200" dirty="0"/>
          </a:p>
          <a:p>
            <a:r>
              <a:rPr lang="de-DE" sz="1200" dirty="0"/>
              <a:t>Die Nutzung der Grafiken und Tabellen ist unter Angabe der Quelle zulässig und kostenfrei.</a:t>
            </a:r>
            <a:br>
              <a:rPr lang="de-DE" sz="1200" dirty="0"/>
            </a:br>
            <a:r>
              <a:rPr lang="de-DE" sz="1200" dirty="0"/>
              <a:t>Quellenangabe: USDA (PSD-Datenbank; </a:t>
            </a:r>
            <a:r>
              <a:rPr lang="de-DE" sz="1200" dirty="0">
                <a:solidFill>
                  <a:srgbClr val="0000FF"/>
                </a:solidFill>
                <a:hlinkClick r:id="rId3"/>
              </a:rPr>
              <a:t>https://apps.fas.usda.gov/psdonline/app/index.html#/app/home</a:t>
            </a:r>
            <a:r>
              <a:rPr lang="de-DE" sz="1200" dirty="0">
                <a:solidFill>
                  <a:srgbClr val="0000FF"/>
                </a:solidFill>
              </a:rPr>
              <a:t> </a:t>
            </a:r>
            <a:r>
              <a:rPr lang="de-DE" sz="1200" dirty="0"/>
              <a:t>)</a:t>
            </a:r>
            <a:br>
              <a:rPr lang="de-DE" sz="1200" dirty="0"/>
            </a:br>
            <a:r>
              <a:rPr lang="de-DE" sz="1200" dirty="0"/>
              <a:t>Grafik/Tabelle:   Werner Schmid</a:t>
            </a:r>
            <a:br>
              <a:rPr lang="de-DE" sz="1200" dirty="0"/>
            </a:br>
            <a:r>
              <a:rPr lang="de-DE" sz="1200" dirty="0"/>
              <a:t>Link:  </a:t>
            </a:r>
            <a:r>
              <a:rPr lang="de-DE" sz="1200" b="1" dirty="0">
                <a:solidFill>
                  <a:srgbClr val="0000FF"/>
                </a:solidFill>
                <a:hlinkClick r:id="rId4"/>
              </a:rPr>
              <a:t>https://lel.landwirtschaft-bw.de/pb/,Lde/Startseite/Unsere+Themen/Datenanalyse+USDA_EU_D</a:t>
            </a:r>
            <a:r>
              <a:rPr lang="de-DE" sz="1200" b="1" dirty="0">
                <a:solidFill>
                  <a:srgbClr val="0000FF"/>
                </a:solidFill>
              </a:rPr>
              <a:t> 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2160000" y="4361616"/>
            <a:ext cx="4291881" cy="215443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b="1" dirty="0"/>
              <a:t>Impressum:</a:t>
            </a:r>
          </a:p>
          <a:p>
            <a:r>
              <a:rPr lang="de-DE" sz="1200" dirty="0"/>
              <a:t>Herausgeber:</a:t>
            </a:r>
            <a:br>
              <a:rPr lang="de-DE" sz="1200" dirty="0"/>
            </a:br>
            <a:r>
              <a:rPr lang="de-DE" sz="1200" dirty="0"/>
              <a:t>Landesanstalt für Landwirtschaft, Ernährung und Ländlicher Raum</a:t>
            </a:r>
            <a:br>
              <a:rPr lang="de-DE" sz="1200" dirty="0"/>
            </a:br>
            <a:r>
              <a:rPr lang="de-DE" sz="1200" dirty="0"/>
              <a:t>Oberbettringer Straße 162</a:t>
            </a:r>
          </a:p>
          <a:p>
            <a:r>
              <a:rPr lang="de-DE" sz="1200" dirty="0"/>
              <a:t>73525 Schwäbisch Gmünd</a:t>
            </a:r>
            <a:br>
              <a:rPr lang="de-DE" sz="1200" dirty="0"/>
            </a:br>
            <a:r>
              <a:rPr lang="de-DE" sz="1200" dirty="0">
                <a:hlinkClick r:id="rId5"/>
              </a:rPr>
              <a:t>poststelle@lel.bwl.de</a:t>
            </a:r>
            <a:br>
              <a:rPr lang="de-DE" sz="1200" dirty="0"/>
            </a:br>
            <a:r>
              <a:rPr lang="de-DE" sz="1200" dirty="0"/>
              <a:t>Tel.: 07171 / 917 100</a:t>
            </a:r>
          </a:p>
          <a:p>
            <a:endParaRPr lang="de-DE" sz="1200" dirty="0"/>
          </a:p>
          <a:p>
            <a:r>
              <a:rPr lang="de-DE" sz="1200" dirty="0"/>
              <a:t>bei fachlichen Fragen und Anregungen wenden Sie sich bitte an:</a:t>
            </a:r>
          </a:p>
          <a:p>
            <a:r>
              <a:rPr lang="de-DE" sz="1200" dirty="0"/>
              <a:t>Werner Schmid</a:t>
            </a:r>
          </a:p>
          <a:p>
            <a:r>
              <a:rPr lang="de-DE" sz="1200" dirty="0">
                <a:hlinkClick r:id="rId6"/>
              </a:rPr>
              <a:t>w.schmid-markt@gmx.de</a:t>
            </a:r>
            <a:endParaRPr lang="de-DE" sz="1200" dirty="0"/>
          </a:p>
        </p:txBody>
      </p:sp>
      <p:sp>
        <p:nvSpPr>
          <p:cNvPr id="8" name="Ellipse 7">
            <a:hlinkClick r:id="rId7" action="ppaction://hlinksldjump"/>
          </p:cNvPr>
          <p:cNvSpPr>
            <a:spLocks noChangeAspect="1"/>
          </p:cNvSpPr>
          <p:nvPr/>
        </p:nvSpPr>
        <p:spPr>
          <a:xfrm>
            <a:off x="6840000" y="4500000"/>
            <a:ext cx="1800000" cy="1800000"/>
          </a:xfrm>
          <a:prstGeom prst="ellipse">
            <a:avLst/>
          </a:prstGeom>
          <a:solidFill>
            <a:srgbClr val="FFFF00"/>
          </a:solidFill>
          <a:ln w="38100" cmpd="dbl">
            <a:solidFill>
              <a:srgbClr val="FF0000"/>
            </a:solidFill>
          </a:ln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b="1" dirty="0">
                <a:solidFill>
                  <a:srgbClr val="0000FF"/>
                </a:solidFill>
              </a:rPr>
              <a:t>START</a:t>
            </a:r>
          </a:p>
        </p:txBody>
      </p:sp>
      <p:sp>
        <p:nvSpPr>
          <p:cNvPr id="5" name="Rechteck 4">
            <a:extLst>
              <a:ext uri="{FF2B5EF4-FFF2-40B4-BE49-F238E27FC236}">
                <a16:creationId xmlns:a16="http://schemas.microsoft.com/office/drawing/2014/main" id="{AB856D59-6B2D-0E2E-0E78-EFF4E911EC6F}"/>
              </a:ext>
            </a:extLst>
          </p:cNvPr>
          <p:cNvSpPr/>
          <p:nvPr/>
        </p:nvSpPr>
        <p:spPr>
          <a:xfrm>
            <a:off x="18000" y="2484000"/>
            <a:ext cx="1800000" cy="4356000"/>
          </a:xfrm>
          <a:prstGeom prst="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l"/>
            <a:r>
              <a:rPr lang="de-DE" sz="1100" b="0" dirty="0">
                <a:solidFill>
                  <a:schemeClr val="bg1">
                    <a:lumMod val="50000"/>
                  </a:schemeClr>
                </a:solidFill>
              </a:rPr>
              <a:t>persönlicher </a:t>
            </a:r>
          </a:p>
          <a:p>
            <a:pPr algn="l"/>
            <a:r>
              <a:rPr lang="de-DE" sz="1100" b="0" dirty="0">
                <a:solidFill>
                  <a:schemeClr val="bg1">
                    <a:lumMod val="50000"/>
                  </a:schemeClr>
                </a:solidFill>
              </a:rPr>
              <a:t>Hinweis des</a:t>
            </a:r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 Autors</a:t>
            </a:r>
            <a:r>
              <a:rPr lang="de-DE" sz="1100" b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br>
              <a:rPr lang="de-DE" sz="1100" b="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de-DE" sz="1100" b="0" dirty="0">
                <a:solidFill>
                  <a:schemeClr val="bg1">
                    <a:lumMod val="50000"/>
                  </a:schemeClr>
                </a:solidFill>
              </a:rPr>
              <a:t>Werner Schmid</a:t>
            </a:r>
          </a:p>
          <a:p>
            <a:pPr algn="l"/>
            <a:endParaRPr lang="de-DE" sz="1100" b="0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r>
              <a:rPr lang="de-DE" sz="1100" b="0" dirty="0">
                <a:solidFill>
                  <a:schemeClr val="bg1">
                    <a:lumMod val="50000"/>
                  </a:schemeClr>
                </a:solidFill>
              </a:rPr>
              <a:t>Meine berufliche</a:t>
            </a:r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 Tätigkeit bei der LEL Schwäbisch Gmünd endet am 30.04.2025, da ich zum 01.05. in Pension gehe.</a:t>
            </a:r>
          </a:p>
          <a:p>
            <a:pPr algn="l"/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Dennoch werde ich dem</a:t>
            </a:r>
          </a:p>
          <a:p>
            <a:pPr algn="l"/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Thema Agrarmärkte auch </a:t>
            </a:r>
          </a:p>
          <a:p>
            <a:pPr algn="l"/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in meinem </a:t>
            </a:r>
          </a:p>
          <a:p>
            <a:pPr algn="l"/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„(</a:t>
            </a:r>
            <a:r>
              <a:rPr lang="de-DE" sz="1100" b="0" baseline="0" dirty="0" err="1">
                <a:solidFill>
                  <a:schemeClr val="bg1">
                    <a:lumMod val="50000"/>
                  </a:schemeClr>
                </a:solidFill>
              </a:rPr>
              <a:t>Un</a:t>
            </a:r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-)“ Ruhestand treu bleiben. Geplant ist insbesondere die</a:t>
            </a:r>
          </a:p>
          <a:p>
            <a:pPr algn="l"/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USDA-Analyse sowie die</a:t>
            </a:r>
            <a:b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Analyse der EU-Daten</a:t>
            </a:r>
            <a:b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weiterzuführen.</a:t>
            </a:r>
          </a:p>
          <a:p>
            <a:pPr algn="l"/>
            <a:endParaRPr lang="de-DE" sz="1100" b="0" baseline="0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Für Interessierte hier</a:t>
            </a:r>
          </a:p>
          <a:p>
            <a:pPr algn="l"/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meine (vorläufige) Kontakt-E-Mail</a:t>
            </a:r>
          </a:p>
          <a:p>
            <a:pPr algn="l"/>
            <a:r>
              <a:rPr lang="de-DE" sz="1100" b="0" baseline="0" dirty="0">
                <a:solidFill>
                  <a:schemeClr val="bg1">
                    <a:lumMod val="50000"/>
                  </a:schemeClr>
                </a:solidFill>
              </a:rPr>
              <a:t>in Sachen Märkte:</a:t>
            </a:r>
          </a:p>
          <a:p>
            <a:pPr algn="l"/>
            <a:endParaRPr lang="de-DE" sz="1100" b="0" dirty="0">
              <a:solidFill>
                <a:schemeClr val="bg1">
                  <a:lumMod val="50000"/>
                </a:schemeClr>
              </a:solidFill>
            </a:endParaRPr>
          </a:p>
          <a:p>
            <a:pPr algn="l"/>
            <a:r>
              <a:rPr lang="de-DE" sz="1100" b="0" dirty="0">
                <a:solidFill>
                  <a:schemeClr val="bg1">
                    <a:lumMod val="50000"/>
                  </a:schemeClr>
                </a:solidFill>
              </a:rPr>
              <a:t>w.schmid-markt@gmx.de</a:t>
            </a:r>
          </a:p>
          <a:p>
            <a:pPr algn="l"/>
            <a:endParaRPr lang="de-DE" sz="1100" b="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24376016"/>
      </p:ext>
    </p:extLst>
  </p:cSld>
  <p:clrMapOvr>
    <a:masterClrMapping/>
  </p:clrMapOvr>
  <p:transition spd="slow">
    <p:wipe dir="r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10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Getreide</a:t>
            </a:r>
            <a:r>
              <a:rPr lang="de-DE" sz="2000" b="1" dirty="0"/>
              <a:t> </a:t>
            </a:r>
            <a:r>
              <a:rPr lang="de-DE" sz="1200" dirty="0"/>
              <a:t>(o. Reis)</a:t>
            </a:r>
            <a:br>
              <a:rPr lang="de-DE" sz="2000" b="1" dirty="0"/>
            </a:br>
            <a:r>
              <a:rPr lang="de-DE" sz="2000" b="1" dirty="0"/>
              <a:t>gesamt</a:t>
            </a:r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Export</a:t>
            </a:r>
            <a:r>
              <a:rPr lang="de-DE" sz="1200" dirty="0"/>
              <a:t>s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15A6335-002D-EFE0-9D03-E7AFB7E104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6991437"/>
      </p:ext>
    </p:extLst>
  </p:cSld>
  <p:clrMapOvr>
    <a:masterClrMapping/>
  </p:clrMapOvr>
  <p:transition spd="slow">
    <p:wipe dir="r"/>
  </p:transition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100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Raps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endParaRPr lang="de-DE" sz="1200" dirty="0"/>
          </a:p>
          <a:p>
            <a:r>
              <a:rPr lang="de-DE" sz="2000" b="1" dirty="0"/>
              <a:t>Endbestände</a:t>
            </a:r>
            <a:endParaRPr lang="de-DE" sz="12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D28A32E-8C37-D490-1E16-0DCBF24361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8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12135"/>
      </p:ext>
    </p:extLst>
  </p:cSld>
  <p:clrMapOvr>
    <a:masterClrMapping/>
  </p:clrMapOvr>
  <p:transition spd="slow">
    <p:wipe dir="r"/>
  </p:transition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101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6EE8694-003C-741F-3914-A6A6137E58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6113933"/>
      </p:ext>
    </p:extLst>
  </p:cSld>
  <p:clrMapOvr>
    <a:masterClrMapping/>
  </p:clrMapOvr>
  <p:transition spd="slow">
    <p:wipe dir="r"/>
  </p:transition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102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2CAC55B-6B0F-F2E1-FBE6-84C9AEA193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7356480"/>
      </p:ext>
    </p:extLst>
  </p:cSld>
  <p:clrMapOvr>
    <a:masterClrMapping/>
  </p:clrMapOvr>
  <p:transition spd="slow">
    <p:wipe dir="r"/>
  </p:transition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103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980000" y="0"/>
            <a:ext cx="5220000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2000" b="1" dirty="0">
                <a:solidFill>
                  <a:srgbClr val="FF0000"/>
                </a:solidFill>
              </a:rPr>
              <a:t>Sonnenblumen </a:t>
            </a:r>
            <a:r>
              <a:rPr lang="de-DE" sz="2000" b="1" dirty="0"/>
              <a:t>- Verlauf </a:t>
            </a:r>
            <a:r>
              <a:rPr lang="de-DE" sz="1200" dirty="0"/>
              <a:t>der </a:t>
            </a:r>
            <a:r>
              <a:rPr lang="de-DE" sz="2000" b="1" dirty="0"/>
              <a:t>Schätzungen</a:t>
            </a:r>
            <a:endParaRPr lang="de-DE" sz="20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E71BC53-1001-4048-1F84-5B812521EEF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540000"/>
            <a:ext cx="7560000" cy="626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7248156"/>
      </p:ext>
    </p:extLst>
  </p:cSld>
  <p:clrMapOvr>
    <a:masterClrMapping/>
  </p:clrMapOvr>
  <p:transition spd="slow">
    <p:wipe dir="r"/>
  </p:transition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104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Sonnenblumen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Erzeugung</a:t>
            </a:r>
            <a:endParaRPr lang="de-DE" sz="20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B055E94-13F3-D7E4-AE5E-E2E9A72B84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5404947"/>
      </p:ext>
    </p:extLst>
  </p:cSld>
  <p:clrMapOvr>
    <a:masterClrMapping/>
  </p:clrMapOvr>
  <p:transition spd="slow">
    <p:wipe dir="r"/>
  </p:transition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105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Sonnenblumen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Verbrauchs</a:t>
            </a:r>
            <a:endParaRPr lang="de-DE" sz="20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54B0C6F-C4F8-4C0B-ECA9-098D4CA3C9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7151769"/>
      </p:ext>
    </p:extLst>
  </p:cSld>
  <p:clrMapOvr>
    <a:masterClrMapping/>
  </p:clrMapOvr>
  <p:transition spd="slow">
    <p:wipe dir="r"/>
  </p:transition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106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 err="1">
                <a:solidFill>
                  <a:srgbClr val="FF0000"/>
                </a:solidFill>
              </a:rPr>
              <a:t>SoBlu</a:t>
            </a:r>
            <a:r>
              <a:rPr lang="de-DE" sz="2000" b="1" dirty="0">
                <a:solidFill>
                  <a:srgbClr val="FF0000"/>
                </a:solidFill>
              </a:rPr>
              <a:t>-Saat</a:t>
            </a:r>
            <a:br>
              <a:rPr lang="de-DE" sz="2000" b="1" dirty="0">
                <a:solidFill>
                  <a:srgbClr val="FF0000"/>
                </a:solidFill>
              </a:rPr>
            </a:br>
            <a:r>
              <a:rPr lang="de-DE" sz="2000" b="1" dirty="0" err="1">
                <a:solidFill>
                  <a:srgbClr val="FF0000"/>
                </a:solidFill>
              </a:rPr>
              <a:t>SoBlu</a:t>
            </a:r>
            <a:r>
              <a:rPr lang="de-DE" sz="2000" b="1" dirty="0">
                <a:solidFill>
                  <a:srgbClr val="FF0000"/>
                </a:solidFill>
              </a:rPr>
              <a:t>-Schrot</a:t>
            </a:r>
          </a:p>
          <a:p>
            <a:r>
              <a:rPr lang="de-DE" sz="2000" b="1" dirty="0" err="1">
                <a:solidFill>
                  <a:srgbClr val="FF0000"/>
                </a:solidFill>
              </a:rPr>
              <a:t>SoBlu</a:t>
            </a:r>
            <a:r>
              <a:rPr lang="de-DE" sz="2000" b="1" dirty="0">
                <a:solidFill>
                  <a:srgbClr val="FF0000"/>
                </a:solidFill>
              </a:rPr>
              <a:t>-Öl</a:t>
            </a:r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Export</a:t>
            </a:r>
            <a:r>
              <a:rPr lang="de-DE" sz="1200" dirty="0"/>
              <a:t>s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7C40A2C-635F-840D-0CA5-FAEF1534DE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4027570"/>
      </p:ext>
    </p:extLst>
  </p:cSld>
  <p:clrMapOvr>
    <a:masterClrMapping/>
  </p:clrMapOvr>
  <p:transition spd="slow">
    <p:wipe dir="r"/>
  </p:transition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107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 err="1">
                <a:solidFill>
                  <a:srgbClr val="FF0000"/>
                </a:solidFill>
              </a:rPr>
              <a:t>SoBlu</a:t>
            </a:r>
            <a:r>
              <a:rPr lang="de-DE" sz="2000" b="1" dirty="0">
                <a:solidFill>
                  <a:srgbClr val="FF0000"/>
                </a:solidFill>
              </a:rPr>
              <a:t>-Saat</a:t>
            </a:r>
            <a:br>
              <a:rPr lang="de-DE" sz="2000" b="1" dirty="0">
                <a:solidFill>
                  <a:srgbClr val="FF0000"/>
                </a:solidFill>
              </a:rPr>
            </a:br>
            <a:r>
              <a:rPr lang="de-DE" sz="2000" b="1" dirty="0" err="1">
                <a:solidFill>
                  <a:srgbClr val="FF0000"/>
                </a:solidFill>
              </a:rPr>
              <a:t>SoBlu</a:t>
            </a:r>
            <a:r>
              <a:rPr lang="de-DE" sz="2000" b="1" dirty="0">
                <a:solidFill>
                  <a:srgbClr val="FF0000"/>
                </a:solidFill>
              </a:rPr>
              <a:t>-Schrot</a:t>
            </a:r>
          </a:p>
          <a:p>
            <a:r>
              <a:rPr lang="de-DE" sz="2000" b="1" dirty="0" err="1">
                <a:solidFill>
                  <a:srgbClr val="FF0000"/>
                </a:solidFill>
              </a:rPr>
              <a:t>SoBlu</a:t>
            </a:r>
            <a:r>
              <a:rPr lang="de-DE" sz="2000" b="1" dirty="0">
                <a:solidFill>
                  <a:srgbClr val="FF0000"/>
                </a:solidFill>
              </a:rPr>
              <a:t>-Öl</a:t>
            </a:r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Import</a:t>
            </a:r>
            <a:r>
              <a:rPr lang="de-DE" sz="1200" dirty="0"/>
              <a:t>s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F81DBC7-764E-7D2C-D8AB-2804C92D56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305427"/>
      </p:ext>
    </p:extLst>
  </p:cSld>
  <p:clrMapOvr>
    <a:masterClrMapping/>
  </p:clrMapOvr>
  <p:transition spd="slow">
    <p:wipe dir="r"/>
  </p:transition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108</a:t>
            </a:fld>
            <a:endParaRPr lang="de-DE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Sonnenblumen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endParaRPr lang="de-DE" sz="1200" dirty="0"/>
          </a:p>
          <a:p>
            <a:r>
              <a:rPr lang="de-DE" sz="2000" b="1" dirty="0"/>
              <a:t>Endbestände</a:t>
            </a:r>
            <a:endParaRPr lang="de-DE" sz="12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9B3D789-DFF0-C42F-BE3D-9707B3927B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011383"/>
      </p:ext>
    </p:extLst>
  </p:cSld>
  <p:clrMapOvr>
    <a:masterClrMapping/>
  </p:clrMapOvr>
  <p:transition spd="slow">
    <p:wipe dir="r"/>
  </p:transition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109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79907A20-74E2-F116-2C9D-98BFBC3A39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725934"/>
      </p:ext>
    </p:extLst>
  </p:cSld>
  <p:clrMapOvr>
    <a:masterClrMapping/>
  </p:clrMapOvr>
  <p:transition spd="slow">
    <p:wipe dir="r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11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Getreide</a:t>
            </a:r>
            <a:r>
              <a:rPr lang="de-DE" sz="2000" b="1" dirty="0"/>
              <a:t> </a:t>
            </a:r>
            <a:r>
              <a:rPr lang="de-DE" sz="1200" dirty="0"/>
              <a:t>(o. Reis)</a:t>
            </a:r>
            <a:br>
              <a:rPr lang="de-DE" sz="2000" b="1" dirty="0"/>
            </a:br>
            <a:r>
              <a:rPr lang="de-DE" sz="2000" b="1" dirty="0"/>
              <a:t>gesamt</a:t>
            </a:r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Import</a:t>
            </a:r>
            <a:r>
              <a:rPr lang="de-DE" sz="1200" dirty="0"/>
              <a:t>s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7D7CF88-BE2D-CAAA-5FCD-28F33AC3F3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389135"/>
      </p:ext>
    </p:extLst>
  </p:cSld>
  <p:clrMapOvr>
    <a:masterClrMapping/>
  </p:clrMapOvr>
  <p:transition spd="slow">
    <p:wipe dir="r"/>
  </p:transition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110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123D92F-8F4D-2FD3-939C-7DD1B39554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2411949"/>
      </p:ext>
    </p:extLst>
  </p:cSld>
  <p:clrMapOvr>
    <a:masterClrMapping/>
  </p:clrMapOvr>
  <p:transition spd="slow">
    <p:wipe dir="r"/>
  </p:transition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111</a:t>
            </a:fld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Ölsaaten 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Soja: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Raps: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FF0000"/>
                </a:solidFill>
              </a:rPr>
              <a:t>Argentinien</a:t>
            </a:r>
            <a:r>
              <a:rPr lang="de-DE" sz="1600" dirty="0">
                <a:solidFill>
                  <a:srgbClr val="FF0000"/>
                </a:solidFill>
              </a:rPr>
              <a:t> </a:t>
            </a:r>
            <a:r>
              <a:rPr lang="de-DE" sz="1600" dirty="0"/>
              <a:t>- Ölsaatenbilanz</a:t>
            </a:r>
            <a:endParaRPr lang="de-DE" sz="1600" dirty="0">
              <a:solidFill>
                <a:srgbClr val="C00000"/>
              </a:solidFill>
            </a:endParaRPr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D02D306-797C-6404-3822-E2675CB906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2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0481128"/>
      </p:ext>
    </p:extLst>
  </p:cSld>
  <p:clrMapOvr>
    <a:masterClrMapping/>
  </p:clrMapOvr>
  <p:transition spd="slow">
    <p:wipe dir="r"/>
  </p:transition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112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81B2825-3DC2-0F16-302C-991C35656C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835872"/>
      </p:ext>
    </p:extLst>
  </p:cSld>
  <p:clrMapOvr>
    <a:masterClrMapping/>
  </p:clrMapOvr>
  <p:transition spd="slow">
    <p:wipe dir="r"/>
  </p:transition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113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0D18DFD-1C84-8A96-35AC-E15B1CC247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038747"/>
      </p:ext>
    </p:extLst>
  </p:cSld>
  <p:clrMapOvr>
    <a:masterClrMapping/>
  </p:clrMapOvr>
  <p:transition spd="slow">
    <p:wipe dir="r"/>
  </p:transition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114</a:t>
            </a:fld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Ölsaaten 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Soja: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Raps: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FF0000"/>
                </a:solidFill>
              </a:rPr>
              <a:t>Brasilien </a:t>
            </a:r>
            <a:r>
              <a:rPr lang="de-DE" sz="1600" dirty="0"/>
              <a:t>- Ölsaatenbilanz</a:t>
            </a:r>
            <a:endParaRPr lang="de-DE" sz="1600" dirty="0">
              <a:solidFill>
                <a:srgbClr val="C00000"/>
              </a:solidFill>
            </a:endParaRPr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3EB141E-7BDF-67F2-FA22-2B982B3C5F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2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195448"/>
      </p:ext>
    </p:extLst>
  </p:cSld>
  <p:clrMapOvr>
    <a:masterClrMapping/>
  </p:clrMapOvr>
  <p:transition spd="slow">
    <p:wipe dir="r"/>
  </p:transition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115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F6514B5-247C-8BE0-EC06-46E68074DC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458606"/>
      </p:ext>
    </p:extLst>
  </p:cSld>
  <p:clrMapOvr>
    <a:masterClrMapping/>
  </p:clrMapOvr>
  <p:transition spd="slow">
    <p:wipe dir="r"/>
  </p:transition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116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0917E50-2776-2BA9-FB74-30F58299295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17629"/>
      </p:ext>
    </p:extLst>
  </p:cSld>
  <p:clrMapOvr>
    <a:masterClrMapping/>
  </p:clrMapOvr>
  <p:transition spd="slow">
    <p:wipe dir="r"/>
  </p:transition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117</a:t>
            </a:fld>
            <a:endParaRPr lang="de-DE"/>
          </a:p>
        </p:txBody>
      </p:sp>
      <p:sp>
        <p:nvSpPr>
          <p:cNvPr id="5" name="Textfeld 4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Ölsaatenges.: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Soja: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Raps: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FF0000"/>
                </a:solidFill>
              </a:rPr>
              <a:t>EU </a:t>
            </a:r>
            <a:r>
              <a:rPr lang="de-DE" sz="1600" dirty="0"/>
              <a:t>- Ölsaatenbilanz</a:t>
            </a:r>
            <a:endParaRPr lang="de-DE" sz="1600" dirty="0">
              <a:solidFill>
                <a:srgbClr val="C00000"/>
              </a:solidFill>
            </a:endParaRPr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2" name="Rechteck 1"/>
          <p:cNvSpPr/>
          <p:nvPr/>
        </p:nvSpPr>
        <p:spPr>
          <a:xfrm>
            <a:off x="489674" y="2627859"/>
            <a:ext cx="288000" cy="2160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00" y="13320000"/>
            <a:ext cx="9000000" cy="4067636"/>
          </a:xfrm>
          <a:prstGeom prst="rect">
            <a:avLst/>
          </a:prstGeom>
        </p:spPr>
      </p:pic>
      <p:pic>
        <p:nvPicPr>
          <p:cNvPr id="11" name="Grafik 10">
            <a:extLst>
              <a:ext uri="{FF2B5EF4-FFF2-40B4-BE49-F238E27FC236}">
                <a16:creationId xmlns:a16="http://schemas.microsoft.com/office/drawing/2014/main" id="{D1342C8A-31D9-274C-0035-151A2DA973D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00" y="2520000"/>
            <a:ext cx="8640000" cy="432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195448"/>
      </p:ext>
    </p:extLst>
  </p:cSld>
  <p:clrMapOvr>
    <a:masterClrMapping/>
  </p:clrMapOvr>
  <p:transition spd="slow">
    <p:wipe dir="r"/>
  </p:transition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118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CB28AFF-7F5C-C0B1-3399-9897883005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2286441"/>
      </p:ext>
    </p:extLst>
  </p:cSld>
  <p:clrMapOvr>
    <a:masterClrMapping/>
  </p:clrMapOvr>
  <p:transition spd="slow">
    <p:wipe dir="r"/>
  </p:transition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119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125169D-5DDF-2EFD-273B-76400EE805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1851862"/>
      </p:ext>
    </p:extLst>
  </p:cSld>
  <p:clrMapOvr>
    <a:masterClrMapping/>
  </p:clrMapOvr>
  <p:transition spd="slow">
    <p:wipe dir="r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12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Getreide</a:t>
            </a:r>
            <a:r>
              <a:rPr lang="de-DE" sz="2000" b="1" dirty="0"/>
              <a:t> </a:t>
            </a:r>
            <a:r>
              <a:rPr lang="de-DE" sz="1200" dirty="0"/>
              <a:t>(o. Reis)</a:t>
            </a:r>
            <a:br>
              <a:rPr lang="de-DE" sz="2000" b="1" dirty="0"/>
            </a:br>
            <a:r>
              <a:rPr lang="de-DE" sz="2000" b="1" dirty="0"/>
              <a:t>gesamt</a:t>
            </a:r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endParaRPr lang="de-DE" sz="1200" dirty="0"/>
          </a:p>
          <a:p>
            <a:r>
              <a:rPr lang="de-DE" sz="2000" b="1" dirty="0"/>
              <a:t>Endbestände</a:t>
            </a:r>
            <a:endParaRPr lang="de-DE" sz="12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5E72F25-CD0A-313D-3F6C-6888F660150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6932195"/>
      </p:ext>
    </p:extLst>
  </p:cSld>
  <p:clrMapOvr>
    <a:masterClrMapping/>
  </p:clrMapOvr>
  <p:transition spd="slow">
    <p:wipe dir="r"/>
  </p:transition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120</a:t>
            </a:fld>
            <a:endParaRPr lang="de-DE"/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Ölsaatenges.: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Soja: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Raps: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FF0000"/>
                </a:solidFill>
              </a:rPr>
              <a:t>Indonesien </a:t>
            </a:r>
            <a:r>
              <a:rPr lang="de-DE" sz="1600" dirty="0"/>
              <a:t>- Ölsaatenbilanz</a:t>
            </a:r>
            <a:endParaRPr lang="de-DE" sz="1600" dirty="0">
              <a:solidFill>
                <a:srgbClr val="C00000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5B38CEB-B286-0C9A-E472-6E44906C88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2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195448"/>
      </p:ext>
    </p:extLst>
  </p:cSld>
  <p:clrMapOvr>
    <a:masterClrMapping/>
  </p:clrMapOvr>
  <p:transition spd="slow">
    <p:wipe dir="r"/>
  </p:transition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121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018F86E-005F-39F6-7C14-1902FB22B9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3261473"/>
      </p:ext>
    </p:extLst>
  </p:cSld>
  <p:clrMapOvr>
    <a:masterClrMapping/>
  </p:clrMapOvr>
  <p:transition spd="slow">
    <p:wipe dir="r"/>
  </p:transition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122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BFB70DF-7537-2C29-AA89-6BFA8C3CE2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434895"/>
      </p:ext>
    </p:extLst>
  </p:cSld>
  <p:clrMapOvr>
    <a:masterClrMapping/>
  </p:clrMapOvr>
  <p:transition spd="slow">
    <p:wipe dir="r"/>
  </p:transition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123</a:t>
            </a:fld>
            <a:endParaRPr lang="de-DE"/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Ölsaatenges.: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Soja: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Raps: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FF0000"/>
                </a:solidFill>
              </a:rPr>
              <a:t>Kanada </a:t>
            </a:r>
            <a:r>
              <a:rPr lang="de-DE" sz="1600" dirty="0"/>
              <a:t>- Ölsaatenbilanz</a:t>
            </a:r>
            <a:endParaRPr lang="de-DE" sz="1600" dirty="0">
              <a:solidFill>
                <a:srgbClr val="C00000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5969581-7683-23C4-4C43-313337C8A6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2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195448"/>
      </p:ext>
    </p:extLst>
  </p:cSld>
  <p:clrMapOvr>
    <a:masterClrMapping/>
  </p:clrMapOvr>
  <p:transition spd="slow">
    <p:wipe dir="r"/>
  </p:transition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124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46236F8-47A1-1258-7474-EA9ABDC377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5784244"/>
      </p:ext>
    </p:extLst>
  </p:cSld>
  <p:clrMapOvr>
    <a:masterClrMapping/>
  </p:clrMapOvr>
  <p:transition spd="slow">
    <p:wipe dir="r"/>
  </p:transition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125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DAE132A-BC2C-5826-2BC2-60B74A19DD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674930"/>
      </p:ext>
    </p:extLst>
  </p:cSld>
  <p:clrMapOvr>
    <a:masterClrMapping/>
  </p:clrMapOvr>
  <p:transition spd="slow">
    <p:wipe dir="r"/>
  </p:transition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126</a:t>
            </a:fld>
            <a:endParaRPr lang="de-DE"/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Ölsaatenges.: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Soja: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Raps: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FF0000"/>
                </a:solidFill>
              </a:rPr>
              <a:t>Malaysia </a:t>
            </a:r>
            <a:r>
              <a:rPr lang="de-DE" sz="1600" dirty="0"/>
              <a:t>- Ölsaatenbilanz</a:t>
            </a:r>
            <a:endParaRPr lang="de-DE" sz="1600" dirty="0">
              <a:solidFill>
                <a:srgbClr val="C00000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5EB1673-3D7C-8438-8B76-0D5A8E7BD0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2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195448"/>
      </p:ext>
    </p:extLst>
  </p:cSld>
  <p:clrMapOvr>
    <a:masterClrMapping/>
  </p:clrMapOvr>
  <p:transition spd="slow">
    <p:wipe dir="r"/>
  </p:transition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127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3F58A08-D6EB-288A-F106-74017AD977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2918202"/>
      </p:ext>
    </p:extLst>
  </p:cSld>
  <p:clrMapOvr>
    <a:masterClrMapping/>
  </p:clrMapOvr>
  <p:transition spd="slow">
    <p:wipe dir="r"/>
  </p:transition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128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D1CEB7F-B893-7B5B-9D38-D07441FC08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2642946"/>
      </p:ext>
    </p:extLst>
  </p:cSld>
  <p:clrMapOvr>
    <a:masterClrMapping/>
  </p:clrMapOvr>
  <p:transition spd="slow">
    <p:wipe dir="r"/>
  </p:transition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129</a:t>
            </a:fld>
            <a:endParaRPr lang="de-DE"/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Ölsaatenges.: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Soja: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Raps: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FF0000"/>
                </a:solidFill>
              </a:rPr>
              <a:t>Paraguay </a:t>
            </a:r>
            <a:r>
              <a:rPr lang="de-DE" sz="1600" dirty="0"/>
              <a:t>- Ölsaatenbilanz</a:t>
            </a:r>
            <a:endParaRPr lang="de-DE" sz="1600" dirty="0">
              <a:solidFill>
                <a:srgbClr val="C00000"/>
              </a:solidFill>
            </a:endParaRPr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CFB83394-2696-AB16-E6DD-2A837A1B20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3320000"/>
            <a:ext cx="8640000" cy="4324768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D525FC55-1083-8B88-75EB-344AF38BB78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00" y="2520000"/>
            <a:ext cx="8640000" cy="432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195448"/>
      </p:ext>
    </p:extLst>
  </p:cSld>
  <p:clrMapOvr>
    <a:masterClrMapping/>
  </p:clrMapOvr>
  <p:transition spd="slow">
    <p:wipe dir="r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13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E832895-1A7E-83A9-72C3-038E96364A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5311581"/>
      </p:ext>
    </p:extLst>
  </p:cSld>
  <p:clrMapOvr>
    <a:masterClrMapping/>
  </p:clrMapOvr>
  <p:transition spd="slow">
    <p:wipe dir="r"/>
  </p:transition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130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0F774E5-4DEB-52F7-E20C-530352F1E69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5293166"/>
      </p:ext>
    </p:extLst>
  </p:cSld>
  <p:clrMapOvr>
    <a:masterClrMapping/>
  </p:clrMapOvr>
  <p:transition spd="slow">
    <p:wipe dir="r"/>
  </p:transition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131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37C7049-76E0-53FD-3AB4-349A7213F3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9520690"/>
      </p:ext>
    </p:extLst>
  </p:cSld>
  <p:clrMapOvr>
    <a:masterClrMapping/>
  </p:clrMapOvr>
  <p:transition spd="slow">
    <p:wipe dir="r"/>
  </p:transition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132</a:t>
            </a:fld>
            <a:endParaRPr lang="de-DE"/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Ölsaatenges.: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Soja: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Raps: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FF0000"/>
                </a:solidFill>
              </a:rPr>
              <a:t>Russland </a:t>
            </a:r>
            <a:r>
              <a:rPr lang="de-DE" sz="1600" dirty="0"/>
              <a:t>- Ölsaatenbilanz</a:t>
            </a:r>
            <a:endParaRPr lang="de-DE" sz="1600" dirty="0">
              <a:solidFill>
                <a:srgbClr val="C00000"/>
              </a:solidFill>
            </a:endParaRP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BD2B26EF-91CD-1D47-C117-A8FBE29921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2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195448"/>
      </p:ext>
    </p:extLst>
  </p:cSld>
  <p:clrMapOvr>
    <a:masterClrMapping/>
  </p:clrMapOvr>
  <p:transition spd="slow">
    <p:wipe dir="r"/>
  </p:transition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133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3F02E35-5B4B-84D6-F770-0D52860007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684703"/>
      </p:ext>
    </p:extLst>
  </p:cSld>
  <p:clrMapOvr>
    <a:masterClrMapping/>
  </p:clrMapOvr>
  <p:transition spd="slow">
    <p:wipe dir="r"/>
  </p:transition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134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9CE9F6D-75DB-4870-FDF2-CE25AD78B0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474789"/>
      </p:ext>
    </p:extLst>
  </p:cSld>
  <p:clrMapOvr>
    <a:masterClrMapping/>
  </p:clrMapOvr>
  <p:transition spd="slow">
    <p:wipe dir="r"/>
  </p:transition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135</a:t>
            </a:fld>
            <a:endParaRPr lang="de-DE" dirty="0"/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Ölsaatenges.: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Soja: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Raps: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FF0000"/>
                </a:solidFill>
              </a:rPr>
              <a:t>Ukraine </a:t>
            </a:r>
            <a:r>
              <a:rPr lang="de-DE" sz="1600" dirty="0"/>
              <a:t>- Ölsaatenbilanz</a:t>
            </a:r>
            <a:endParaRPr lang="de-DE" sz="1600" dirty="0">
              <a:solidFill>
                <a:srgbClr val="C00000"/>
              </a:solidFill>
            </a:endParaRP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00" y="26280000"/>
            <a:ext cx="9000000" cy="4067636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B66407E8-C3A3-6469-8397-D8A039E568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00" y="2520000"/>
            <a:ext cx="8640000" cy="432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195448"/>
      </p:ext>
    </p:extLst>
  </p:cSld>
  <p:clrMapOvr>
    <a:masterClrMapping/>
  </p:clrMapOvr>
  <p:transition spd="slow">
    <p:wipe dir="r"/>
  </p:transition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136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4BEA567-81C4-B5E3-B77B-8C3827489B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794936"/>
      </p:ext>
    </p:extLst>
  </p:cSld>
  <p:clrMapOvr>
    <a:masterClrMapping/>
  </p:clrMapOvr>
  <p:transition spd="slow">
    <p:wipe dir="r"/>
  </p:transition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137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20CDC5F-229D-0DFB-96B0-F0D16EF2E4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258798"/>
      </p:ext>
    </p:extLst>
  </p:cSld>
  <p:clrMapOvr>
    <a:masterClrMapping/>
  </p:clrMapOvr>
  <p:transition spd="slow">
    <p:wipe dir="r"/>
  </p:transition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138</a:t>
            </a:fld>
            <a:endParaRPr lang="de-DE" dirty="0"/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Ölsaatenges.: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Soja: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Raps: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FF0000"/>
                </a:solidFill>
              </a:rPr>
              <a:t>USA </a:t>
            </a:r>
            <a:r>
              <a:rPr lang="de-DE" sz="1600" dirty="0"/>
              <a:t>- Ölsaatenbilanz</a:t>
            </a:r>
            <a:endParaRPr lang="de-DE" sz="1600" dirty="0">
              <a:solidFill>
                <a:srgbClr val="C00000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07129A4-8229-F301-6257-D2D34DD25E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2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195448"/>
      </p:ext>
    </p:extLst>
  </p:cSld>
  <p:clrMapOvr>
    <a:masterClrMapping/>
  </p:clrMapOvr>
  <p:transition spd="slow">
    <p:wipe dir="r"/>
  </p:transition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139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A7D361B2-092A-3710-EB06-8BC7444826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3544531"/>
      </p:ext>
    </p:extLst>
  </p:cSld>
  <p:clrMapOvr>
    <a:masterClrMapping/>
  </p:clrMapOvr>
  <p:transition spd="slow">
    <p:wipe dir="r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14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C680173-7534-81EE-3811-1ACFEEBE8B1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80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497930"/>
      </p:ext>
    </p:extLst>
  </p:cSld>
  <p:clrMapOvr>
    <a:masterClrMapping/>
  </p:clrMapOvr>
  <p:transition spd="slow">
    <p:wipe dir="r"/>
  </p:transition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140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F60DD9FF-CCBA-4928-C0C8-1AD4DEADDE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3639328"/>
      </p:ext>
    </p:extLst>
  </p:cSld>
  <p:clrMapOvr>
    <a:masterClrMapping/>
  </p:clrMapOvr>
  <p:transition spd="slow">
    <p:wipe dir="r"/>
  </p:transition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141</a:t>
            </a:fld>
            <a:endParaRPr lang="de-DE" dirty="0"/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Ölsaatenges.: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Soja: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Raps: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FF0000"/>
                </a:solidFill>
              </a:rPr>
              <a:t>China </a:t>
            </a:r>
            <a:r>
              <a:rPr lang="de-DE" sz="1600" dirty="0"/>
              <a:t>- Ölsaatenbilanz</a:t>
            </a:r>
            <a:endParaRPr lang="de-DE" sz="1600" dirty="0">
              <a:solidFill>
                <a:srgbClr val="C00000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ED8F6B6-6CF1-8472-DE28-B509A83A71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2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4042699"/>
      </p:ext>
    </p:extLst>
  </p:cSld>
  <p:clrMapOvr>
    <a:masterClrMapping/>
  </p:clrMapOvr>
  <p:transition spd="slow">
    <p:wipe dir="r"/>
  </p:transition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142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B271205-F32C-BB68-FDC8-A387AF413E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4342958"/>
      </p:ext>
    </p:extLst>
  </p:cSld>
  <p:clrMapOvr>
    <a:masterClrMapping/>
  </p:clrMapOvr>
  <p:transition spd="slow">
    <p:wipe dir="r"/>
  </p:transition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143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77E1AAA-6ADD-F5DC-4833-30EF30208E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517727"/>
      </p:ext>
    </p:extLst>
  </p:cSld>
  <p:clrMapOvr>
    <a:masterClrMapping/>
  </p:clrMapOvr>
  <p:transition spd="slow">
    <p:wipe dir="r"/>
  </p:transition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144</a:t>
            </a:fld>
            <a:endParaRPr lang="de-DE" dirty="0"/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11" name="Textfeld 10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Ölsaatenges.: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2" name="Textfeld 11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Soja: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13" name="Textfeld 12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Raps: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14" name="Rechteck 13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FF0000"/>
                </a:solidFill>
              </a:rPr>
              <a:t>Indien </a:t>
            </a:r>
            <a:r>
              <a:rPr lang="de-DE" sz="1600" dirty="0"/>
              <a:t>- Ölsaatenbilanz</a:t>
            </a:r>
            <a:endParaRPr lang="de-DE" sz="1600" dirty="0">
              <a:solidFill>
                <a:srgbClr val="C00000"/>
              </a:solidFill>
            </a:endParaRP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502079D-A5B7-578C-120B-7C8529B186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2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071729"/>
      </p:ext>
    </p:extLst>
  </p:cSld>
  <p:clrMapOvr>
    <a:masterClrMapping/>
  </p:clrMapOvr>
  <p:transition spd="slow">
    <p:wipe dir="r"/>
  </p:transition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145</a:t>
            </a:fld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dirty="0"/>
              <a:t>Pflanzenölbilanz</a:t>
            </a:r>
            <a:endParaRPr lang="de-DE" b="1" dirty="0">
              <a:solidFill>
                <a:srgbClr val="008000"/>
              </a:solidFill>
            </a:endParaRPr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8280000"/>
            <a:ext cx="8640000" cy="6113374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5493E664-C62A-8C68-007F-0DE298795E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00" y="180000"/>
            <a:ext cx="8640000" cy="664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3870399"/>
      </p:ext>
    </p:extLst>
  </p:cSld>
  <p:clrMapOvr>
    <a:masterClrMapping/>
  </p:clrMapOvr>
  <p:transition spd="slow">
    <p:wipe dir="r"/>
  </p:transition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146</a:t>
            </a:fld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1835696" y="36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dirty="0"/>
              <a:t>Pflanzenölbilanz</a:t>
            </a:r>
            <a:endParaRPr lang="de-DE" b="1" dirty="0">
              <a:solidFill>
                <a:srgbClr val="008000"/>
              </a:solidFill>
            </a:endParaRPr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B54DE3B-0582-13DA-9E82-436FA14DD9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693968"/>
      </p:ext>
    </p:extLst>
  </p:cSld>
  <p:clrMapOvr>
    <a:masterClrMapping/>
  </p:clrMapOvr>
  <p:transition spd="slow">
    <p:wipe dir="r"/>
  </p:transition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147</a:t>
            </a:fld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dirty="0"/>
              <a:t>Pflanzenölbilanz </a:t>
            </a:r>
            <a:r>
              <a:rPr lang="de-DE" dirty="0">
                <a:solidFill>
                  <a:srgbClr val="008000"/>
                </a:solidFill>
              </a:rPr>
              <a:t>– </a:t>
            </a:r>
            <a:r>
              <a:rPr lang="de-DE" b="1" dirty="0">
                <a:solidFill>
                  <a:srgbClr val="008000"/>
                </a:solidFill>
              </a:rPr>
              <a:t>Veränderungen zum Vorjahr</a:t>
            </a:r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65922DB-0404-0A3F-37F0-4164C53E6D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378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917516"/>
      </p:ext>
    </p:extLst>
  </p:cSld>
  <p:clrMapOvr>
    <a:masterClrMapping/>
  </p:clrMapOvr>
  <p:transition spd="slow">
    <p:wipe dir="r"/>
  </p:transition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148</a:t>
            </a:fld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dirty="0"/>
              <a:t>Pflanzenölbilanz </a:t>
            </a:r>
            <a:r>
              <a:rPr lang="de-DE" dirty="0">
                <a:solidFill>
                  <a:srgbClr val="CC0000"/>
                </a:solidFill>
              </a:rPr>
              <a:t>– </a:t>
            </a:r>
            <a:r>
              <a:rPr lang="de-DE" b="1" dirty="0">
                <a:solidFill>
                  <a:srgbClr val="CC0000"/>
                </a:solidFill>
              </a:rPr>
              <a:t>Veränderungen zum Vormonat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53312B4-1906-17A7-619F-2D11386F3B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378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4515368"/>
      </p:ext>
    </p:extLst>
  </p:cSld>
  <p:clrMapOvr>
    <a:masterClrMapping/>
  </p:clrMapOvr>
  <p:transition spd="slow">
    <p:wipe dir="r"/>
  </p:transition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149</a:t>
            </a:fld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dirty="0"/>
              <a:t>Pflanzenöle –</a:t>
            </a:r>
            <a:r>
              <a:rPr lang="de-DE" b="1" dirty="0"/>
              <a:t>Erzeugung</a:t>
            </a:r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0C0486F-6E80-50A2-8B57-3195E9EDBD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080000"/>
            <a:ext cx="8640000" cy="527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4022299"/>
      </p:ext>
    </p:extLst>
  </p:cSld>
  <p:clrMapOvr>
    <a:masterClrMapping/>
  </p:clrMapOvr>
  <p:transition spd="slow">
    <p:wipe dir="r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15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980000" y="0"/>
            <a:ext cx="5220000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2000" b="1" dirty="0">
                <a:solidFill>
                  <a:srgbClr val="0000FF"/>
                </a:solidFill>
              </a:rPr>
              <a:t>Weizen </a:t>
            </a:r>
            <a:r>
              <a:rPr lang="de-DE" sz="2000" b="1" dirty="0"/>
              <a:t>- Verlauf </a:t>
            </a:r>
            <a:r>
              <a:rPr lang="de-DE" sz="1200" dirty="0"/>
              <a:t>der </a:t>
            </a:r>
            <a:r>
              <a:rPr lang="de-DE" sz="2000" b="1" dirty="0"/>
              <a:t>Schätzungen</a:t>
            </a:r>
            <a:endParaRPr lang="de-DE" sz="20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D9AF461-0800-622A-3535-D2685B85DD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540000"/>
            <a:ext cx="7560000" cy="626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776829"/>
      </p:ext>
    </p:extLst>
  </p:cSld>
  <p:clrMapOvr>
    <a:masterClrMapping/>
  </p:clrMapOvr>
  <p:transition spd="slow">
    <p:wipe dir="r"/>
  </p:transition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150</a:t>
            </a:fld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dirty="0"/>
              <a:t>Pflanzenöle – </a:t>
            </a:r>
            <a:r>
              <a:rPr lang="de-DE" b="1" dirty="0"/>
              <a:t>Verbrauch</a:t>
            </a:r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68C3468-01A4-3903-4070-A2FED2EB6A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540000"/>
            <a:ext cx="6480000" cy="6212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1436955"/>
      </p:ext>
    </p:extLst>
  </p:cSld>
  <p:clrMapOvr>
    <a:masterClrMapping/>
  </p:clrMapOvr>
  <p:transition spd="slow">
    <p:wipe dir="r"/>
  </p:transition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151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980000" y="0"/>
            <a:ext cx="5184000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2000" b="1" dirty="0">
                <a:solidFill>
                  <a:srgbClr val="CC00FF"/>
                </a:solidFill>
              </a:rPr>
              <a:t>Pflanzenöle gesamt </a:t>
            </a:r>
            <a:r>
              <a:rPr lang="de-DE" sz="2000" b="1" dirty="0">
                <a:solidFill>
                  <a:srgbClr val="FF0000"/>
                </a:solidFill>
              </a:rPr>
              <a:t> </a:t>
            </a:r>
            <a:r>
              <a:rPr lang="de-DE" sz="2000" b="1" dirty="0"/>
              <a:t>- Verlauf </a:t>
            </a:r>
            <a:r>
              <a:rPr lang="de-DE" sz="1200" dirty="0"/>
              <a:t>der </a:t>
            </a:r>
            <a:r>
              <a:rPr lang="de-DE" sz="2000" b="1" dirty="0"/>
              <a:t>Schätzungen</a:t>
            </a:r>
            <a:endParaRPr lang="de-DE" sz="20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923A168-2FEF-0322-47B4-8B40F89C5B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540000"/>
            <a:ext cx="7560000" cy="626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265456"/>
      </p:ext>
    </p:extLst>
  </p:cSld>
  <p:clrMapOvr>
    <a:masterClrMapping/>
  </p:clrMapOvr>
  <p:transition spd="slow">
    <p:wipe dir="r"/>
  </p:transition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152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Pflanzenöle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Erzeugung</a:t>
            </a:r>
            <a:endParaRPr lang="de-DE" sz="20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124A218-8FBF-6340-8119-5D3FC19D7A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2417681"/>
      </p:ext>
    </p:extLst>
  </p:cSld>
  <p:clrMapOvr>
    <a:masterClrMapping/>
  </p:clrMapOvr>
  <p:transition spd="slow">
    <p:wipe dir="r"/>
  </p:transition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153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Pflanzenöle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Verbrauchs</a:t>
            </a:r>
            <a:endParaRPr lang="de-DE" sz="20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F5C9705-1F57-D6C0-1744-D5F48D4D322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192748"/>
      </p:ext>
    </p:extLst>
  </p:cSld>
  <p:clrMapOvr>
    <a:masterClrMapping/>
  </p:clrMapOvr>
  <p:transition spd="slow">
    <p:wipe dir="r"/>
  </p:transition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154</a:t>
            </a:fld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Pflanzenöle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Export</a:t>
            </a:r>
            <a:r>
              <a:rPr lang="de-DE" sz="1200" dirty="0"/>
              <a:t>s</a:t>
            </a: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BF5A2C9-595B-CFD3-CC19-72E7EA6887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95596"/>
      </p:ext>
    </p:extLst>
  </p:cSld>
  <p:clrMapOvr>
    <a:masterClrMapping/>
  </p:clrMapOvr>
  <p:transition spd="slow">
    <p:wipe dir="r"/>
  </p:transition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155</a:t>
            </a:fld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Pflanzenöle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Import</a:t>
            </a:r>
            <a:r>
              <a:rPr lang="de-DE" sz="1200" dirty="0"/>
              <a:t>s</a:t>
            </a: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0345CF6-B60C-07A0-8799-74B0B51AB65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02966"/>
      </p:ext>
    </p:extLst>
  </p:cSld>
  <p:clrMapOvr>
    <a:masterClrMapping/>
  </p:clrMapOvr>
  <p:transition spd="slow">
    <p:wipe dir="r"/>
  </p:transition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156</a:t>
            </a:fld>
            <a:endParaRPr lang="de-DE" dirty="0"/>
          </a:p>
        </p:txBody>
      </p:sp>
      <p:sp>
        <p:nvSpPr>
          <p:cNvPr id="3" name="Textfeld 2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Pflanzenöle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Endbestände</a:t>
            </a:r>
            <a:endParaRPr lang="de-DE" sz="1200" dirty="0"/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0F46C29-CE62-4699-EEE5-D3F430E209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8493803"/>
      </p:ext>
    </p:extLst>
  </p:cSld>
  <p:clrMapOvr>
    <a:masterClrMapping/>
  </p:clrMapOvr>
  <p:transition spd="slow">
    <p:wipe dir="r"/>
  </p:transition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157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B9C7FE2-65FE-1425-08B3-A79A2816C0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7207209"/>
      </p:ext>
    </p:extLst>
  </p:cSld>
  <p:clrMapOvr>
    <a:masterClrMapping/>
  </p:clrMapOvr>
  <p:transition spd="slow">
    <p:wipe dir="r"/>
  </p:transition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158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19D1457-5985-EF29-B49A-BD70475F2A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6143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7479949"/>
      </p:ext>
    </p:extLst>
  </p:cSld>
  <p:clrMapOvr>
    <a:masterClrMapping/>
  </p:clrMapOvr>
  <p:transition spd="slow">
    <p:wipe dir="r"/>
  </p:transition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159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1980000" y="0"/>
            <a:ext cx="5184000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2000" b="1" dirty="0">
                <a:solidFill>
                  <a:srgbClr val="CC00FF"/>
                </a:solidFill>
              </a:rPr>
              <a:t>Palmöl </a:t>
            </a:r>
            <a:r>
              <a:rPr lang="de-DE" sz="2000" b="1" dirty="0">
                <a:solidFill>
                  <a:srgbClr val="FF0000"/>
                </a:solidFill>
              </a:rPr>
              <a:t> </a:t>
            </a:r>
            <a:r>
              <a:rPr lang="de-DE" sz="2000" b="1" dirty="0"/>
              <a:t>- Verlauf </a:t>
            </a:r>
            <a:r>
              <a:rPr lang="de-DE" sz="1200" dirty="0"/>
              <a:t>der </a:t>
            </a:r>
            <a:r>
              <a:rPr lang="de-DE" sz="2000" b="1" dirty="0"/>
              <a:t>Schätzungen</a:t>
            </a:r>
            <a:endParaRPr lang="de-DE" sz="20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F958F87-AADA-2EF6-D356-91007C6D6A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540000"/>
            <a:ext cx="7560000" cy="626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5047110"/>
      </p:ext>
    </p:extLst>
  </p:cSld>
  <p:clrMapOvr>
    <a:masterClrMapping/>
  </p:clrMapOvr>
  <p:transition spd="slow">
    <p:wipe dir="r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16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Weizen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Erzeugung</a:t>
            </a:r>
            <a:endParaRPr lang="de-DE" sz="20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442ABFF-C85C-63D7-0D63-8757902AB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8340141"/>
      </p:ext>
    </p:extLst>
  </p:cSld>
  <p:clrMapOvr>
    <a:masterClrMapping/>
  </p:clrMapOvr>
  <p:transition spd="slow">
    <p:wipe dir="r"/>
  </p:transition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160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Palmöl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Erzeugung</a:t>
            </a:r>
            <a:endParaRPr lang="de-DE" sz="20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E501895-6187-697D-4B2B-A6F4351FD4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985438"/>
      </p:ext>
    </p:extLst>
  </p:cSld>
  <p:clrMapOvr>
    <a:masterClrMapping/>
  </p:clrMapOvr>
  <p:transition spd="slow">
    <p:wipe dir="r"/>
  </p:transition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161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Palmöl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Verbrauchs</a:t>
            </a:r>
            <a:endParaRPr lang="de-DE" sz="20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C9C31AA-601E-D2C9-FDA5-5AC534FE5D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  <p:pic>
        <p:nvPicPr>
          <p:cNvPr id="3" name="Grafik 2">
            <a:extLst>
              <a:ext uri="{FF2B5EF4-FFF2-40B4-BE49-F238E27FC236}">
                <a16:creationId xmlns:a16="http://schemas.microsoft.com/office/drawing/2014/main" id="{BAAACC31-2882-1050-88AB-3565D720B5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241731"/>
      </p:ext>
    </p:extLst>
  </p:cSld>
  <p:clrMapOvr>
    <a:masterClrMapping/>
  </p:clrMapOvr>
  <p:transition spd="slow">
    <p:wipe dir="r"/>
  </p:transition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162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Palmöl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Export</a:t>
            </a:r>
            <a:r>
              <a:rPr lang="de-DE" sz="1200" dirty="0"/>
              <a:t>s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A4D2103-C24B-A4E6-F828-FAB06C17BF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858246"/>
      </p:ext>
    </p:extLst>
  </p:cSld>
  <p:clrMapOvr>
    <a:masterClrMapping/>
  </p:clrMapOvr>
  <p:transition spd="slow">
    <p:wipe dir="r"/>
  </p:transition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163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Palmöl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Import</a:t>
            </a:r>
            <a:r>
              <a:rPr lang="de-DE" sz="1200" dirty="0"/>
              <a:t>s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D805217-3F7F-2FAC-680E-3251CEF2A9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0476141"/>
      </p:ext>
    </p:extLst>
  </p:cSld>
  <p:clrMapOvr>
    <a:masterClrMapping/>
  </p:clrMapOvr>
  <p:transition spd="slow">
    <p:wipe dir="r"/>
  </p:transition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164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Palmöl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Endbestände</a:t>
            </a:r>
            <a:endParaRPr lang="de-DE" sz="12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E3CBF7B-EB07-318B-EFAE-519CC7BE3A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4152009"/>
      </p:ext>
    </p:extLst>
  </p:cSld>
  <p:clrMapOvr>
    <a:masterClrMapping/>
  </p:clrMapOvr>
  <p:transition spd="slow">
    <p:wipe dir="r"/>
  </p:transition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165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C729553B-3D55-7CA9-C5DC-C8E0B246BA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159718"/>
      </p:ext>
    </p:extLst>
  </p:cSld>
  <p:clrMapOvr>
    <a:masterClrMapping/>
  </p:clrMapOvr>
  <p:transition spd="slow">
    <p:wipe dir="r"/>
  </p:transition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166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66D6923-6BCB-356D-CCC0-99EC07D3F2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555542"/>
      </p:ext>
    </p:extLst>
  </p:cSld>
  <p:clrMapOvr>
    <a:masterClrMapping/>
  </p:clrMapOvr>
  <p:transition spd="slow">
    <p:wipe dir="r"/>
  </p:transition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167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1980000" y="0"/>
            <a:ext cx="5184000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2000" b="1" dirty="0">
                <a:solidFill>
                  <a:srgbClr val="CC00FF"/>
                </a:solidFill>
              </a:rPr>
              <a:t>Sojaöl </a:t>
            </a:r>
            <a:r>
              <a:rPr lang="de-DE" sz="2000" b="1" dirty="0">
                <a:solidFill>
                  <a:srgbClr val="FF0000"/>
                </a:solidFill>
              </a:rPr>
              <a:t> </a:t>
            </a:r>
            <a:r>
              <a:rPr lang="de-DE" sz="2000" b="1" dirty="0"/>
              <a:t>- Verlauf </a:t>
            </a:r>
            <a:r>
              <a:rPr lang="de-DE" sz="1200" dirty="0"/>
              <a:t>der </a:t>
            </a:r>
            <a:r>
              <a:rPr lang="de-DE" sz="2000" b="1" dirty="0"/>
              <a:t>Schätzungen</a:t>
            </a:r>
            <a:endParaRPr lang="de-DE" sz="20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CDE73AC-146A-8CB5-BB5A-04026B2A77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540000"/>
            <a:ext cx="7560000" cy="63323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386861"/>
      </p:ext>
    </p:extLst>
  </p:cSld>
  <p:clrMapOvr>
    <a:masterClrMapping/>
  </p:clrMapOvr>
  <p:transition spd="slow">
    <p:wipe dir="r"/>
  </p:transition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168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Sojaöl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Erzeugung</a:t>
            </a:r>
            <a:endParaRPr lang="de-DE" sz="20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C682B89-7947-39E1-B6F6-4DBC5EB466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347764"/>
      </p:ext>
    </p:extLst>
  </p:cSld>
  <p:clrMapOvr>
    <a:masterClrMapping/>
  </p:clrMapOvr>
  <p:transition spd="slow">
    <p:wipe dir="r"/>
  </p:transition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169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Sojaöl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Verbrauchs</a:t>
            </a:r>
            <a:endParaRPr lang="de-DE" sz="20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EB0654A-A91B-DC53-74CB-5B1D1058B4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9508262"/>
      </p:ext>
    </p:extLst>
  </p:cSld>
  <p:clrMapOvr>
    <a:masterClrMapping/>
  </p:clrMapOvr>
  <p:transition spd="slow">
    <p:wipe dir="r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17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Weizen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Verbrauchs</a:t>
            </a:r>
            <a:endParaRPr lang="de-DE" sz="20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B02CCB6-BA73-586B-1A11-42D82F588D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421264"/>
      </p:ext>
    </p:extLst>
  </p:cSld>
  <p:clrMapOvr>
    <a:masterClrMapping/>
  </p:clrMapOvr>
  <p:transition spd="slow">
    <p:wipe dir="r"/>
  </p:transition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170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Sojaöl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Export</a:t>
            </a:r>
            <a:r>
              <a:rPr lang="de-DE" sz="1200" dirty="0"/>
              <a:t>s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8433CB8-6DC8-D52F-14A9-1D38BA8413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196857"/>
      </p:ext>
    </p:extLst>
  </p:cSld>
  <p:clrMapOvr>
    <a:masterClrMapping/>
  </p:clrMapOvr>
  <p:transition spd="slow">
    <p:wipe dir="r"/>
  </p:transition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171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Sojaöl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Import</a:t>
            </a:r>
            <a:r>
              <a:rPr lang="de-DE" sz="1200" dirty="0"/>
              <a:t>s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76FAD60-7F95-7BE3-C490-D18118A08F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601118"/>
      </p:ext>
    </p:extLst>
  </p:cSld>
  <p:clrMapOvr>
    <a:masterClrMapping/>
  </p:clrMapOvr>
  <p:transition spd="slow">
    <p:wipe dir="r"/>
  </p:transition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172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Sojaöl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Endbestände</a:t>
            </a:r>
            <a:endParaRPr lang="de-DE" sz="12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787EB79-F229-1F8E-E4CE-8271CC8EC0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105024"/>
      </p:ext>
    </p:extLst>
  </p:cSld>
  <p:clrMapOvr>
    <a:masterClrMapping/>
  </p:clrMapOvr>
  <p:transition spd="slow">
    <p:wipe dir="r"/>
  </p:transition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173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25850BA-81E6-9B52-409A-21909100F9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0891665"/>
      </p:ext>
    </p:extLst>
  </p:cSld>
  <p:clrMapOvr>
    <a:masterClrMapping/>
  </p:clrMapOvr>
  <p:transition spd="slow">
    <p:wipe dir="r"/>
  </p:transition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174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2210355-F88C-D2B7-C158-28FAA16F53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925814"/>
      </p:ext>
    </p:extLst>
  </p:cSld>
  <p:clrMapOvr>
    <a:masterClrMapping/>
  </p:clrMapOvr>
  <p:transition spd="slow">
    <p:wipe dir="r"/>
  </p:transition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175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980000" y="0"/>
            <a:ext cx="5184000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2000" b="1" dirty="0">
                <a:solidFill>
                  <a:srgbClr val="CC00FF"/>
                </a:solidFill>
              </a:rPr>
              <a:t>Rapsöl </a:t>
            </a:r>
            <a:r>
              <a:rPr lang="de-DE" sz="2000" b="1" dirty="0">
                <a:solidFill>
                  <a:srgbClr val="FF0000"/>
                </a:solidFill>
              </a:rPr>
              <a:t> </a:t>
            </a:r>
            <a:r>
              <a:rPr lang="de-DE" sz="2000" b="1" dirty="0"/>
              <a:t>- Verlauf </a:t>
            </a:r>
            <a:r>
              <a:rPr lang="de-DE" sz="1200" dirty="0"/>
              <a:t>der </a:t>
            </a:r>
            <a:r>
              <a:rPr lang="de-DE" sz="2000" b="1" dirty="0"/>
              <a:t>Schätzungen</a:t>
            </a:r>
            <a:endParaRPr lang="de-DE" sz="20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7D758A0-CBB4-9DE7-5288-41DCADE3F7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540000"/>
            <a:ext cx="7560000" cy="626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788566"/>
      </p:ext>
    </p:extLst>
  </p:cSld>
  <p:clrMapOvr>
    <a:masterClrMapping/>
  </p:clrMapOvr>
  <p:transition spd="slow">
    <p:wipe dir="r"/>
  </p:transition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176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Rapsöl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Erzeugung</a:t>
            </a:r>
            <a:endParaRPr lang="de-DE" sz="20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8055668-DF44-442A-A332-880960BEFA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8905109"/>
      </p:ext>
    </p:extLst>
  </p:cSld>
  <p:clrMapOvr>
    <a:masterClrMapping/>
  </p:clrMapOvr>
  <p:transition spd="slow">
    <p:wipe dir="r"/>
  </p:transition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177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Rapsöl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Verbrauchs</a:t>
            </a:r>
            <a:endParaRPr lang="de-DE" sz="20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3C742CB-C6A1-79DF-71A3-731575087C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77550"/>
      </p:ext>
    </p:extLst>
  </p:cSld>
  <p:clrMapOvr>
    <a:masterClrMapping/>
  </p:clrMapOvr>
  <p:transition spd="slow">
    <p:wipe dir="r"/>
  </p:transition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178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Rapsöl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Export</a:t>
            </a:r>
            <a:r>
              <a:rPr lang="de-DE" sz="1200" dirty="0"/>
              <a:t>s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001121F-2B15-73E8-2DF1-C9344E4AAC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022373"/>
      </p:ext>
    </p:extLst>
  </p:cSld>
  <p:clrMapOvr>
    <a:masterClrMapping/>
  </p:clrMapOvr>
  <p:transition spd="slow">
    <p:wipe dir="r"/>
  </p:transition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179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Rapsöl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Import</a:t>
            </a:r>
            <a:r>
              <a:rPr lang="de-DE" sz="1200" dirty="0"/>
              <a:t>s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20929F5-76BC-4E19-6427-9D0ECC598E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439654"/>
      </p:ext>
    </p:extLst>
  </p:cSld>
  <p:clrMapOvr>
    <a:masterClrMapping/>
  </p:clrMapOvr>
  <p:transition spd="slow">
    <p:wipe dir="r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18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Weizen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Export</a:t>
            </a:r>
            <a:r>
              <a:rPr lang="de-DE" sz="1200" dirty="0"/>
              <a:t>s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1AB8794-B0F0-D633-0024-5357566134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6565129"/>
      </p:ext>
    </p:extLst>
  </p:cSld>
  <p:clrMapOvr>
    <a:masterClrMapping/>
  </p:clrMapOvr>
  <p:transition spd="slow">
    <p:wipe dir="r"/>
  </p:transition>
</p:sld>
</file>

<file path=ppt/slides/slide1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180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Rapsöl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Endbestände</a:t>
            </a:r>
            <a:endParaRPr lang="de-DE" sz="12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66B4731-5AC5-A399-8BB9-23FF1AFCBC3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520175"/>
      </p:ext>
    </p:extLst>
  </p:cSld>
  <p:clrMapOvr>
    <a:masterClrMapping/>
  </p:clrMapOvr>
  <p:transition spd="slow">
    <p:wipe dir="r"/>
  </p:transition>
</p:sld>
</file>

<file path=ppt/slides/slide1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181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D7AF114-28F0-BD4B-3A18-B77BA74FED9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491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925854"/>
      </p:ext>
    </p:extLst>
  </p:cSld>
  <p:clrMapOvr>
    <a:masterClrMapping/>
  </p:clrMapOvr>
  <p:transition spd="slow">
    <p:wipe dir="r"/>
  </p:transition>
</p:sld>
</file>

<file path=ppt/slides/slide1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182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882D0C5-BFB2-F2BD-C6FD-5D5A9709B58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698296"/>
      </p:ext>
    </p:extLst>
  </p:cSld>
  <p:clrMapOvr>
    <a:masterClrMapping/>
  </p:clrMapOvr>
  <p:transition spd="slow">
    <p:wipe dir="r"/>
  </p:transition>
</p:sld>
</file>

<file path=ppt/slides/slide1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183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Textfeld 7"/>
          <p:cNvSpPr txBox="1"/>
          <p:nvPr/>
        </p:nvSpPr>
        <p:spPr>
          <a:xfrm>
            <a:off x="1980000" y="0"/>
            <a:ext cx="5184000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2000" b="1" dirty="0">
                <a:solidFill>
                  <a:srgbClr val="CC00FF"/>
                </a:solidFill>
              </a:rPr>
              <a:t>Sonnenblumenöl </a:t>
            </a:r>
            <a:r>
              <a:rPr lang="de-DE" sz="2000" b="1" dirty="0">
                <a:solidFill>
                  <a:srgbClr val="FF0000"/>
                </a:solidFill>
              </a:rPr>
              <a:t> </a:t>
            </a:r>
            <a:r>
              <a:rPr lang="de-DE" sz="2000" b="1" dirty="0"/>
              <a:t>- Verlauf </a:t>
            </a:r>
            <a:r>
              <a:rPr lang="de-DE" sz="1200" dirty="0"/>
              <a:t>der </a:t>
            </a:r>
            <a:r>
              <a:rPr lang="de-DE" sz="2000" b="1" dirty="0"/>
              <a:t>Schätzungen</a:t>
            </a:r>
            <a:endParaRPr lang="de-DE" sz="20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287B5AC-47C1-FEDD-9D28-2955220862B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540000"/>
            <a:ext cx="7560000" cy="626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715385"/>
      </p:ext>
    </p:extLst>
  </p:cSld>
  <p:clrMapOvr>
    <a:masterClrMapping/>
  </p:clrMapOvr>
  <p:transition spd="slow">
    <p:wipe dir="r"/>
  </p:transition>
</p:sld>
</file>

<file path=ppt/slides/slide1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184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Sonnenblumen</a:t>
            </a:r>
            <a:br>
              <a:rPr lang="de-DE" sz="2000" b="1" dirty="0">
                <a:solidFill>
                  <a:srgbClr val="CC00FF"/>
                </a:solidFill>
              </a:rPr>
            </a:br>
            <a:r>
              <a:rPr lang="de-DE" sz="2000" b="1" dirty="0">
                <a:solidFill>
                  <a:srgbClr val="CC00FF"/>
                </a:solidFill>
              </a:rPr>
              <a:t>- Öl</a:t>
            </a:r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Erzeugung</a:t>
            </a:r>
            <a:endParaRPr lang="de-DE" sz="20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DB9FEA9-BEC9-D321-7851-B2F9CC938E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16247"/>
      </p:ext>
    </p:extLst>
  </p:cSld>
  <p:clrMapOvr>
    <a:masterClrMapping/>
  </p:clrMapOvr>
  <p:transition spd="slow">
    <p:wipe dir="r"/>
  </p:transition>
</p:sld>
</file>

<file path=ppt/slides/slide1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185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Sonnenblumen</a:t>
            </a:r>
            <a:br>
              <a:rPr lang="de-DE" sz="2000" b="1" dirty="0">
                <a:solidFill>
                  <a:srgbClr val="CC00FF"/>
                </a:solidFill>
              </a:rPr>
            </a:br>
            <a:r>
              <a:rPr lang="de-DE" sz="2000" b="1" dirty="0">
                <a:solidFill>
                  <a:srgbClr val="CC00FF"/>
                </a:solidFill>
              </a:rPr>
              <a:t>- Öl</a:t>
            </a:r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Verbrauchs</a:t>
            </a:r>
            <a:endParaRPr lang="de-DE" sz="20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77FFCF4-6A93-5D90-9CAD-843A45A8FE1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5660688"/>
      </p:ext>
    </p:extLst>
  </p:cSld>
  <p:clrMapOvr>
    <a:masterClrMapping/>
  </p:clrMapOvr>
  <p:transition spd="slow">
    <p:wipe dir="r"/>
  </p:transition>
</p:sld>
</file>

<file path=ppt/slides/slide1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186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Sonnenblumen</a:t>
            </a:r>
            <a:br>
              <a:rPr lang="de-DE" sz="2000" b="1" dirty="0">
                <a:solidFill>
                  <a:srgbClr val="CC00FF"/>
                </a:solidFill>
              </a:rPr>
            </a:br>
            <a:r>
              <a:rPr lang="de-DE" sz="2000" b="1" dirty="0">
                <a:solidFill>
                  <a:srgbClr val="CC00FF"/>
                </a:solidFill>
              </a:rPr>
              <a:t>- Öl</a:t>
            </a:r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Export</a:t>
            </a:r>
            <a:r>
              <a:rPr lang="de-DE" sz="1200" dirty="0"/>
              <a:t>s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C98BF8C-38F2-4105-0119-DE21B3A4A27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357584"/>
      </p:ext>
    </p:extLst>
  </p:cSld>
  <p:clrMapOvr>
    <a:masterClrMapping/>
  </p:clrMapOvr>
  <p:transition spd="slow">
    <p:wipe dir="r"/>
  </p:transition>
</p:sld>
</file>

<file path=ppt/slides/slide1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187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Sonnenblumen</a:t>
            </a:r>
            <a:br>
              <a:rPr lang="de-DE" sz="2000" b="1" dirty="0">
                <a:solidFill>
                  <a:srgbClr val="CC00FF"/>
                </a:solidFill>
              </a:rPr>
            </a:br>
            <a:r>
              <a:rPr lang="de-DE" sz="2000" b="1" dirty="0">
                <a:solidFill>
                  <a:srgbClr val="CC00FF"/>
                </a:solidFill>
              </a:rPr>
              <a:t>- Öl</a:t>
            </a:r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Import</a:t>
            </a:r>
            <a:r>
              <a:rPr lang="de-DE" sz="1200" dirty="0"/>
              <a:t>s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A1A7CD5-9770-9AC3-6908-AEB536AAB9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4972120"/>
      </p:ext>
    </p:extLst>
  </p:cSld>
  <p:clrMapOvr>
    <a:masterClrMapping/>
  </p:clrMapOvr>
  <p:transition spd="slow">
    <p:wipe dir="r"/>
  </p:transition>
</p:sld>
</file>

<file path=ppt/slides/slide1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188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CC00FF"/>
                </a:solidFill>
              </a:rPr>
              <a:t>Sonnenblumen</a:t>
            </a:r>
            <a:br>
              <a:rPr lang="de-DE" sz="2000" b="1" dirty="0">
                <a:solidFill>
                  <a:srgbClr val="CC00FF"/>
                </a:solidFill>
              </a:rPr>
            </a:br>
            <a:r>
              <a:rPr lang="de-DE" sz="2000" b="1" dirty="0">
                <a:solidFill>
                  <a:srgbClr val="CC00FF"/>
                </a:solidFill>
              </a:rPr>
              <a:t>- Öl</a:t>
            </a:r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Endbestände</a:t>
            </a:r>
            <a:endParaRPr lang="de-DE" sz="12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601B3C5-478E-1895-A2AA-50004DA9B10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4455817"/>
      </p:ext>
    </p:extLst>
  </p:cSld>
  <p:clrMapOvr>
    <a:masterClrMapping/>
  </p:clrMapOvr>
  <p:transition spd="slow">
    <p:wipe dir="r"/>
  </p:transition>
</p:sld>
</file>

<file path=ppt/slides/slide1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189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1AF72C3-C56A-C8FC-2E2D-E82756397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4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149931"/>
      </p:ext>
    </p:extLst>
  </p:cSld>
  <p:clrMapOvr>
    <a:masterClrMapping/>
  </p:clrMapOvr>
  <p:transition spd="slow">
    <p:wipe dir="r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19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Weizen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Import</a:t>
            </a:r>
            <a:r>
              <a:rPr lang="de-DE" sz="1200" dirty="0"/>
              <a:t>s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3904068-6B5C-5381-F911-2EA1498152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7432241"/>
      </p:ext>
    </p:extLst>
  </p:cSld>
  <p:clrMapOvr>
    <a:masterClrMapping/>
  </p:clrMapOvr>
  <p:transition spd="slow">
    <p:wipe dir="r"/>
  </p:transition>
</p:sld>
</file>

<file path=ppt/slides/slide1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190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AA1406D-7B1F-BABD-2577-BB58F22250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066600"/>
      </p:ext>
    </p:extLst>
  </p:cSld>
  <p:clrMapOvr>
    <a:masterClrMapping/>
  </p:clrMapOvr>
  <p:transition spd="slow">
    <p:wipe dir="r"/>
  </p:transition>
</p:sld>
</file>

<file path=ppt/slides/slide1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191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9CF09E1-F4C6-FF36-25FE-4B35548C82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080000"/>
            <a:ext cx="8640000" cy="527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403252"/>
      </p:ext>
    </p:extLst>
  </p:cSld>
  <p:clrMapOvr>
    <a:masterClrMapping/>
  </p:clrMapOvr>
  <p:transition spd="slow">
    <p:wipe dir="r"/>
  </p:transition>
</p:sld>
</file>

<file path=ppt/slides/slide1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192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9A0128B-2735-592C-0484-5A1A0D6C34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378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83671695"/>
      </p:ext>
    </p:extLst>
  </p:cSld>
  <p:clrMapOvr>
    <a:masterClrMapping/>
  </p:clrMapOvr>
  <p:transition spd="slow">
    <p:wipe dir="r"/>
  </p:transition>
</p:sld>
</file>

<file path=ppt/slides/slide1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193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BFAA35F-D0F0-0CF2-E815-78AC979894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4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0767912"/>
      </p:ext>
    </p:extLst>
  </p:cSld>
  <p:clrMapOvr>
    <a:masterClrMapping/>
  </p:clrMapOvr>
  <p:transition spd="slow">
    <p:wipe dir="r"/>
  </p:transition>
</p:sld>
</file>

<file path=ppt/slides/slide1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194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0162586-E261-2057-0155-C3F9A9D501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3887557"/>
      </p:ext>
    </p:extLst>
  </p:cSld>
  <p:clrMapOvr>
    <a:masterClrMapping/>
  </p:clrMapOvr>
  <p:transition spd="slow">
    <p:wipe dir="r"/>
  </p:transition>
</p:sld>
</file>

<file path=ppt/slides/slide1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195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CB0715C0-645A-7700-F8E0-7A458B9F1A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080000"/>
            <a:ext cx="8640000" cy="527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4514734"/>
      </p:ext>
    </p:extLst>
  </p:cSld>
  <p:clrMapOvr>
    <a:masterClrMapping/>
  </p:clrMapOvr>
  <p:transition spd="slow">
    <p:wipe dir="r"/>
  </p:transition>
</p:sld>
</file>

<file path=ppt/slides/slide1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196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0D35B67-51C5-F5CB-A787-5066F21A1C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378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0145244"/>
      </p:ext>
    </p:extLst>
  </p:cSld>
  <p:clrMapOvr>
    <a:masterClrMapping/>
  </p:clrMapOvr>
  <p:transition spd="slow">
    <p:wipe dir="r"/>
  </p:transition>
</p:sld>
</file>

<file path=ppt/slides/slide1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197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87F3FB9-6FD0-4A1D-E06F-94A5CF1A79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4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1831134"/>
      </p:ext>
    </p:extLst>
  </p:cSld>
  <p:clrMapOvr>
    <a:masterClrMapping/>
  </p:clrMapOvr>
  <p:transition spd="slow">
    <p:wipe dir="r"/>
  </p:transition>
</p:sld>
</file>

<file path=ppt/slides/slide1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198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6" name="Rechteck 5"/>
          <p:cNvSpPr>
            <a:spLocks/>
          </p:cNvSpPr>
          <p:nvPr/>
        </p:nvSpPr>
        <p:spPr>
          <a:xfrm>
            <a:off x="805454" y="1221691"/>
            <a:ext cx="324000" cy="25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B5725E8-415F-369D-D646-6DA4E20229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3023780"/>
      </p:ext>
    </p:extLst>
  </p:cSld>
  <p:clrMapOvr>
    <a:masterClrMapping/>
  </p:clrMapOvr>
  <p:transition spd="slow">
    <p:wipe dir="r"/>
  </p:transition>
</p:sld>
</file>

<file path=ppt/slides/slide1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199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6" name="Rechteck 5"/>
          <p:cNvSpPr>
            <a:spLocks noChangeAspect="1"/>
          </p:cNvSpPr>
          <p:nvPr/>
        </p:nvSpPr>
        <p:spPr>
          <a:xfrm>
            <a:off x="750035" y="1265951"/>
            <a:ext cx="252000" cy="252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281D7AE-8E6E-16B9-0FB0-9F222B2363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080000"/>
            <a:ext cx="8640000" cy="527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4274406"/>
      </p:ext>
    </p:extLst>
  </p:cSld>
  <p:clrMapOvr>
    <a:masterClrMapping/>
  </p:clrMapOvr>
  <p:transition spd="slow">
    <p:wipe dir="r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eck 1"/>
          <p:cNvSpPr/>
          <p:nvPr/>
        </p:nvSpPr>
        <p:spPr>
          <a:xfrm>
            <a:off x="0" y="-23610"/>
            <a:ext cx="9144000" cy="6858000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" name="Rechteck 2"/>
          <p:cNvSpPr/>
          <p:nvPr/>
        </p:nvSpPr>
        <p:spPr>
          <a:xfrm>
            <a:off x="5887" y="534390"/>
            <a:ext cx="9144000" cy="6300000"/>
          </a:xfrm>
          <a:prstGeom prst="rect">
            <a:avLst/>
          </a:prstGeom>
          <a:solidFill>
            <a:srgbClr val="003300"/>
          </a:solidFill>
          <a:ln>
            <a:solidFill>
              <a:srgbClr val="66FF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</a:t>
            </a:fld>
            <a:endParaRPr lang="de-DE" dirty="0"/>
          </a:p>
        </p:txBody>
      </p:sp>
      <p:sp>
        <p:nvSpPr>
          <p:cNvPr id="10" name="Rechteck 9"/>
          <p:cNvSpPr/>
          <p:nvPr/>
        </p:nvSpPr>
        <p:spPr>
          <a:xfrm>
            <a:off x="36000" y="1512000"/>
            <a:ext cx="9072000" cy="864000"/>
          </a:xfrm>
          <a:prstGeom prst="rect">
            <a:avLst/>
          </a:prstGeom>
          <a:solidFill>
            <a:schemeClr val="accent3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sp>
        <p:nvSpPr>
          <p:cNvPr id="37" name="Textfeld 36"/>
          <p:cNvSpPr txBox="1"/>
          <p:nvPr/>
        </p:nvSpPr>
        <p:spPr>
          <a:xfrm>
            <a:off x="0" y="1008000"/>
            <a:ext cx="982046" cy="430887"/>
          </a:xfrm>
          <a:prstGeom prst="rect">
            <a:avLst/>
          </a:prstGeom>
          <a:noFill/>
        </p:spPr>
        <p:txBody>
          <a:bodyPr wrap="none" lIns="72000" tIns="0" rIns="72000" bIns="0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</a:rPr>
              <a:t>Bilanzen &amp; </a:t>
            </a:r>
            <a:br>
              <a:rPr lang="de-DE" sz="1400" b="1" dirty="0">
                <a:solidFill>
                  <a:schemeClr val="bg1"/>
                </a:solidFill>
              </a:rPr>
            </a:br>
            <a:r>
              <a:rPr lang="de-DE" sz="1400" b="1" dirty="0">
                <a:solidFill>
                  <a:schemeClr val="bg1"/>
                </a:solidFill>
              </a:rPr>
              <a:t>Bestände</a:t>
            </a:r>
          </a:p>
        </p:txBody>
      </p:sp>
      <p:sp>
        <p:nvSpPr>
          <p:cNvPr id="95" name="Textfeld 94"/>
          <p:cNvSpPr txBox="1"/>
          <p:nvPr/>
        </p:nvSpPr>
        <p:spPr>
          <a:xfrm>
            <a:off x="0" y="3780000"/>
            <a:ext cx="1123238" cy="1246495"/>
          </a:xfrm>
          <a:prstGeom prst="rect">
            <a:avLst/>
          </a:prstGeom>
          <a:noFill/>
        </p:spPr>
        <p:txBody>
          <a:bodyPr wrap="none" lIns="72000" tIns="0" rIns="72000" bIns="0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</a:rPr>
              <a:t>Bilanzen</a:t>
            </a:r>
          </a:p>
          <a:p>
            <a:r>
              <a:rPr lang="de-DE" sz="1100" dirty="0">
                <a:solidFill>
                  <a:schemeClr val="bg1"/>
                </a:solidFill>
              </a:rPr>
              <a:t>der</a:t>
            </a:r>
            <a:br>
              <a:rPr lang="de-DE" sz="1400" b="1" dirty="0">
                <a:solidFill>
                  <a:schemeClr val="bg1"/>
                </a:solidFill>
              </a:rPr>
            </a:br>
            <a:r>
              <a:rPr lang="de-DE" sz="1400" b="1" dirty="0">
                <a:solidFill>
                  <a:schemeClr val="bg1"/>
                </a:solidFill>
              </a:rPr>
              <a:t>TOP 10</a:t>
            </a:r>
            <a:br>
              <a:rPr lang="de-DE" sz="1400" b="1" dirty="0">
                <a:solidFill>
                  <a:schemeClr val="bg1"/>
                </a:solidFill>
              </a:rPr>
            </a:br>
            <a:r>
              <a:rPr lang="de-DE" sz="1400" b="1" dirty="0">
                <a:solidFill>
                  <a:schemeClr val="bg1"/>
                </a:solidFill>
              </a:rPr>
              <a:t>Exporteure</a:t>
            </a:r>
          </a:p>
          <a:p>
            <a:r>
              <a:rPr lang="de-DE" sz="1400" b="1" dirty="0">
                <a:solidFill>
                  <a:srgbClr val="66FFFF"/>
                </a:solidFill>
              </a:rPr>
              <a:t>&amp;</a:t>
            </a:r>
          </a:p>
          <a:p>
            <a:r>
              <a:rPr lang="de-DE" sz="1400" b="1" dirty="0">
                <a:solidFill>
                  <a:srgbClr val="66FFFF"/>
                </a:solidFill>
              </a:rPr>
              <a:t>China, Indien</a:t>
            </a:r>
          </a:p>
        </p:txBody>
      </p:sp>
      <p:sp>
        <p:nvSpPr>
          <p:cNvPr id="107" name="Textfeld 106"/>
          <p:cNvSpPr txBox="1"/>
          <p:nvPr/>
        </p:nvSpPr>
        <p:spPr>
          <a:xfrm>
            <a:off x="0" y="2412000"/>
            <a:ext cx="669589" cy="215444"/>
          </a:xfrm>
          <a:prstGeom prst="rect">
            <a:avLst/>
          </a:prstGeom>
          <a:noFill/>
        </p:spPr>
        <p:txBody>
          <a:bodyPr wrap="none" lIns="72000" tIns="0" rIns="72000" bIns="0" rtlCol="0">
            <a:spAutoFit/>
          </a:bodyPr>
          <a:lstStyle/>
          <a:p>
            <a:r>
              <a:rPr lang="de-DE" sz="1400" b="1" dirty="0">
                <a:solidFill>
                  <a:schemeClr val="bg1"/>
                </a:solidFill>
              </a:rPr>
              <a:t>TOP 10</a:t>
            </a:r>
          </a:p>
        </p:txBody>
      </p:sp>
      <p:sp>
        <p:nvSpPr>
          <p:cNvPr id="111" name="Textfeld 110"/>
          <p:cNvSpPr txBox="1"/>
          <p:nvPr/>
        </p:nvSpPr>
        <p:spPr>
          <a:xfrm>
            <a:off x="1008000" y="1242000"/>
            <a:ext cx="1061756" cy="197934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1050" dirty="0"/>
              <a:t>20 Jahre (Tabelle)</a:t>
            </a:r>
          </a:p>
        </p:txBody>
      </p:sp>
      <p:sp>
        <p:nvSpPr>
          <p:cNvPr id="116" name="Abgerundetes Rechteck 115">
            <a:hlinkClick r:id="rId3" action="ppaction://hlinksldjump"/>
          </p:cNvPr>
          <p:cNvSpPr/>
          <p:nvPr/>
        </p:nvSpPr>
        <p:spPr>
          <a:xfrm>
            <a:off x="2844000" y="1260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Weizen</a:t>
            </a:r>
          </a:p>
        </p:txBody>
      </p:sp>
      <p:sp>
        <p:nvSpPr>
          <p:cNvPr id="117" name="Abgerundetes Rechteck 116">
            <a:hlinkClick r:id="rId4" action="ppaction://hlinksldjump"/>
          </p:cNvPr>
          <p:cNvSpPr/>
          <p:nvPr/>
        </p:nvSpPr>
        <p:spPr>
          <a:xfrm>
            <a:off x="3348000" y="1260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Mais</a:t>
            </a:r>
          </a:p>
        </p:txBody>
      </p:sp>
      <p:sp>
        <p:nvSpPr>
          <p:cNvPr id="119" name="Abgerundetes Rechteck 118">
            <a:hlinkClick r:id="rId5" action="ppaction://hlinksldjump"/>
          </p:cNvPr>
          <p:cNvSpPr/>
          <p:nvPr/>
        </p:nvSpPr>
        <p:spPr>
          <a:xfrm>
            <a:off x="3852000" y="1260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Gerste</a:t>
            </a:r>
          </a:p>
        </p:txBody>
      </p:sp>
      <p:sp>
        <p:nvSpPr>
          <p:cNvPr id="120" name="Abgerundetes Rechteck 119">
            <a:hlinkClick r:id="rId6" action="ppaction://hlinksldjump"/>
          </p:cNvPr>
          <p:cNvSpPr/>
          <p:nvPr/>
        </p:nvSpPr>
        <p:spPr>
          <a:xfrm>
            <a:off x="4968000" y="1260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Soja</a:t>
            </a:r>
          </a:p>
        </p:txBody>
      </p:sp>
      <p:sp>
        <p:nvSpPr>
          <p:cNvPr id="122" name="Abgerundetes Rechteck 121">
            <a:hlinkClick r:id="rId7" action="ppaction://hlinksldjump"/>
          </p:cNvPr>
          <p:cNvSpPr/>
          <p:nvPr/>
        </p:nvSpPr>
        <p:spPr>
          <a:xfrm>
            <a:off x="4464000" y="1260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Gesamt</a:t>
            </a:r>
          </a:p>
        </p:txBody>
      </p:sp>
      <p:sp>
        <p:nvSpPr>
          <p:cNvPr id="124" name="Abgerundetes Rechteck 123">
            <a:hlinkClick r:id="rId8" action="ppaction://hlinksldjump"/>
          </p:cNvPr>
          <p:cNvSpPr/>
          <p:nvPr/>
        </p:nvSpPr>
        <p:spPr>
          <a:xfrm>
            <a:off x="6588000" y="1260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Gesamt</a:t>
            </a:r>
          </a:p>
        </p:txBody>
      </p:sp>
      <p:sp>
        <p:nvSpPr>
          <p:cNvPr id="127" name="Abgerundetes Rechteck 126">
            <a:hlinkClick r:id="rId9" action="ppaction://hlinksldjump"/>
          </p:cNvPr>
          <p:cNvSpPr/>
          <p:nvPr/>
        </p:nvSpPr>
        <p:spPr>
          <a:xfrm>
            <a:off x="5472000" y="1260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Raps</a:t>
            </a:r>
          </a:p>
        </p:txBody>
      </p:sp>
      <p:sp>
        <p:nvSpPr>
          <p:cNvPr id="128" name="Abgerundetes Rechteck 127">
            <a:hlinkClick r:id="rId10" action="ppaction://hlinksldjump"/>
          </p:cNvPr>
          <p:cNvSpPr/>
          <p:nvPr/>
        </p:nvSpPr>
        <p:spPr>
          <a:xfrm>
            <a:off x="7092000" y="1260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Palmöl</a:t>
            </a:r>
          </a:p>
        </p:txBody>
      </p:sp>
      <p:sp>
        <p:nvSpPr>
          <p:cNvPr id="129" name="Abgerundetes Rechteck 128">
            <a:hlinkClick r:id="rId11" action="ppaction://hlinksldjump"/>
          </p:cNvPr>
          <p:cNvSpPr/>
          <p:nvPr/>
        </p:nvSpPr>
        <p:spPr>
          <a:xfrm>
            <a:off x="7596000" y="1260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Sojaöl</a:t>
            </a:r>
          </a:p>
        </p:txBody>
      </p:sp>
      <p:sp>
        <p:nvSpPr>
          <p:cNvPr id="130" name="Abgerundetes Rechteck 129">
            <a:hlinkClick r:id="rId12" action="ppaction://hlinksldjump"/>
          </p:cNvPr>
          <p:cNvSpPr/>
          <p:nvPr/>
        </p:nvSpPr>
        <p:spPr>
          <a:xfrm>
            <a:off x="8100000" y="1260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Rapsöl</a:t>
            </a:r>
          </a:p>
        </p:txBody>
      </p:sp>
      <p:sp>
        <p:nvSpPr>
          <p:cNvPr id="5" name="Abgerundetes Rechteck 4">
            <a:hlinkClick r:id="rId13" action="ppaction://hlinksldjump"/>
          </p:cNvPr>
          <p:cNvSpPr/>
          <p:nvPr/>
        </p:nvSpPr>
        <p:spPr>
          <a:xfrm>
            <a:off x="2340000" y="612000"/>
            <a:ext cx="1980000" cy="288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b="1" dirty="0">
                <a:solidFill>
                  <a:srgbClr val="0000FF"/>
                </a:solidFill>
              </a:rPr>
              <a:t>Getreide</a:t>
            </a:r>
            <a:r>
              <a:rPr lang="de-DE" sz="1200" dirty="0">
                <a:solidFill>
                  <a:srgbClr val="0000FF"/>
                </a:solidFill>
              </a:rPr>
              <a:t> (ohne Reis)</a:t>
            </a:r>
          </a:p>
        </p:txBody>
      </p:sp>
      <p:sp>
        <p:nvSpPr>
          <p:cNvPr id="131" name="Abgerundetes Rechteck 130">
            <a:hlinkClick r:id="rId14" action="ppaction://hlinksldjump"/>
          </p:cNvPr>
          <p:cNvSpPr/>
          <p:nvPr/>
        </p:nvSpPr>
        <p:spPr>
          <a:xfrm>
            <a:off x="4464000" y="612000"/>
            <a:ext cx="1980000" cy="288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b="1" dirty="0">
                <a:solidFill>
                  <a:srgbClr val="FF0000"/>
                </a:solidFill>
              </a:rPr>
              <a:t>Ölsaaten</a:t>
            </a:r>
          </a:p>
        </p:txBody>
      </p:sp>
      <p:sp>
        <p:nvSpPr>
          <p:cNvPr id="151" name="Abgerundetes Rechteck 150">
            <a:hlinkClick r:id="rId15" action="ppaction://hlinksldjump"/>
          </p:cNvPr>
          <p:cNvSpPr/>
          <p:nvPr/>
        </p:nvSpPr>
        <p:spPr>
          <a:xfrm>
            <a:off x="6588000" y="612000"/>
            <a:ext cx="2484000" cy="288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b="1" dirty="0">
                <a:solidFill>
                  <a:srgbClr val="CC00FF"/>
                </a:solidFill>
              </a:rPr>
              <a:t>Pflanzenöle</a:t>
            </a:r>
          </a:p>
        </p:txBody>
      </p:sp>
      <p:sp>
        <p:nvSpPr>
          <p:cNvPr id="104" name="Textfeld 103"/>
          <p:cNvSpPr txBox="1"/>
          <p:nvPr/>
        </p:nvSpPr>
        <p:spPr>
          <a:xfrm>
            <a:off x="1008000" y="1584000"/>
            <a:ext cx="1053741" cy="197934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1050" dirty="0" err="1">
                <a:solidFill>
                  <a:srgbClr val="00FF00"/>
                </a:solidFill>
              </a:rPr>
              <a:t>Veränd</a:t>
            </a:r>
            <a:r>
              <a:rPr lang="de-DE" sz="1050" dirty="0">
                <a:solidFill>
                  <a:srgbClr val="00FF00"/>
                </a:solidFill>
              </a:rPr>
              <a:t>. </a:t>
            </a:r>
            <a:r>
              <a:rPr lang="de-DE" sz="1050" dirty="0" err="1">
                <a:solidFill>
                  <a:srgbClr val="00FF00"/>
                </a:solidFill>
              </a:rPr>
              <a:t>z.Vorjahr</a:t>
            </a:r>
            <a:endParaRPr lang="de-DE" sz="1050" dirty="0">
              <a:solidFill>
                <a:srgbClr val="00FF00"/>
              </a:solidFill>
            </a:endParaRPr>
          </a:p>
        </p:txBody>
      </p:sp>
      <p:sp>
        <p:nvSpPr>
          <p:cNvPr id="109" name="Abgerundetes Rechteck 108">
            <a:hlinkClick r:id="rId16" action="ppaction://hlinksldjump"/>
          </p:cNvPr>
          <p:cNvSpPr/>
          <p:nvPr/>
        </p:nvSpPr>
        <p:spPr>
          <a:xfrm>
            <a:off x="2340000" y="1584000"/>
            <a:ext cx="1980000" cy="216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Gesamt &amp; nach Getreidearten</a:t>
            </a:r>
          </a:p>
        </p:txBody>
      </p:sp>
      <p:sp>
        <p:nvSpPr>
          <p:cNvPr id="114" name="Abgerundetes Rechteck 113">
            <a:hlinkClick r:id="rId17" action="ppaction://hlinksldjump"/>
          </p:cNvPr>
          <p:cNvSpPr/>
          <p:nvPr/>
        </p:nvSpPr>
        <p:spPr>
          <a:xfrm>
            <a:off x="4464000" y="1584000"/>
            <a:ext cx="1980000" cy="216000"/>
          </a:xfrm>
          <a:prstGeom prst="roundRect">
            <a:avLst/>
          </a:prstGeom>
          <a:gradFill flip="none" rotWithShape="1">
            <a:gsLst>
              <a:gs pos="77000">
                <a:srgbClr val="FFCD9B"/>
              </a:gs>
              <a:gs pos="0">
                <a:srgbClr val="FFCD9B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FF0000"/>
                </a:solidFill>
              </a:rPr>
              <a:t>Gesamt &amp; nach Arten</a:t>
            </a:r>
          </a:p>
        </p:txBody>
      </p:sp>
      <p:sp>
        <p:nvSpPr>
          <p:cNvPr id="115" name="Abgerundetes Rechteck 114">
            <a:hlinkClick r:id="rId18" action="ppaction://hlinksldjump"/>
          </p:cNvPr>
          <p:cNvSpPr/>
          <p:nvPr/>
        </p:nvSpPr>
        <p:spPr>
          <a:xfrm>
            <a:off x="6588000" y="1584000"/>
            <a:ext cx="1332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77000">
                <a:srgbClr val="FFBEFF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CC00FF"/>
                </a:solidFill>
              </a:rPr>
              <a:t>Gesamt &amp; nach Arten</a:t>
            </a:r>
          </a:p>
        </p:txBody>
      </p:sp>
      <p:sp>
        <p:nvSpPr>
          <p:cNvPr id="133" name="Textfeld 132"/>
          <p:cNvSpPr txBox="1"/>
          <p:nvPr/>
        </p:nvSpPr>
        <p:spPr>
          <a:xfrm>
            <a:off x="1008000" y="1836000"/>
            <a:ext cx="1198011" cy="197934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1050" dirty="0" err="1">
                <a:solidFill>
                  <a:srgbClr val="00FF00"/>
                </a:solidFill>
              </a:rPr>
              <a:t>Veränd</a:t>
            </a:r>
            <a:r>
              <a:rPr lang="de-DE" sz="1050" dirty="0">
                <a:solidFill>
                  <a:srgbClr val="00FF00"/>
                </a:solidFill>
              </a:rPr>
              <a:t>. </a:t>
            </a:r>
            <a:r>
              <a:rPr lang="de-DE" sz="1050" dirty="0" err="1">
                <a:solidFill>
                  <a:srgbClr val="00FF00"/>
                </a:solidFill>
              </a:rPr>
              <a:t>z.Vormonat</a:t>
            </a:r>
            <a:endParaRPr lang="de-DE" sz="1050" dirty="0">
              <a:solidFill>
                <a:srgbClr val="00FF00"/>
              </a:solidFill>
            </a:endParaRPr>
          </a:p>
        </p:txBody>
      </p:sp>
      <p:sp>
        <p:nvSpPr>
          <p:cNvPr id="141" name="Abgerundetes Rechteck 140">
            <a:hlinkClick r:id="rId19" action="ppaction://hlinksldjump"/>
          </p:cNvPr>
          <p:cNvSpPr/>
          <p:nvPr/>
        </p:nvSpPr>
        <p:spPr>
          <a:xfrm>
            <a:off x="2340000" y="1836000"/>
            <a:ext cx="1980000" cy="216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0000FF"/>
                </a:solidFill>
              </a:rPr>
              <a:t>Gesamt &amp; nach Getreidearten</a:t>
            </a:r>
          </a:p>
        </p:txBody>
      </p:sp>
      <p:sp>
        <p:nvSpPr>
          <p:cNvPr id="144" name="Abgerundetes Rechteck 143">
            <a:hlinkClick r:id="rId20" action="ppaction://hlinksldjump"/>
          </p:cNvPr>
          <p:cNvSpPr/>
          <p:nvPr/>
        </p:nvSpPr>
        <p:spPr>
          <a:xfrm>
            <a:off x="4464000" y="1836000"/>
            <a:ext cx="1980000" cy="216000"/>
          </a:xfrm>
          <a:prstGeom prst="roundRect">
            <a:avLst/>
          </a:prstGeom>
          <a:gradFill flip="none" rotWithShape="1">
            <a:gsLst>
              <a:gs pos="77000">
                <a:srgbClr val="FFCD9B"/>
              </a:gs>
              <a:gs pos="0">
                <a:srgbClr val="FFCD9B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FF0000"/>
                </a:solidFill>
              </a:rPr>
              <a:t>Gesamt &amp; nach Arten</a:t>
            </a:r>
          </a:p>
        </p:txBody>
      </p:sp>
      <p:sp>
        <p:nvSpPr>
          <p:cNvPr id="145" name="Abgerundetes Rechteck 144">
            <a:hlinkClick r:id="rId21" action="ppaction://hlinksldjump"/>
          </p:cNvPr>
          <p:cNvSpPr/>
          <p:nvPr/>
        </p:nvSpPr>
        <p:spPr>
          <a:xfrm>
            <a:off x="6588000" y="1836000"/>
            <a:ext cx="1332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77000">
                <a:srgbClr val="FFBEFF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pPr algn="ctr"/>
            <a:r>
              <a:rPr lang="de-DE" sz="900" b="1" dirty="0">
                <a:solidFill>
                  <a:srgbClr val="CC00FF"/>
                </a:solidFill>
              </a:rPr>
              <a:t>Gesamt &amp; nach Arten</a:t>
            </a:r>
          </a:p>
        </p:txBody>
      </p:sp>
      <p:sp>
        <p:nvSpPr>
          <p:cNvPr id="152" name="Textfeld 151"/>
          <p:cNvSpPr txBox="1"/>
          <p:nvPr/>
        </p:nvSpPr>
        <p:spPr>
          <a:xfrm>
            <a:off x="1008000" y="2088000"/>
            <a:ext cx="1287779" cy="197934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1050" dirty="0">
                <a:solidFill>
                  <a:srgbClr val="00FF00"/>
                </a:solidFill>
              </a:rPr>
              <a:t>Verlauf  Schätzungen</a:t>
            </a:r>
          </a:p>
        </p:txBody>
      </p:sp>
      <p:sp>
        <p:nvSpPr>
          <p:cNvPr id="153" name="Abgerundetes Rechteck 152">
            <a:hlinkClick r:id="rId22" action="ppaction://hlinksldjump"/>
          </p:cNvPr>
          <p:cNvSpPr/>
          <p:nvPr/>
        </p:nvSpPr>
        <p:spPr>
          <a:xfrm>
            <a:off x="2844000" y="2088000"/>
            <a:ext cx="468000" cy="216000"/>
          </a:xfrm>
          <a:prstGeom prst="roundRect">
            <a:avLst/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Weizen</a:t>
            </a:r>
          </a:p>
        </p:txBody>
      </p:sp>
      <p:sp>
        <p:nvSpPr>
          <p:cNvPr id="154" name="Abgerundetes Rechteck 153">
            <a:hlinkClick r:id="rId23" action="ppaction://hlinksldjump"/>
          </p:cNvPr>
          <p:cNvSpPr/>
          <p:nvPr/>
        </p:nvSpPr>
        <p:spPr>
          <a:xfrm>
            <a:off x="3348000" y="2088000"/>
            <a:ext cx="468000" cy="216000"/>
          </a:xfrm>
          <a:prstGeom prst="roundRect">
            <a:avLst/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Mais</a:t>
            </a:r>
          </a:p>
        </p:txBody>
      </p:sp>
      <p:sp>
        <p:nvSpPr>
          <p:cNvPr id="155" name="Abgerundetes Rechteck 154">
            <a:hlinkClick r:id="rId24" action="ppaction://hlinksldjump"/>
          </p:cNvPr>
          <p:cNvSpPr/>
          <p:nvPr/>
        </p:nvSpPr>
        <p:spPr>
          <a:xfrm>
            <a:off x="2340000" y="2088000"/>
            <a:ext cx="468000" cy="216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Gesamt</a:t>
            </a:r>
          </a:p>
        </p:txBody>
      </p:sp>
      <p:sp>
        <p:nvSpPr>
          <p:cNvPr id="156" name="Abgerundetes Rechteck 155">
            <a:hlinkClick r:id="rId25" action="ppaction://hlinksldjump"/>
          </p:cNvPr>
          <p:cNvSpPr/>
          <p:nvPr/>
        </p:nvSpPr>
        <p:spPr>
          <a:xfrm>
            <a:off x="3852000" y="2088000"/>
            <a:ext cx="468000" cy="216000"/>
          </a:xfrm>
          <a:prstGeom prst="roundRect">
            <a:avLst/>
          </a:prstGeom>
          <a:gradFill flip="none" rotWithShape="1">
            <a:gsLst>
              <a:gs pos="77000">
                <a:srgbClr val="FFFF99"/>
              </a:gs>
              <a:gs pos="0">
                <a:srgbClr val="FFFF99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Gerste</a:t>
            </a:r>
          </a:p>
        </p:txBody>
      </p:sp>
      <p:sp>
        <p:nvSpPr>
          <p:cNvPr id="157" name="Abgerundetes Rechteck 156">
            <a:hlinkClick r:id="rId26" action="ppaction://hlinksldjump"/>
          </p:cNvPr>
          <p:cNvSpPr/>
          <p:nvPr/>
        </p:nvSpPr>
        <p:spPr>
          <a:xfrm>
            <a:off x="4968000" y="2088000"/>
            <a:ext cx="468000" cy="216000"/>
          </a:xfrm>
          <a:prstGeom prst="roundRect">
            <a:avLst/>
          </a:prstGeom>
          <a:gradFill flip="none" rotWithShape="1">
            <a:gsLst>
              <a:gs pos="77000">
                <a:srgbClr val="FFCD9B"/>
              </a:gs>
              <a:gs pos="0">
                <a:srgbClr val="FFCD9B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Soja</a:t>
            </a:r>
          </a:p>
        </p:txBody>
      </p:sp>
      <p:sp>
        <p:nvSpPr>
          <p:cNvPr id="158" name="Abgerundetes Rechteck 157">
            <a:hlinkClick r:id="rId27" action="ppaction://hlinksldjump"/>
          </p:cNvPr>
          <p:cNvSpPr/>
          <p:nvPr/>
        </p:nvSpPr>
        <p:spPr>
          <a:xfrm>
            <a:off x="4464000" y="2088000"/>
            <a:ext cx="468000" cy="216000"/>
          </a:xfrm>
          <a:prstGeom prst="roundRect">
            <a:avLst/>
          </a:prstGeom>
          <a:gradFill flip="none" rotWithShape="1">
            <a:gsLst>
              <a:gs pos="77000">
                <a:srgbClr val="FFCD9B"/>
              </a:gs>
              <a:gs pos="0">
                <a:srgbClr val="FFCD9B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Gesamt</a:t>
            </a:r>
          </a:p>
        </p:txBody>
      </p:sp>
      <p:sp>
        <p:nvSpPr>
          <p:cNvPr id="159" name="Abgerundetes Rechteck 158">
            <a:hlinkClick r:id="rId28" action="ppaction://hlinksldjump"/>
          </p:cNvPr>
          <p:cNvSpPr/>
          <p:nvPr/>
        </p:nvSpPr>
        <p:spPr>
          <a:xfrm>
            <a:off x="6588000" y="208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77000">
                <a:srgbClr val="FFBEFF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Gesamt</a:t>
            </a:r>
          </a:p>
        </p:txBody>
      </p:sp>
      <p:sp>
        <p:nvSpPr>
          <p:cNvPr id="160" name="Abgerundetes Rechteck 159">
            <a:hlinkClick r:id="rId29" action="ppaction://hlinksldjump"/>
          </p:cNvPr>
          <p:cNvSpPr/>
          <p:nvPr/>
        </p:nvSpPr>
        <p:spPr>
          <a:xfrm>
            <a:off x="5472000" y="2088000"/>
            <a:ext cx="468000" cy="216000"/>
          </a:xfrm>
          <a:prstGeom prst="roundRect">
            <a:avLst/>
          </a:prstGeom>
          <a:gradFill flip="none" rotWithShape="1">
            <a:gsLst>
              <a:gs pos="77000">
                <a:srgbClr val="FFCD9B"/>
              </a:gs>
              <a:gs pos="0">
                <a:srgbClr val="FFCD9B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Raps</a:t>
            </a:r>
          </a:p>
        </p:txBody>
      </p:sp>
      <p:sp>
        <p:nvSpPr>
          <p:cNvPr id="161" name="Abgerundetes Rechteck 160">
            <a:hlinkClick r:id="rId30" action="ppaction://hlinksldjump"/>
          </p:cNvPr>
          <p:cNvSpPr/>
          <p:nvPr/>
        </p:nvSpPr>
        <p:spPr>
          <a:xfrm>
            <a:off x="7092000" y="208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77000">
                <a:srgbClr val="FFBEFF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Palmöl</a:t>
            </a:r>
          </a:p>
        </p:txBody>
      </p:sp>
      <p:sp>
        <p:nvSpPr>
          <p:cNvPr id="162" name="Abgerundetes Rechteck 161">
            <a:hlinkClick r:id="rId31" action="ppaction://hlinksldjump"/>
          </p:cNvPr>
          <p:cNvSpPr/>
          <p:nvPr/>
        </p:nvSpPr>
        <p:spPr>
          <a:xfrm>
            <a:off x="7596000" y="208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77000">
                <a:srgbClr val="FFBEFF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Sojaöl</a:t>
            </a:r>
          </a:p>
        </p:txBody>
      </p:sp>
      <p:sp>
        <p:nvSpPr>
          <p:cNvPr id="163" name="Abgerundetes Rechteck 162">
            <a:hlinkClick r:id="rId32" action="ppaction://hlinksldjump"/>
          </p:cNvPr>
          <p:cNvSpPr/>
          <p:nvPr/>
        </p:nvSpPr>
        <p:spPr>
          <a:xfrm>
            <a:off x="8100000" y="208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77000">
                <a:srgbClr val="FFBEFF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Rapsöl</a:t>
            </a:r>
          </a:p>
        </p:txBody>
      </p:sp>
      <p:sp>
        <p:nvSpPr>
          <p:cNvPr id="178" name="Textfeld 177"/>
          <p:cNvSpPr txBox="1"/>
          <p:nvPr/>
        </p:nvSpPr>
        <p:spPr>
          <a:xfrm>
            <a:off x="1008000" y="2376000"/>
            <a:ext cx="657800" cy="197934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1050" dirty="0"/>
              <a:t>Erzeugung</a:t>
            </a:r>
          </a:p>
        </p:txBody>
      </p:sp>
      <p:sp>
        <p:nvSpPr>
          <p:cNvPr id="179" name="Abgerundetes Rechteck 178">
            <a:hlinkClick r:id="rId33" action="ppaction://hlinksldjump"/>
          </p:cNvPr>
          <p:cNvSpPr/>
          <p:nvPr/>
        </p:nvSpPr>
        <p:spPr>
          <a:xfrm>
            <a:off x="2844000" y="2412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Weizen</a:t>
            </a:r>
          </a:p>
        </p:txBody>
      </p:sp>
      <p:sp>
        <p:nvSpPr>
          <p:cNvPr id="180" name="Abgerundetes Rechteck 179">
            <a:hlinkClick r:id="rId34" action="ppaction://hlinksldjump"/>
          </p:cNvPr>
          <p:cNvSpPr/>
          <p:nvPr/>
        </p:nvSpPr>
        <p:spPr>
          <a:xfrm>
            <a:off x="3348000" y="2412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Mais</a:t>
            </a:r>
          </a:p>
        </p:txBody>
      </p:sp>
      <p:sp>
        <p:nvSpPr>
          <p:cNvPr id="181" name="Abgerundetes Rechteck 180">
            <a:hlinkClick r:id="rId35" action="ppaction://hlinksldjump"/>
          </p:cNvPr>
          <p:cNvSpPr/>
          <p:nvPr/>
        </p:nvSpPr>
        <p:spPr>
          <a:xfrm>
            <a:off x="2340000" y="2412000"/>
            <a:ext cx="468000" cy="180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Gesamt</a:t>
            </a:r>
          </a:p>
        </p:txBody>
      </p:sp>
      <p:sp>
        <p:nvSpPr>
          <p:cNvPr id="182" name="Abgerundetes Rechteck 181">
            <a:hlinkClick r:id="rId36" action="ppaction://hlinksldjump"/>
          </p:cNvPr>
          <p:cNvSpPr/>
          <p:nvPr/>
        </p:nvSpPr>
        <p:spPr>
          <a:xfrm>
            <a:off x="3852000" y="2412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Gerste</a:t>
            </a:r>
          </a:p>
        </p:txBody>
      </p:sp>
      <p:sp>
        <p:nvSpPr>
          <p:cNvPr id="183" name="Abgerundetes Rechteck 182">
            <a:hlinkClick r:id="rId37" action="ppaction://hlinksldjump"/>
          </p:cNvPr>
          <p:cNvSpPr/>
          <p:nvPr/>
        </p:nvSpPr>
        <p:spPr>
          <a:xfrm>
            <a:off x="4968000" y="2412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Soja</a:t>
            </a:r>
          </a:p>
        </p:txBody>
      </p:sp>
      <p:sp>
        <p:nvSpPr>
          <p:cNvPr id="184" name="Abgerundetes Rechteck 183">
            <a:hlinkClick r:id="rId38" action="ppaction://hlinksldjump"/>
          </p:cNvPr>
          <p:cNvSpPr/>
          <p:nvPr/>
        </p:nvSpPr>
        <p:spPr>
          <a:xfrm>
            <a:off x="4464000" y="2412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Gesamt</a:t>
            </a:r>
          </a:p>
        </p:txBody>
      </p:sp>
      <p:sp>
        <p:nvSpPr>
          <p:cNvPr id="185" name="Abgerundetes Rechteck 184">
            <a:hlinkClick r:id="rId39" action="ppaction://hlinksldjump"/>
          </p:cNvPr>
          <p:cNvSpPr/>
          <p:nvPr/>
        </p:nvSpPr>
        <p:spPr>
          <a:xfrm>
            <a:off x="6588000" y="2412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Gesamt</a:t>
            </a:r>
          </a:p>
        </p:txBody>
      </p:sp>
      <p:sp>
        <p:nvSpPr>
          <p:cNvPr id="186" name="Abgerundetes Rechteck 185">
            <a:hlinkClick r:id="rId40" action="ppaction://hlinksldjump"/>
          </p:cNvPr>
          <p:cNvSpPr/>
          <p:nvPr/>
        </p:nvSpPr>
        <p:spPr>
          <a:xfrm>
            <a:off x="5472000" y="2412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Raps</a:t>
            </a:r>
          </a:p>
        </p:txBody>
      </p:sp>
      <p:sp>
        <p:nvSpPr>
          <p:cNvPr id="187" name="Abgerundetes Rechteck 186">
            <a:hlinkClick r:id="rId41" action="ppaction://hlinksldjump"/>
          </p:cNvPr>
          <p:cNvSpPr/>
          <p:nvPr/>
        </p:nvSpPr>
        <p:spPr>
          <a:xfrm>
            <a:off x="7092000" y="2412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Palmöl</a:t>
            </a:r>
          </a:p>
        </p:txBody>
      </p:sp>
      <p:sp>
        <p:nvSpPr>
          <p:cNvPr id="188" name="Abgerundetes Rechteck 187">
            <a:hlinkClick r:id="rId42" action="ppaction://hlinksldjump"/>
          </p:cNvPr>
          <p:cNvSpPr/>
          <p:nvPr/>
        </p:nvSpPr>
        <p:spPr>
          <a:xfrm>
            <a:off x="7596000" y="2412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Sojaöl</a:t>
            </a:r>
          </a:p>
        </p:txBody>
      </p:sp>
      <p:sp>
        <p:nvSpPr>
          <p:cNvPr id="189" name="Abgerundetes Rechteck 188">
            <a:hlinkClick r:id="rId43" action="ppaction://hlinksldjump"/>
          </p:cNvPr>
          <p:cNvSpPr/>
          <p:nvPr/>
        </p:nvSpPr>
        <p:spPr>
          <a:xfrm>
            <a:off x="8100000" y="2412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Rapsöl</a:t>
            </a:r>
          </a:p>
        </p:txBody>
      </p:sp>
      <p:sp>
        <p:nvSpPr>
          <p:cNvPr id="191" name="Textfeld 190"/>
          <p:cNvSpPr txBox="1"/>
          <p:nvPr/>
        </p:nvSpPr>
        <p:spPr>
          <a:xfrm>
            <a:off x="1008000" y="2808000"/>
            <a:ext cx="502308" cy="197934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1050" dirty="0"/>
              <a:t>Exporte</a:t>
            </a:r>
          </a:p>
        </p:txBody>
      </p:sp>
      <p:sp>
        <p:nvSpPr>
          <p:cNvPr id="192" name="Abgerundetes Rechteck 191">
            <a:hlinkClick r:id="rId44" action="ppaction://hlinksldjump"/>
          </p:cNvPr>
          <p:cNvSpPr/>
          <p:nvPr/>
        </p:nvSpPr>
        <p:spPr>
          <a:xfrm>
            <a:off x="2844000" y="2844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Weizen</a:t>
            </a:r>
          </a:p>
        </p:txBody>
      </p:sp>
      <p:sp>
        <p:nvSpPr>
          <p:cNvPr id="193" name="Abgerundetes Rechteck 192">
            <a:hlinkClick r:id="rId45" action="ppaction://hlinksldjump"/>
          </p:cNvPr>
          <p:cNvSpPr/>
          <p:nvPr/>
        </p:nvSpPr>
        <p:spPr>
          <a:xfrm>
            <a:off x="3348000" y="2844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Mais</a:t>
            </a:r>
          </a:p>
        </p:txBody>
      </p:sp>
      <p:sp>
        <p:nvSpPr>
          <p:cNvPr id="194" name="Abgerundetes Rechteck 193">
            <a:hlinkClick r:id="rId46" action="ppaction://hlinksldjump"/>
          </p:cNvPr>
          <p:cNvSpPr/>
          <p:nvPr/>
        </p:nvSpPr>
        <p:spPr>
          <a:xfrm>
            <a:off x="2340000" y="2844000"/>
            <a:ext cx="468000" cy="180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Gesamt</a:t>
            </a:r>
          </a:p>
        </p:txBody>
      </p:sp>
      <p:sp>
        <p:nvSpPr>
          <p:cNvPr id="195" name="Abgerundetes Rechteck 194">
            <a:hlinkClick r:id="rId47" action="ppaction://hlinksldjump"/>
          </p:cNvPr>
          <p:cNvSpPr/>
          <p:nvPr/>
        </p:nvSpPr>
        <p:spPr>
          <a:xfrm>
            <a:off x="3852000" y="2844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Gerste</a:t>
            </a:r>
          </a:p>
        </p:txBody>
      </p:sp>
      <p:sp>
        <p:nvSpPr>
          <p:cNvPr id="196" name="Abgerundetes Rechteck 195">
            <a:hlinkClick r:id="rId48" action="ppaction://hlinksldjump"/>
          </p:cNvPr>
          <p:cNvSpPr/>
          <p:nvPr/>
        </p:nvSpPr>
        <p:spPr>
          <a:xfrm>
            <a:off x="4968000" y="2844000"/>
            <a:ext cx="468000" cy="180000"/>
          </a:xfrm>
          <a:prstGeom prst="roundRect">
            <a:avLst/>
          </a:prstGeom>
          <a:gradFill flip="none" rotWithShape="1">
            <a:gsLst>
              <a:gs pos="50000">
                <a:srgbClr val="FFCD9B"/>
              </a:gs>
              <a:gs pos="0">
                <a:srgbClr val="FFFF99"/>
              </a:gs>
              <a:gs pos="67000">
                <a:srgbClr val="FFCD9B"/>
              </a:gs>
              <a:gs pos="100000">
                <a:srgbClr val="ED9FFF"/>
              </a:gs>
            </a:gsLst>
            <a:path path="circle">
              <a:fillToRect l="100000" t="100000"/>
            </a:path>
            <a:tileRect r="-100000" b="-100000"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Soja</a:t>
            </a:r>
          </a:p>
        </p:txBody>
      </p:sp>
      <p:sp>
        <p:nvSpPr>
          <p:cNvPr id="197" name="Abgerundetes Rechteck 196">
            <a:hlinkClick r:id="rId49" action="ppaction://hlinksldjump"/>
          </p:cNvPr>
          <p:cNvSpPr/>
          <p:nvPr/>
        </p:nvSpPr>
        <p:spPr>
          <a:xfrm>
            <a:off x="4464000" y="2844000"/>
            <a:ext cx="468000" cy="180000"/>
          </a:xfrm>
          <a:prstGeom prst="roundRect">
            <a:avLst/>
          </a:prstGeom>
          <a:gradFill flip="none" rotWithShape="1">
            <a:gsLst>
              <a:gs pos="50000">
                <a:srgbClr val="FFCD9B"/>
              </a:gs>
              <a:gs pos="0">
                <a:srgbClr val="FFFF99"/>
              </a:gs>
              <a:gs pos="67000">
                <a:srgbClr val="FFCD9B"/>
              </a:gs>
              <a:gs pos="100000">
                <a:srgbClr val="ED9FFF"/>
              </a:gs>
            </a:gsLst>
            <a:path path="circle">
              <a:fillToRect l="100000" t="100000"/>
            </a:path>
            <a:tileRect r="-100000" b="-100000"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Gesamt</a:t>
            </a:r>
          </a:p>
        </p:txBody>
      </p:sp>
      <p:sp>
        <p:nvSpPr>
          <p:cNvPr id="198" name="Abgerundetes Rechteck 197">
            <a:hlinkClick r:id="rId50" action="ppaction://hlinksldjump"/>
          </p:cNvPr>
          <p:cNvSpPr/>
          <p:nvPr/>
        </p:nvSpPr>
        <p:spPr>
          <a:xfrm>
            <a:off x="6588000" y="2844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Gesamt</a:t>
            </a:r>
          </a:p>
        </p:txBody>
      </p:sp>
      <p:sp>
        <p:nvSpPr>
          <p:cNvPr id="199" name="Abgerundetes Rechteck 198">
            <a:hlinkClick r:id="rId51" action="ppaction://hlinksldjump"/>
          </p:cNvPr>
          <p:cNvSpPr/>
          <p:nvPr/>
        </p:nvSpPr>
        <p:spPr>
          <a:xfrm>
            <a:off x="5472000" y="2844000"/>
            <a:ext cx="468000" cy="180000"/>
          </a:xfrm>
          <a:prstGeom prst="roundRect">
            <a:avLst/>
          </a:prstGeom>
          <a:gradFill flip="none" rotWithShape="1">
            <a:gsLst>
              <a:gs pos="50000">
                <a:srgbClr val="FFCD9B"/>
              </a:gs>
              <a:gs pos="0">
                <a:srgbClr val="FFFF99"/>
              </a:gs>
              <a:gs pos="67000">
                <a:srgbClr val="FFCD9B"/>
              </a:gs>
              <a:gs pos="100000">
                <a:srgbClr val="ED9FFF"/>
              </a:gs>
            </a:gsLst>
            <a:path path="circle">
              <a:fillToRect l="100000" t="100000"/>
            </a:path>
            <a:tileRect r="-100000" b="-100000"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Raps</a:t>
            </a:r>
          </a:p>
        </p:txBody>
      </p:sp>
      <p:sp>
        <p:nvSpPr>
          <p:cNvPr id="200" name="Abgerundetes Rechteck 199">
            <a:hlinkClick r:id="rId52" action="ppaction://hlinksldjump"/>
          </p:cNvPr>
          <p:cNvSpPr/>
          <p:nvPr/>
        </p:nvSpPr>
        <p:spPr>
          <a:xfrm>
            <a:off x="7092000" y="2844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Palmöl</a:t>
            </a:r>
          </a:p>
        </p:txBody>
      </p:sp>
      <p:sp>
        <p:nvSpPr>
          <p:cNvPr id="201" name="Abgerundetes Rechteck 200">
            <a:hlinkClick r:id="rId53" action="ppaction://hlinksldjump"/>
          </p:cNvPr>
          <p:cNvSpPr/>
          <p:nvPr/>
        </p:nvSpPr>
        <p:spPr>
          <a:xfrm>
            <a:off x="7596000" y="2844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Sojaöl</a:t>
            </a:r>
          </a:p>
        </p:txBody>
      </p:sp>
      <p:sp>
        <p:nvSpPr>
          <p:cNvPr id="202" name="Abgerundetes Rechteck 201">
            <a:hlinkClick r:id="rId54" action="ppaction://hlinksldjump"/>
          </p:cNvPr>
          <p:cNvSpPr/>
          <p:nvPr/>
        </p:nvSpPr>
        <p:spPr>
          <a:xfrm>
            <a:off x="8100000" y="2844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Rapsöl</a:t>
            </a:r>
          </a:p>
        </p:txBody>
      </p:sp>
      <p:sp>
        <p:nvSpPr>
          <p:cNvPr id="205" name="Textfeld 204"/>
          <p:cNvSpPr txBox="1"/>
          <p:nvPr/>
        </p:nvSpPr>
        <p:spPr>
          <a:xfrm>
            <a:off x="1008000" y="3024000"/>
            <a:ext cx="518338" cy="197934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1050" dirty="0"/>
              <a:t>Importe</a:t>
            </a:r>
          </a:p>
        </p:txBody>
      </p:sp>
      <p:sp>
        <p:nvSpPr>
          <p:cNvPr id="206" name="Abgerundetes Rechteck 205">
            <a:hlinkClick r:id="rId55" action="ppaction://hlinksldjump"/>
          </p:cNvPr>
          <p:cNvSpPr/>
          <p:nvPr/>
        </p:nvSpPr>
        <p:spPr>
          <a:xfrm>
            <a:off x="2844000" y="3060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Weizen</a:t>
            </a:r>
          </a:p>
        </p:txBody>
      </p:sp>
      <p:sp>
        <p:nvSpPr>
          <p:cNvPr id="207" name="Abgerundetes Rechteck 206">
            <a:hlinkClick r:id="rId56" action="ppaction://hlinksldjump"/>
          </p:cNvPr>
          <p:cNvSpPr/>
          <p:nvPr/>
        </p:nvSpPr>
        <p:spPr>
          <a:xfrm>
            <a:off x="3348000" y="3060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Mais</a:t>
            </a:r>
          </a:p>
        </p:txBody>
      </p:sp>
      <p:sp>
        <p:nvSpPr>
          <p:cNvPr id="208" name="Abgerundetes Rechteck 207">
            <a:hlinkClick r:id="rId57" action="ppaction://hlinksldjump"/>
          </p:cNvPr>
          <p:cNvSpPr/>
          <p:nvPr/>
        </p:nvSpPr>
        <p:spPr>
          <a:xfrm>
            <a:off x="2340000" y="3060000"/>
            <a:ext cx="468000" cy="180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Gesamt</a:t>
            </a:r>
          </a:p>
        </p:txBody>
      </p:sp>
      <p:sp>
        <p:nvSpPr>
          <p:cNvPr id="209" name="Abgerundetes Rechteck 208">
            <a:hlinkClick r:id="rId58" action="ppaction://hlinksldjump"/>
          </p:cNvPr>
          <p:cNvSpPr/>
          <p:nvPr/>
        </p:nvSpPr>
        <p:spPr>
          <a:xfrm>
            <a:off x="3852000" y="3060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Gerste</a:t>
            </a:r>
          </a:p>
        </p:txBody>
      </p:sp>
      <p:sp>
        <p:nvSpPr>
          <p:cNvPr id="210" name="Abgerundetes Rechteck 209">
            <a:hlinkClick r:id="rId59" action="ppaction://hlinksldjump"/>
          </p:cNvPr>
          <p:cNvSpPr/>
          <p:nvPr/>
        </p:nvSpPr>
        <p:spPr>
          <a:xfrm>
            <a:off x="4968000" y="3060000"/>
            <a:ext cx="468000" cy="180000"/>
          </a:xfrm>
          <a:prstGeom prst="roundRect">
            <a:avLst/>
          </a:prstGeom>
          <a:gradFill flip="none" rotWithShape="1">
            <a:gsLst>
              <a:gs pos="50000">
                <a:srgbClr val="FFCD9B"/>
              </a:gs>
              <a:gs pos="0">
                <a:srgbClr val="FFFF99"/>
              </a:gs>
              <a:gs pos="67000">
                <a:srgbClr val="FFCD9B"/>
              </a:gs>
              <a:gs pos="100000">
                <a:srgbClr val="ED9FFF"/>
              </a:gs>
            </a:gsLst>
            <a:path path="circle">
              <a:fillToRect l="100000" t="100000"/>
            </a:path>
            <a:tileRect r="-100000" b="-100000"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Soja</a:t>
            </a:r>
          </a:p>
        </p:txBody>
      </p:sp>
      <p:sp>
        <p:nvSpPr>
          <p:cNvPr id="211" name="Abgerundetes Rechteck 210">
            <a:hlinkClick r:id="rId60" action="ppaction://hlinksldjump"/>
          </p:cNvPr>
          <p:cNvSpPr/>
          <p:nvPr/>
        </p:nvSpPr>
        <p:spPr>
          <a:xfrm>
            <a:off x="4464000" y="3060000"/>
            <a:ext cx="468000" cy="180000"/>
          </a:xfrm>
          <a:prstGeom prst="roundRect">
            <a:avLst/>
          </a:prstGeom>
          <a:gradFill flip="none" rotWithShape="1">
            <a:gsLst>
              <a:gs pos="50000">
                <a:srgbClr val="FFCD9B"/>
              </a:gs>
              <a:gs pos="0">
                <a:srgbClr val="FFFF99"/>
              </a:gs>
              <a:gs pos="67000">
                <a:srgbClr val="FFCD9B"/>
              </a:gs>
              <a:gs pos="100000">
                <a:srgbClr val="ED9FFF"/>
              </a:gs>
            </a:gsLst>
            <a:path path="circle">
              <a:fillToRect l="100000" t="100000"/>
            </a:path>
            <a:tileRect r="-100000" b="-100000"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Gesamt</a:t>
            </a:r>
          </a:p>
        </p:txBody>
      </p:sp>
      <p:sp>
        <p:nvSpPr>
          <p:cNvPr id="212" name="Abgerundetes Rechteck 211">
            <a:hlinkClick r:id="rId61" action="ppaction://hlinksldjump"/>
          </p:cNvPr>
          <p:cNvSpPr/>
          <p:nvPr/>
        </p:nvSpPr>
        <p:spPr>
          <a:xfrm>
            <a:off x="6588000" y="3060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Gesamt</a:t>
            </a:r>
          </a:p>
        </p:txBody>
      </p:sp>
      <p:sp>
        <p:nvSpPr>
          <p:cNvPr id="213" name="Abgerundetes Rechteck 212">
            <a:hlinkClick r:id="rId62" action="ppaction://hlinksldjump"/>
          </p:cNvPr>
          <p:cNvSpPr/>
          <p:nvPr/>
        </p:nvSpPr>
        <p:spPr>
          <a:xfrm>
            <a:off x="5472000" y="3060000"/>
            <a:ext cx="468000" cy="180000"/>
          </a:xfrm>
          <a:prstGeom prst="roundRect">
            <a:avLst/>
          </a:prstGeom>
          <a:gradFill flip="none" rotWithShape="1">
            <a:gsLst>
              <a:gs pos="50000">
                <a:srgbClr val="FFCD9B"/>
              </a:gs>
              <a:gs pos="0">
                <a:srgbClr val="FFFF99"/>
              </a:gs>
              <a:gs pos="67000">
                <a:srgbClr val="FFCD9B"/>
              </a:gs>
              <a:gs pos="100000">
                <a:srgbClr val="ED9FFF"/>
              </a:gs>
            </a:gsLst>
            <a:path path="circle">
              <a:fillToRect l="100000" t="100000"/>
            </a:path>
            <a:tileRect r="-100000" b="-100000"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Raps</a:t>
            </a:r>
          </a:p>
        </p:txBody>
      </p:sp>
      <p:sp>
        <p:nvSpPr>
          <p:cNvPr id="214" name="Abgerundetes Rechteck 213">
            <a:hlinkClick r:id="rId63" action="ppaction://hlinksldjump"/>
          </p:cNvPr>
          <p:cNvSpPr/>
          <p:nvPr/>
        </p:nvSpPr>
        <p:spPr>
          <a:xfrm>
            <a:off x="7092000" y="3060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Palmöl</a:t>
            </a:r>
          </a:p>
        </p:txBody>
      </p:sp>
      <p:sp>
        <p:nvSpPr>
          <p:cNvPr id="215" name="Abgerundetes Rechteck 214">
            <a:hlinkClick r:id="rId64" action="ppaction://hlinksldjump"/>
          </p:cNvPr>
          <p:cNvSpPr/>
          <p:nvPr/>
        </p:nvSpPr>
        <p:spPr>
          <a:xfrm>
            <a:off x="7596000" y="3060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Sojaöl</a:t>
            </a:r>
          </a:p>
        </p:txBody>
      </p:sp>
      <p:sp>
        <p:nvSpPr>
          <p:cNvPr id="216" name="Abgerundetes Rechteck 215">
            <a:hlinkClick r:id="rId65" action="ppaction://hlinksldjump"/>
          </p:cNvPr>
          <p:cNvSpPr/>
          <p:nvPr/>
        </p:nvSpPr>
        <p:spPr>
          <a:xfrm>
            <a:off x="8100000" y="3060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Rapsöl</a:t>
            </a:r>
          </a:p>
        </p:txBody>
      </p:sp>
      <p:sp>
        <p:nvSpPr>
          <p:cNvPr id="218" name="Textfeld 217"/>
          <p:cNvSpPr txBox="1"/>
          <p:nvPr/>
        </p:nvSpPr>
        <p:spPr>
          <a:xfrm>
            <a:off x="1008000" y="3240000"/>
            <a:ext cx="792452" cy="197934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1050" dirty="0"/>
              <a:t>Endbestände</a:t>
            </a:r>
          </a:p>
        </p:txBody>
      </p:sp>
      <p:sp>
        <p:nvSpPr>
          <p:cNvPr id="219" name="Abgerundetes Rechteck 218">
            <a:hlinkClick r:id="rId66" action="ppaction://hlinksldjump"/>
          </p:cNvPr>
          <p:cNvSpPr/>
          <p:nvPr/>
        </p:nvSpPr>
        <p:spPr>
          <a:xfrm>
            <a:off x="2844000" y="3276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Weizen</a:t>
            </a:r>
          </a:p>
        </p:txBody>
      </p:sp>
      <p:sp>
        <p:nvSpPr>
          <p:cNvPr id="220" name="Abgerundetes Rechteck 219">
            <a:hlinkClick r:id="rId67" action="ppaction://hlinksldjump"/>
          </p:cNvPr>
          <p:cNvSpPr/>
          <p:nvPr/>
        </p:nvSpPr>
        <p:spPr>
          <a:xfrm>
            <a:off x="3348000" y="3276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Mais</a:t>
            </a:r>
          </a:p>
        </p:txBody>
      </p:sp>
      <p:sp>
        <p:nvSpPr>
          <p:cNvPr id="221" name="Abgerundetes Rechteck 220">
            <a:hlinkClick r:id="rId68" action="ppaction://hlinksldjump"/>
          </p:cNvPr>
          <p:cNvSpPr/>
          <p:nvPr/>
        </p:nvSpPr>
        <p:spPr>
          <a:xfrm>
            <a:off x="2340000" y="3276000"/>
            <a:ext cx="468000" cy="180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Gesamt</a:t>
            </a:r>
          </a:p>
        </p:txBody>
      </p:sp>
      <p:sp>
        <p:nvSpPr>
          <p:cNvPr id="222" name="Abgerundetes Rechteck 221">
            <a:hlinkClick r:id="rId69" action="ppaction://hlinksldjump"/>
          </p:cNvPr>
          <p:cNvSpPr/>
          <p:nvPr/>
        </p:nvSpPr>
        <p:spPr>
          <a:xfrm>
            <a:off x="3852000" y="3276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Gerste</a:t>
            </a:r>
          </a:p>
        </p:txBody>
      </p:sp>
      <p:sp>
        <p:nvSpPr>
          <p:cNvPr id="223" name="Abgerundetes Rechteck 222">
            <a:hlinkClick r:id="rId70" action="ppaction://hlinksldjump"/>
          </p:cNvPr>
          <p:cNvSpPr/>
          <p:nvPr/>
        </p:nvSpPr>
        <p:spPr>
          <a:xfrm>
            <a:off x="4968000" y="3276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Soja</a:t>
            </a:r>
          </a:p>
        </p:txBody>
      </p:sp>
      <p:sp>
        <p:nvSpPr>
          <p:cNvPr id="224" name="Abgerundetes Rechteck 223">
            <a:hlinkClick r:id="rId71" action="ppaction://hlinksldjump"/>
          </p:cNvPr>
          <p:cNvSpPr/>
          <p:nvPr/>
        </p:nvSpPr>
        <p:spPr>
          <a:xfrm>
            <a:off x="4464000" y="3276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Gesamt</a:t>
            </a:r>
          </a:p>
        </p:txBody>
      </p:sp>
      <p:sp>
        <p:nvSpPr>
          <p:cNvPr id="225" name="Abgerundetes Rechteck 224">
            <a:hlinkClick r:id="rId72" action="ppaction://hlinksldjump"/>
          </p:cNvPr>
          <p:cNvSpPr/>
          <p:nvPr/>
        </p:nvSpPr>
        <p:spPr>
          <a:xfrm>
            <a:off x="6588000" y="3276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Gesamt</a:t>
            </a:r>
          </a:p>
        </p:txBody>
      </p:sp>
      <p:sp>
        <p:nvSpPr>
          <p:cNvPr id="226" name="Abgerundetes Rechteck 225">
            <a:hlinkClick r:id="rId73" action="ppaction://hlinksldjump"/>
          </p:cNvPr>
          <p:cNvSpPr/>
          <p:nvPr/>
        </p:nvSpPr>
        <p:spPr>
          <a:xfrm>
            <a:off x="5472000" y="3276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Raps</a:t>
            </a:r>
          </a:p>
        </p:txBody>
      </p:sp>
      <p:sp>
        <p:nvSpPr>
          <p:cNvPr id="227" name="Abgerundetes Rechteck 226">
            <a:hlinkClick r:id="rId74" action="ppaction://hlinksldjump"/>
          </p:cNvPr>
          <p:cNvSpPr/>
          <p:nvPr/>
        </p:nvSpPr>
        <p:spPr>
          <a:xfrm>
            <a:off x="7092000" y="3276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Palmöl</a:t>
            </a:r>
          </a:p>
        </p:txBody>
      </p:sp>
      <p:sp>
        <p:nvSpPr>
          <p:cNvPr id="228" name="Abgerundetes Rechteck 227">
            <a:hlinkClick r:id="rId75" action="ppaction://hlinksldjump"/>
          </p:cNvPr>
          <p:cNvSpPr/>
          <p:nvPr/>
        </p:nvSpPr>
        <p:spPr>
          <a:xfrm>
            <a:off x="7596000" y="3276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Sojaöl</a:t>
            </a:r>
          </a:p>
        </p:txBody>
      </p:sp>
      <p:sp>
        <p:nvSpPr>
          <p:cNvPr id="229" name="Abgerundetes Rechteck 228">
            <a:hlinkClick r:id="rId76" action="ppaction://hlinksldjump"/>
          </p:cNvPr>
          <p:cNvSpPr/>
          <p:nvPr/>
        </p:nvSpPr>
        <p:spPr>
          <a:xfrm>
            <a:off x="8100000" y="3276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Rapsöl</a:t>
            </a:r>
          </a:p>
        </p:txBody>
      </p:sp>
      <p:sp>
        <p:nvSpPr>
          <p:cNvPr id="237" name="Textfeld 236"/>
          <p:cNvSpPr txBox="1"/>
          <p:nvPr/>
        </p:nvSpPr>
        <p:spPr>
          <a:xfrm rot="900000">
            <a:off x="3861591" y="3535342"/>
            <a:ext cx="128685" cy="233521"/>
          </a:xfrm>
          <a:prstGeom prst="rect">
            <a:avLst/>
          </a:prstGeom>
          <a:noFill/>
        </p:spPr>
        <p:txBody>
          <a:bodyPr vert="vert270" wrap="none" lIns="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600" dirty="0"/>
              <a:t>Grafik</a:t>
            </a:r>
          </a:p>
        </p:txBody>
      </p:sp>
      <p:sp>
        <p:nvSpPr>
          <p:cNvPr id="238" name="Textfeld 237"/>
          <p:cNvSpPr txBox="1"/>
          <p:nvPr/>
        </p:nvSpPr>
        <p:spPr>
          <a:xfrm rot="900000">
            <a:off x="4007990" y="3462883"/>
            <a:ext cx="165036" cy="302450"/>
          </a:xfrm>
          <a:prstGeom prst="rect">
            <a:avLst/>
          </a:prstGeom>
          <a:noFill/>
        </p:spPr>
        <p:txBody>
          <a:bodyPr vert="vert270"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600" dirty="0"/>
              <a:t>20 Jahre</a:t>
            </a:r>
          </a:p>
        </p:txBody>
      </p:sp>
      <p:sp>
        <p:nvSpPr>
          <p:cNvPr id="239" name="Textfeld 238"/>
          <p:cNvSpPr txBox="1"/>
          <p:nvPr/>
        </p:nvSpPr>
        <p:spPr>
          <a:xfrm rot="900000">
            <a:off x="4190740" y="3479815"/>
            <a:ext cx="128685" cy="297642"/>
          </a:xfrm>
          <a:prstGeom prst="rect">
            <a:avLst/>
          </a:prstGeom>
          <a:noFill/>
        </p:spPr>
        <p:txBody>
          <a:bodyPr vert="vert270" wrap="none" lIns="36000" tIns="36000" rIns="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600" dirty="0"/>
              <a:t>.</a:t>
            </a:r>
            <a:r>
              <a:rPr lang="de-DE" sz="600" dirty="0" err="1"/>
              <a:t>n.Arten</a:t>
            </a:r>
            <a:endParaRPr lang="de-DE" sz="600" dirty="0"/>
          </a:p>
        </p:txBody>
      </p:sp>
      <p:sp>
        <p:nvSpPr>
          <p:cNvPr id="231" name="Textfeld 230"/>
          <p:cNvSpPr txBox="1"/>
          <p:nvPr/>
        </p:nvSpPr>
        <p:spPr>
          <a:xfrm>
            <a:off x="2689302" y="3780000"/>
            <a:ext cx="1090610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Argentinien (</a:t>
            </a:r>
            <a:r>
              <a:rPr lang="de-DE" sz="1000" i="0" dirty="0" err="1"/>
              <a:t>No</a:t>
            </a:r>
            <a:r>
              <a:rPr lang="de-DE" sz="1000" i="0" dirty="0"/>
              <a:t>. 3)</a:t>
            </a:r>
          </a:p>
        </p:txBody>
      </p:sp>
      <p:sp>
        <p:nvSpPr>
          <p:cNvPr id="9" name="Abgerundetes Rechteck 8">
            <a:hlinkClick r:id="rId77" action="ppaction://hlinksldjump"/>
          </p:cNvPr>
          <p:cNvSpPr/>
          <p:nvPr/>
        </p:nvSpPr>
        <p:spPr>
          <a:xfrm>
            <a:off x="3816000" y="381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40" name="Abgerundetes Rechteck 239">
            <a:hlinkClick r:id="rId78" action="ppaction://hlinksldjump"/>
          </p:cNvPr>
          <p:cNvSpPr/>
          <p:nvPr/>
        </p:nvSpPr>
        <p:spPr>
          <a:xfrm>
            <a:off x="3996000" y="381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41" name="Abgerundetes Rechteck 240">
            <a:hlinkClick r:id="rId79" action="ppaction://hlinksldjump"/>
          </p:cNvPr>
          <p:cNvSpPr/>
          <p:nvPr/>
        </p:nvSpPr>
        <p:spPr>
          <a:xfrm>
            <a:off x="4176000" y="381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43" name="Textfeld 242"/>
          <p:cNvSpPr txBox="1"/>
          <p:nvPr/>
        </p:nvSpPr>
        <p:spPr>
          <a:xfrm>
            <a:off x="2769453" y="3960000"/>
            <a:ext cx="1010459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Australien (</a:t>
            </a:r>
            <a:r>
              <a:rPr lang="de-DE" sz="1000" i="0" dirty="0" err="1"/>
              <a:t>No</a:t>
            </a:r>
            <a:r>
              <a:rPr lang="de-DE" sz="1000" i="0" dirty="0"/>
              <a:t>. 8)</a:t>
            </a:r>
          </a:p>
        </p:txBody>
      </p:sp>
      <p:sp>
        <p:nvSpPr>
          <p:cNvPr id="244" name="Abgerundetes Rechteck 243">
            <a:hlinkClick r:id="rId80" action="ppaction://hlinksldjump"/>
          </p:cNvPr>
          <p:cNvSpPr/>
          <p:nvPr/>
        </p:nvSpPr>
        <p:spPr>
          <a:xfrm>
            <a:off x="3816000" y="399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45" name="Abgerundetes Rechteck 244">
            <a:hlinkClick r:id="rId81" action="ppaction://hlinksldjump"/>
          </p:cNvPr>
          <p:cNvSpPr/>
          <p:nvPr/>
        </p:nvSpPr>
        <p:spPr>
          <a:xfrm>
            <a:off x="3996000" y="399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46" name="Abgerundetes Rechteck 245">
            <a:hlinkClick r:id="rId82" action="ppaction://hlinksldjump"/>
          </p:cNvPr>
          <p:cNvSpPr/>
          <p:nvPr/>
        </p:nvSpPr>
        <p:spPr>
          <a:xfrm>
            <a:off x="4176000" y="399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48" name="Textfeld 247"/>
          <p:cNvSpPr txBox="1"/>
          <p:nvPr/>
        </p:nvSpPr>
        <p:spPr>
          <a:xfrm>
            <a:off x="2856015" y="4140000"/>
            <a:ext cx="923897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Brasilien (</a:t>
            </a:r>
            <a:r>
              <a:rPr lang="de-DE" sz="1000" i="0" dirty="0" err="1"/>
              <a:t>No</a:t>
            </a:r>
            <a:r>
              <a:rPr lang="de-DE" sz="1000" i="0" dirty="0"/>
              <a:t>. 6)</a:t>
            </a:r>
          </a:p>
        </p:txBody>
      </p:sp>
      <p:sp>
        <p:nvSpPr>
          <p:cNvPr id="249" name="Abgerundetes Rechteck 248">
            <a:hlinkClick r:id="rId83" action="ppaction://hlinksldjump"/>
          </p:cNvPr>
          <p:cNvSpPr/>
          <p:nvPr/>
        </p:nvSpPr>
        <p:spPr>
          <a:xfrm>
            <a:off x="3816000" y="417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50" name="Abgerundetes Rechteck 249">
            <a:hlinkClick r:id="rId84" action="ppaction://hlinksldjump"/>
          </p:cNvPr>
          <p:cNvSpPr/>
          <p:nvPr/>
        </p:nvSpPr>
        <p:spPr>
          <a:xfrm>
            <a:off x="3996000" y="417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51" name="Abgerundetes Rechteck 250">
            <a:hlinkClick r:id="rId85" action="ppaction://hlinksldjump"/>
          </p:cNvPr>
          <p:cNvSpPr/>
          <p:nvPr/>
        </p:nvSpPr>
        <p:spPr>
          <a:xfrm>
            <a:off x="4176000" y="417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53" name="Textfeld 252"/>
          <p:cNvSpPr txBox="1"/>
          <p:nvPr/>
        </p:nvSpPr>
        <p:spPr>
          <a:xfrm>
            <a:off x="2971430" y="4320000"/>
            <a:ext cx="808482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EU -27 (</a:t>
            </a:r>
            <a:r>
              <a:rPr lang="de-DE" sz="1000" i="0" dirty="0" err="1"/>
              <a:t>No</a:t>
            </a:r>
            <a:r>
              <a:rPr lang="de-DE" sz="1000" i="0" dirty="0"/>
              <a:t>. 5)</a:t>
            </a:r>
          </a:p>
        </p:txBody>
      </p:sp>
      <p:sp>
        <p:nvSpPr>
          <p:cNvPr id="254" name="Abgerundetes Rechteck 253">
            <a:hlinkClick r:id="rId86" action="ppaction://hlinksldjump"/>
          </p:cNvPr>
          <p:cNvSpPr/>
          <p:nvPr/>
        </p:nvSpPr>
        <p:spPr>
          <a:xfrm>
            <a:off x="3816000" y="435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55" name="Abgerundetes Rechteck 254">
            <a:hlinkClick r:id="rId87" action="ppaction://hlinksldjump"/>
          </p:cNvPr>
          <p:cNvSpPr/>
          <p:nvPr/>
        </p:nvSpPr>
        <p:spPr>
          <a:xfrm>
            <a:off x="3996000" y="435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56" name="Abgerundetes Rechteck 255">
            <a:hlinkClick r:id="rId88" action="ppaction://hlinksldjump"/>
          </p:cNvPr>
          <p:cNvSpPr/>
          <p:nvPr/>
        </p:nvSpPr>
        <p:spPr>
          <a:xfrm>
            <a:off x="4176000" y="435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58" name="Textfeld 257"/>
          <p:cNvSpPr txBox="1"/>
          <p:nvPr/>
        </p:nvSpPr>
        <p:spPr>
          <a:xfrm>
            <a:off x="2920134" y="4500000"/>
            <a:ext cx="859778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Kanada (</a:t>
            </a:r>
            <a:r>
              <a:rPr lang="de-DE" sz="1000" i="0" dirty="0" err="1"/>
              <a:t>No</a:t>
            </a:r>
            <a:r>
              <a:rPr lang="de-DE" sz="1000" i="0" dirty="0"/>
              <a:t>. 7)</a:t>
            </a:r>
          </a:p>
        </p:txBody>
      </p:sp>
      <p:sp>
        <p:nvSpPr>
          <p:cNvPr id="259" name="Abgerundetes Rechteck 258">
            <a:hlinkClick r:id="rId89" action="ppaction://hlinksldjump"/>
          </p:cNvPr>
          <p:cNvSpPr/>
          <p:nvPr/>
        </p:nvSpPr>
        <p:spPr>
          <a:xfrm>
            <a:off x="3816000" y="453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60" name="Abgerundetes Rechteck 259">
            <a:hlinkClick r:id="rId90" action="ppaction://hlinksldjump"/>
          </p:cNvPr>
          <p:cNvSpPr/>
          <p:nvPr/>
        </p:nvSpPr>
        <p:spPr>
          <a:xfrm>
            <a:off x="3996000" y="453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61" name="Abgerundetes Rechteck 260">
            <a:hlinkClick r:id="rId91" action="ppaction://hlinksldjump"/>
          </p:cNvPr>
          <p:cNvSpPr/>
          <p:nvPr/>
        </p:nvSpPr>
        <p:spPr>
          <a:xfrm>
            <a:off x="4176000" y="453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63" name="Textfeld 262"/>
          <p:cNvSpPr txBox="1"/>
          <p:nvPr/>
        </p:nvSpPr>
        <p:spPr>
          <a:xfrm>
            <a:off x="2719759" y="4680000"/>
            <a:ext cx="1060153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Kasachstan (</a:t>
            </a:r>
            <a:r>
              <a:rPr lang="de-DE" sz="1000" i="0" dirty="0" err="1"/>
              <a:t>No</a:t>
            </a:r>
            <a:r>
              <a:rPr lang="de-DE" sz="1000" i="0" dirty="0"/>
              <a:t>. 9)</a:t>
            </a:r>
          </a:p>
        </p:txBody>
      </p:sp>
      <p:sp>
        <p:nvSpPr>
          <p:cNvPr id="264" name="Abgerundetes Rechteck 263">
            <a:hlinkClick r:id="rId92" action="ppaction://hlinksldjump"/>
          </p:cNvPr>
          <p:cNvSpPr/>
          <p:nvPr/>
        </p:nvSpPr>
        <p:spPr>
          <a:xfrm>
            <a:off x="3816000" y="471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65" name="Abgerundetes Rechteck 264">
            <a:hlinkClick r:id="rId93" action="ppaction://hlinksldjump"/>
          </p:cNvPr>
          <p:cNvSpPr/>
          <p:nvPr/>
        </p:nvSpPr>
        <p:spPr>
          <a:xfrm>
            <a:off x="3996000" y="471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66" name="Abgerundetes Rechteck 265">
            <a:hlinkClick r:id="rId94" action="ppaction://hlinksldjump"/>
          </p:cNvPr>
          <p:cNvSpPr/>
          <p:nvPr/>
        </p:nvSpPr>
        <p:spPr>
          <a:xfrm>
            <a:off x="4176000" y="471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68" name="Textfeld 267"/>
          <p:cNvSpPr txBox="1"/>
          <p:nvPr/>
        </p:nvSpPr>
        <p:spPr>
          <a:xfrm>
            <a:off x="2808000" y="4860000"/>
            <a:ext cx="939927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Russland (</a:t>
            </a:r>
            <a:r>
              <a:rPr lang="de-DE" sz="1000" i="0" dirty="0" err="1"/>
              <a:t>No</a:t>
            </a:r>
            <a:r>
              <a:rPr lang="de-DE" sz="1000" i="0" dirty="0"/>
              <a:t>. 4)</a:t>
            </a:r>
          </a:p>
        </p:txBody>
      </p:sp>
      <p:sp>
        <p:nvSpPr>
          <p:cNvPr id="269" name="Abgerundetes Rechteck 268">
            <a:hlinkClick r:id="rId95" action="ppaction://hlinksldjump"/>
          </p:cNvPr>
          <p:cNvSpPr/>
          <p:nvPr/>
        </p:nvSpPr>
        <p:spPr>
          <a:xfrm>
            <a:off x="3816000" y="489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70" name="Abgerundetes Rechteck 269">
            <a:hlinkClick r:id="rId96" action="ppaction://hlinksldjump"/>
          </p:cNvPr>
          <p:cNvSpPr/>
          <p:nvPr/>
        </p:nvSpPr>
        <p:spPr>
          <a:xfrm>
            <a:off x="3996000" y="489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71" name="Abgerundetes Rechteck 270">
            <a:hlinkClick r:id="rId97" action="ppaction://hlinksldjump"/>
          </p:cNvPr>
          <p:cNvSpPr/>
          <p:nvPr/>
        </p:nvSpPr>
        <p:spPr>
          <a:xfrm>
            <a:off x="4176000" y="489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73" name="Textfeld 272"/>
          <p:cNvSpPr txBox="1"/>
          <p:nvPr/>
        </p:nvSpPr>
        <p:spPr>
          <a:xfrm>
            <a:off x="2915325" y="5040000"/>
            <a:ext cx="864587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Türkei (</a:t>
            </a:r>
            <a:r>
              <a:rPr lang="de-DE" sz="1000" i="0" dirty="0" err="1"/>
              <a:t>No</a:t>
            </a:r>
            <a:r>
              <a:rPr lang="de-DE" sz="1000" i="0" dirty="0"/>
              <a:t>. 11)</a:t>
            </a:r>
          </a:p>
        </p:txBody>
      </p:sp>
      <p:sp>
        <p:nvSpPr>
          <p:cNvPr id="274" name="Abgerundetes Rechteck 273">
            <a:hlinkClick r:id="rId98" action="ppaction://hlinksldjump"/>
          </p:cNvPr>
          <p:cNvSpPr/>
          <p:nvPr/>
        </p:nvSpPr>
        <p:spPr>
          <a:xfrm>
            <a:off x="3816000" y="507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75" name="Abgerundetes Rechteck 274">
            <a:hlinkClick r:id="rId99" action="ppaction://hlinksldjump"/>
          </p:cNvPr>
          <p:cNvSpPr/>
          <p:nvPr/>
        </p:nvSpPr>
        <p:spPr>
          <a:xfrm>
            <a:off x="3996000" y="507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76" name="Abgerundetes Rechteck 275">
            <a:hlinkClick r:id="rId100" action="ppaction://hlinksldjump"/>
          </p:cNvPr>
          <p:cNvSpPr/>
          <p:nvPr/>
        </p:nvSpPr>
        <p:spPr>
          <a:xfrm>
            <a:off x="4176000" y="507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78" name="Textfeld 277"/>
          <p:cNvSpPr txBox="1"/>
          <p:nvPr/>
        </p:nvSpPr>
        <p:spPr>
          <a:xfrm>
            <a:off x="2899294" y="5220000"/>
            <a:ext cx="880618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Ukraine (</a:t>
            </a:r>
            <a:r>
              <a:rPr lang="de-DE" sz="1000" i="0" dirty="0" err="1"/>
              <a:t>No</a:t>
            </a:r>
            <a:r>
              <a:rPr lang="de-DE" sz="1000" i="0" dirty="0"/>
              <a:t>. 2)</a:t>
            </a:r>
          </a:p>
        </p:txBody>
      </p:sp>
      <p:sp>
        <p:nvSpPr>
          <p:cNvPr id="279" name="Abgerundetes Rechteck 278">
            <a:hlinkClick r:id="rId101" action="ppaction://hlinksldjump"/>
          </p:cNvPr>
          <p:cNvSpPr/>
          <p:nvPr/>
        </p:nvSpPr>
        <p:spPr>
          <a:xfrm>
            <a:off x="3816000" y="525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80" name="Abgerundetes Rechteck 279">
            <a:hlinkClick r:id="rId102" action="ppaction://hlinksldjump"/>
          </p:cNvPr>
          <p:cNvSpPr/>
          <p:nvPr/>
        </p:nvSpPr>
        <p:spPr>
          <a:xfrm>
            <a:off x="3996000" y="525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81" name="Abgerundetes Rechteck 280">
            <a:hlinkClick r:id="rId103" action="ppaction://hlinksldjump"/>
          </p:cNvPr>
          <p:cNvSpPr/>
          <p:nvPr/>
        </p:nvSpPr>
        <p:spPr>
          <a:xfrm>
            <a:off x="4176000" y="525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83" name="Textfeld 282"/>
          <p:cNvSpPr txBox="1"/>
          <p:nvPr/>
        </p:nvSpPr>
        <p:spPr>
          <a:xfrm>
            <a:off x="3094862" y="5400000"/>
            <a:ext cx="685050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USA (</a:t>
            </a:r>
            <a:r>
              <a:rPr lang="de-DE" sz="1000" i="0" dirty="0" err="1"/>
              <a:t>No</a:t>
            </a:r>
            <a:r>
              <a:rPr lang="de-DE" sz="1000" i="0" dirty="0"/>
              <a:t>. 1)</a:t>
            </a:r>
          </a:p>
        </p:txBody>
      </p:sp>
      <p:sp>
        <p:nvSpPr>
          <p:cNvPr id="284" name="Abgerundetes Rechteck 283">
            <a:hlinkClick r:id="rId104" action="ppaction://hlinksldjump"/>
          </p:cNvPr>
          <p:cNvSpPr/>
          <p:nvPr/>
        </p:nvSpPr>
        <p:spPr>
          <a:xfrm>
            <a:off x="3816000" y="543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85" name="Abgerundetes Rechteck 284">
            <a:hlinkClick r:id="rId105" action="ppaction://hlinksldjump"/>
          </p:cNvPr>
          <p:cNvSpPr/>
          <p:nvPr/>
        </p:nvSpPr>
        <p:spPr>
          <a:xfrm>
            <a:off x="3996000" y="543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286" name="Abgerundetes Rechteck 285">
            <a:hlinkClick r:id="rId106" action="ppaction://hlinksldjump"/>
          </p:cNvPr>
          <p:cNvSpPr/>
          <p:nvPr/>
        </p:nvSpPr>
        <p:spPr>
          <a:xfrm>
            <a:off x="4176000" y="543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337" name="Textfeld 336"/>
          <p:cNvSpPr txBox="1"/>
          <p:nvPr/>
        </p:nvSpPr>
        <p:spPr>
          <a:xfrm>
            <a:off x="4821276" y="3780000"/>
            <a:ext cx="1090609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Argentinien (</a:t>
            </a:r>
            <a:r>
              <a:rPr lang="de-DE" sz="1000" i="0" dirty="0" err="1"/>
              <a:t>No</a:t>
            </a:r>
            <a:r>
              <a:rPr lang="de-DE" sz="1000" i="0" dirty="0"/>
              <a:t>. 3)</a:t>
            </a:r>
          </a:p>
        </p:txBody>
      </p:sp>
      <p:sp>
        <p:nvSpPr>
          <p:cNvPr id="338" name="Abgerundetes Rechteck 337">
            <a:hlinkClick r:id="rId107" action="ppaction://hlinksldjump"/>
          </p:cNvPr>
          <p:cNvSpPr/>
          <p:nvPr/>
        </p:nvSpPr>
        <p:spPr>
          <a:xfrm>
            <a:off x="5940000" y="381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339" name="Abgerundetes Rechteck 338">
            <a:hlinkClick r:id="rId108" action="ppaction://hlinksldjump"/>
          </p:cNvPr>
          <p:cNvSpPr/>
          <p:nvPr/>
        </p:nvSpPr>
        <p:spPr>
          <a:xfrm>
            <a:off x="6120000" y="381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340" name="Abgerundetes Rechteck 339">
            <a:hlinkClick r:id="rId109" action="ppaction://hlinksldjump"/>
          </p:cNvPr>
          <p:cNvSpPr/>
          <p:nvPr/>
        </p:nvSpPr>
        <p:spPr>
          <a:xfrm>
            <a:off x="6300000" y="381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333" name="Textfeld 332"/>
          <p:cNvSpPr txBox="1"/>
          <p:nvPr/>
        </p:nvSpPr>
        <p:spPr>
          <a:xfrm>
            <a:off x="4987988" y="3960000"/>
            <a:ext cx="923897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Brasilien (</a:t>
            </a:r>
            <a:r>
              <a:rPr lang="de-DE" sz="1000" i="0" dirty="0" err="1"/>
              <a:t>No</a:t>
            </a:r>
            <a:r>
              <a:rPr lang="de-DE" sz="1000" i="0" dirty="0"/>
              <a:t>. 1)</a:t>
            </a:r>
          </a:p>
        </p:txBody>
      </p:sp>
      <p:sp>
        <p:nvSpPr>
          <p:cNvPr id="329" name="Textfeld 328"/>
          <p:cNvSpPr txBox="1"/>
          <p:nvPr/>
        </p:nvSpPr>
        <p:spPr>
          <a:xfrm>
            <a:off x="5066534" y="4140000"/>
            <a:ext cx="845351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EU-27 (</a:t>
            </a:r>
            <a:r>
              <a:rPr lang="de-DE" sz="1000" i="0" dirty="0" err="1"/>
              <a:t>No</a:t>
            </a:r>
            <a:r>
              <a:rPr lang="de-DE" sz="1000" i="0" dirty="0"/>
              <a:t>. 10)</a:t>
            </a:r>
          </a:p>
        </p:txBody>
      </p:sp>
      <p:sp>
        <p:nvSpPr>
          <p:cNvPr id="325" name="Textfeld 324"/>
          <p:cNvSpPr txBox="1"/>
          <p:nvPr/>
        </p:nvSpPr>
        <p:spPr>
          <a:xfrm>
            <a:off x="4858144" y="4320000"/>
            <a:ext cx="1053741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Indonesien (</a:t>
            </a:r>
            <a:r>
              <a:rPr lang="de-DE" sz="1000" i="0" dirty="0" err="1"/>
              <a:t>No</a:t>
            </a:r>
            <a:r>
              <a:rPr lang="de-DE" sz="1000" i="0" dirty="0"/>
              <a:t>. 4)</a:t>
            </a:r>
          </a:p>
        </p:txBody>
      </p:sp>
      <p:sp>
        <p:nvSpPr>
          <p:cNvPr id="321" name="Textfeld 320"/>
          <p:cNvSpPr txBox="1"/>
          <p:nvPr/>
        </p:nvSpPr>
        <p:spPr>
          <a:xfrm>
            <a:off x="5052107" y="4500000"/>
            <a:ext cx="859778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Kanada (</a:t>
            </a:r>
            <a:r>
              <a:rPr lang="de-DE" sz="1000" i="0" dirty="0" err="1"/>
              <a:t>No</a:t>
            </a:r>
            <a:r>
              <a:rPr lang="de-DE" sz="1000" i="0" dirty="0"/>
              <a:t>. 5)</a:t>
            </a:r>
          </a:p>
        </p:txBody>
      </p:sp>
      <p:sp>
        <p:nvSpPr>
          <p:cNvPr id="317" name="Textfeld 316"/>
          <p:cNvSpPr txBox="1"/>
          <p:nvPr/>
        </p:nvSpPr>
        <p:spPr>
          <a:xfrm>
            <a:off x="4971958" y="4680000"/>
            <a:ext cx="939927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Malaysia (</a:t>
            </a:r>
            <a:r>
              <a:rPr lang="de-DE" sz="1000" i="0" dirty="0" err="1"/>
              <a:t>No</a:t>
            </a:r>
            <a:r>
              <a:rPr lang="de-DE" sz="1000" i="0" dirty="0"/>
              <a:t>. 6)</a:t>
            </a:r>
          </a:p>
        </p:txBody>
      </p:sp>
      <p:sp>
        <p:nvSpPr>
          <p:cNvPr id="313" name="Textfeld 312"/>
          <p:cNvSpPr txBox="1"/>
          <p:nvPr/>
        </p:nvSpPr>
        <p:spPr>
          <a:xfrm>
            <a:off x="4955928" y="4860000"/>
            <a:ext cx="955957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Paraguay (</a:t>
            </a:r>
            <a:r>
              <a:rPr lang="de-DE" sz="1000" i="0" dirty="0" err="1"/>
              <a:t>No</a:t>
            </a:r>
            <a:r>
              <a:rPr lang="de-DE" sz="1000" i="0" dirty="0"/>
              <a:t>. 9)</a:t>
            </a:r>
          </a:p>
        </p:txBody>
      </p:sp>
      <p:sp>
        <p:nvSpPr>
          <p:cNvPr id="309" name="Textfeld 308"/>
          <p:cNvSpPr txBox="1"/>
          <p:nvPr/>
        </p:nvSpPr>
        <p:spPr>
          <a:xfrm>
            <a:off x="4971958" y="5040000"/>
            <a:ext cx="939927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Russland (</a:t>
            </a:r>
            <a:r>
              <a:rPr lang="de-DE" sz="1000" i="0" dirty="0" err="1"/>
              <a:t>No</a:t>
            </a:r>
            <a:r>
              <a:rPr lang="de-DE" sz="1000" i="0" dirty="0"/>
              <a:t>. 8)</a:t>
            </a:r>
          </a:p>
        </p:txBody>
      </p:sp>
      <p:sp>
        <p:nvSpPr>
          <p:cNvPr id="305" name="Textfeld 304"/>
          <p:cNvSpPr txBox="1"/>
          <p:nvPr/>
        </p:nvSpPr>
        <p:spPr>
          <a:xfrm>
            <a:off x="5031267" y="5220000"/>
            <a:ext cx="880618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Ukraine (</a:t>
            </a:r>
            <a:r>
              <a:rPr lang="de-DE" sz="1000" i="0" dirty="0" err="1"/>
              <a:t>No</a:t>
            </a:r>
            <a:r>
              <a:rPr lang="de-DE" sz="1000" i="0" dirty="0"/>
              <a:t>. 7)</a:t>
            </a:r>
          </a:p>
        </p:txBody>
      </p:sp>
      <p:sp>
        <p:nvSpPr>
          <p:cNvPr id="301" name="Textfeld 300"/>
          <p:cNvSpPr txBox="1"/>
          <p:nvPr/>
        </p:nvSpPr>
        <p:spPr>
          <a:xfrm>
            <a:off x="5226835" y="5400000"/>
            <a:ext cx="685050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USA (</a:t>
            </a:r>
            <a:r>
              <a:rPr lang="de-DE" sz="1000" i="0" dirty="0" err="1"/>
              <a:t>No</a:t>
            </a:r>
            <a:r>
              <a:rPr lang="de-DE" sz="1000" i="0" dirty="0"/>
              <a:t>. 2)</a:t>
            </a:r>
          </a:p>
        </p:txBody>
      </p:sp>
      <p:sp>
        <p:nvSpPr>
          <p:cNvPr id="391" name="Textfeld 390"/>
          <p:cNvSpPr txBox="1"/>
          <p:nvPr/>
        </p:nvSpPr>
        <p:spPr>
          <a:xfrm>
            <a:off x="7260939" y="3780000"/>
            <a:ext cx="1090610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Argentinien (</a:t>
            </a:r>
            <a:r>
              <a:rPr lang="de-DE" sz="1000" i="0" dirty="0" err="1"/>
              <a:t>No</a:t>
            </a:r>
            <a:r>
              <a:rPr lang="de-DE" sz="1000" i="0" dirty="0"/>
              <a:t>. 3)</a:t>
            </a:r>
          </a:p>
        </p:txBody>
      </p:sp>
      <p:sp>
        <p:nvSpPr>
          <p:cNvPr id="393" name="Abgerundetes Rechteck 392">
            <a:hlinkClick r:id="rId110" action="ppaction://hlinksldjump"/>
          </p:cNvPr>
          <p:cNvSpPr/>
          <p:nvPr/>
        </p:nvSpPr>
        <p:spPr>
          <a:xfrm>
            <a:off x="8748000" y="381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394" name="Abgerundetes Rechteck 393">
            <a:hlinkClick r:id="rId111" action="ppaction://hlinksldjump"/>
          </p:cNvPr>
          <p:cNvSpPr/>
          <p:nvPr/>
        </p:nvSpPr>
        <p:spPr>
          <a:xfrm>
            <a:off x="8928000" y="381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387" name="Textfeld 386"/>
          <p:cNvSpPr txBox="1"/>
          <p:nvPr/>
        </p:nvSpPr>
        <p:spPr>
          <a:xfrm>
            <a:off x="7427652" y="3960000"/>
            <a:ext cx="923897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Brasilien (</a:t>
            </a:r>
            <a:r>
              <a:rPr lang="de-DE" sz="1000" i="0" dirty="0" err="1"/>
              <a:t>No</a:t>
            </a:r>
            <a:r>
              <a:rPr lang="de-DE" sz="1000" i="0" dirty="0"/>
              <a:t>. 8)</a:t>
            </a:r>
          </a:p>
        </p:txBody>
      </p:sp>
      <p:sp>
        <p:nvSpPr>
          <p:cNvPr id="383" name="Textfeld 382"/>
          <p:cNvSpPr txBox="1"/>
          <p:nvPr/>
        </p:nvSpPr>
        <p:spPr>
          <a:xfrm>
            <a:off x="7571921" y="4140000"/>
            <a:ext cx="779628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EU-27 (</a:t>
            </a:r>
            <a:r>
              <a:rPr lang="de-DE" sz="1000" i="0" dirty="0" err="1"/>
              <a:t>No</a:t>
            </a:r>
            <a:r>
              <a:rPr lang="de-DE" sz="1000" i="0" dirty="0"/>
              <a:t>. 7)</a:t>
            </a:r>
          </a:p>
        </p:txBody>
      </p:sp>
      <p:sp>
        <p:nvSpPr>
          <p:cNvPr id="379" name="Textfeld 378"/>
          <p:cNvSpPr txBox="1"/>
          <p:nvPr/>
        </p:nvSpPr>
        <p:spPr>
          <a:xfrm>
            <a:off x="7297808" y="4320000"/>
            <a:ext cx="1053741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Indonesien (</a:t>
            </a:r>
            <a:r>
              <a:rPr lang="de-DE" sz="1000" i="0" dirty="0" err="1"/>
              <a:t>No</a:t>
            </a:r>
            <a:r>
              <a:rPr lang="de-DE" sz="1000" i="0" dirty="0"/>
              <a:t>. 1)</a:t>
            </a:r>
          </a:p>
        </p:txBody>
      </p:sp>
      <p:sp>
        <p:nvSpPr>
          <p:cNvPr id="375" name="Textfeld 374"/>
          <p:cNvSpPr txBox="1"/>
          <p:nvPr/>
        </p:nvSpPr>
        <p:spPr>
          <a:xfrm>
            <a:off x="7491771" y="4500000"/>
            <a:ext cx="859778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Kanada (</a:t>
            </a:r>
            <a:r>
              <a:rPr lang="de-DE" sz="1000" i="0" dirty="0" err="1"/>
              <a:t>No</a:t>
            </a:r>
            <a:r>
              <a:rPr lang="de-DE" sz="1000" i="0" dirty="0"/>
              <a:t>. 6)</a:t>
            </a:r>
          </a:p>
        </p:txBody>
      </p:sp>
      <p:sp>
        <p:nvSpPr>
          <p:cNvPr id="371" name="Textfeld 370"/>
          <p:cNvSpPr txBox="1"/>
          <p:nvPr/>
        </p:nvSpPr>
        <p:spPr>
          <a:xfrm>
            <a:off x="7411622" y="4680000"/>
            <a:ext cx="939927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Malaysia (</a:t>
            </a:r>
            <a:r>
              <a:rPr lang="de-DE" sz="1000" i="0" dirty="0" err="1"/>
              <a:t>No</a:t>
            </a:r>
            <a:r>
              <a:rPr lang="de-DE" sz="1000" i="0" dirty="0"/>
              <a:t>. 2)</a:t>
            </a:r>
          </a:p>
        </p:txBody>
      </p:sp>
      <p:sp>
        <p:nvSpPr>
          <p:cNvPr id="367" name="Textfeld 366"/>
          <p:cNvSpPr txBox="1"/>
          <p:nvPr/>
        </p:nvSpPr>
        <p:spPr>
          <a:xfrm>
            <a:off x="7183994" y="4860000"/>
            <a:ext cx="1167555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Philippinen (</a:t>
            </a:r>
            <a:r>
              <a:rPr lang="de-DE" sz="1000" i="0" dirty="0" err="1"/>
              <a:t>No</a:t>
            </a:r>
            <a:r>
              <a:rPr lang="de-DE" sz="1000" i="0" dirty="0"/>
              <a:t>. 10)</a:t>
            </a:r>
          </a:p>
        </p:txBody>
      </p:sp>
      <p:sp>
        <p:nvSpPr>
          <p:cNvPr id="363" name="Textfeld 362"/>
          <p:cNvSpPr txBox="1"/>
          <p:nvPr/>
        </p:nvSpPr>
        <p:spPr>
          <a:xfrm>
            <a:off x="7411622" y="5040000"/>
            <a:ext cx="939927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Russland (</a:t>
            </a:r>
            <a:r>
              <a:rPr lang="de-DE" sz="1000" i="0" dirty="0" err="1"/>
              <a:t>No</a:t>
            </a:r>
            <a:r>
              <a:rPr lang="de-DE" sz="1000" i="0" dirty="0"/>
              <a:t>. 5)</a:t>
            </a:r>
          </a:p>
        </p:txBody>
      </p:sp>
      <p:sp>
        <p:nvSpPr>
          <p:cNvPr id="359" name="Textfeld 358"/>
          <p:cNvSpPr txBox="1"/>
          <p:nvPr/>
        </p:nvSpPr>
        <p:spPr>
          <a:xfrm>
            <a:off x="7470932" y="5220000"/>
            <a:ext cx="880617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Ukraine (</a:t>
            </a:r>
            <a:r>
              <a:rPr lang="de-DE" sz="1000" i="0" dirty="0" err="1"/>
              <a:t>No</a:t>
            </a:r>
            <a:r>
              <a:rPr lang="de-DE" sz="1000" i="0" dirty="0"/>
              <a:t>. 4)</a:t>
            </a:r>
          </a:p>
        </p:txBody>
      </p:sp>
      <p:sp>
        <p:nvSpPr>
          <p:cNvPr id="355" name="Textfeld 354"/>
          <p:cNvSpPr txBox="1"/>
          <p:nvPr/>
        </p:nvSpPr>
        <p:spPr>
          <a:xfrm>
            <a:off x="7666499" y="5400000"/>
            <a:ext cx="685050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/>
              <a:t>USA (</a:t>
            </a:r>
            <a:r>
              <a:rPr lang="de-DE" sz="1000" i="0" dirty="0" err="1"/>
              <a:t>No</a:t>
            </a:r>
            <a:r>
              <a:rPr lang="de-DE" sz="1000" i="0" dirty="0"/>
              <a:t>. 9)</a:t>
            </a:r>
          </a:p>
        </p:txBody>
      </p:sp>
      <p:sp>
        <p:nvSpPr>
          <p:cNvPr id="396" name="Abgerundetes Rechteck 395">
            <a:hlinkClick r:id="rId112" action="ppaction://hlinksldjump"/>
          </p:cNvPr>
          <p:cNvSpPr/>
          <p:nvPr/>
        </p:nvSpPr>
        <p:spPr>
          <a:xfrm>
            <a:off x="5940000" y="543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397" name="Abgerundetes Rechteck 396">
            <a:hlinkClick r:id="rId113" action="ppaction://hlinksldjump"/>
          </p:cNvPr>
          <p:cNvSpPr/>
          <p:nvPr/>
        </p:nvSpPr>
        <p:spPr>
          <a:xfrm>
            <a:off x="6120000" y="543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398" name="Abgerundetes Rechteck 397">
            <a:hlinkClick r:id="rId114" action="ppaction://hlinksldjump"/>
          </p:cNvPr>
          <p:cNvSpPr/>
          <p:nvPr/>
        </p:nvSpPr>
        <p:spPr>
          <a:xfrm>
            <a:off x="6300000" y="543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00" name="Abgerundetes Rechteck 399">
            <a:hlinkClick r:id="rId115" action="ppaction://hlinksldjump"/>
          </p:cNvPr>
          <p:cNvSpPr/>
          <p:nvPr/>
        </p:nvSpPr>
        <p:spPr>
          <a:xfrm>
            <a:off x="5940000" y="399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01" name="Abgerundetes Rechteck 400">
            <a:hlinkClick r:id="rId116" action="ppaction://hlinksldjump"/>
          </p:cNvPr>
          <p:cNvSpPr/>
          <p:nvPr/>
        </p:nvSpPr>
        <p:spPr>
          <a:xfrm>
            <a:off x="6120000" y="399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02" name="Abgerundetes Rechteck 401">
            <a:hlinkClick r:id="rId117" action="ppaction://hlinksldjump"/>
          </p:cNvPr>
          <p:cNvSpPr/>
          <p:nvPr/>
        </p:nvSpPr>
        <p:spPr>
          <a:xfrm>
            <a:off x="6300000" y="399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04" name="Abgerundetes Rechteck 403">
            <a:hlinkClick r:id="rId118" action="ppaction://hlinksldjump"/>
          </p:cNvPr>
          <p:cNvSpPr/>
          <p:nvPr/>
        </p:nvSpPr>
        <p:spPr>
          <a:xfrm>
            <a:off x="5940000" y="417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05" name="Abgerundetes Rechteck 404">
            <a:hlinkClick r:id="rId119" action="ppaction://hlinksldjump"/>
          </p:cNvPr>
          <p:cNvSpPr/>
          <p:nvPr/>
        </p:nvSpPr>
        <p:spPr>
          <a:xfrm>
            <a:off x="6120000" y="417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06" name="Abgerundetes Rechteck 405">
            <a:hlinkClick r:id="rId120" action="ppaction://hlinksldjump"/>
          </p:cNvPr>
          <p:cNvSpPr/>
          <p:nvPr/>
        </p:nvSpPr>
        <p:spPr>
          <a:xfrm>
            <a:off x="6300000" y="417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08" name="Abgerundetes Rechteck 407">
            <a:hlinkClick r:id="rId121" action="ppaction://hlinksldjump"/>
          </p:cNvPr>
          <p:cNvSpPr/>
          <p:nvPr/>
        </p:nvSpPr>
        <p:spPr>
          <a:xfrm>
            <a:off x="5940000" y="435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09" name="Abgerundetes Rechteck 408">
            <a:hlinkClick r:id="rId122" action="ppaction://hlinksldjump"/>
          </p:cNvPr>
          <p:cNvSpPr/>
          <p:nvPr/>
        </p:nvSpPr>
        <p:spPr>
          <a:xfrm>
            <a:off x="6120000" y="435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10" name="Abgerundetes Rechteck 409">
            <a:hlinkClick r:id="rId123" action="ppaction://hlinksldjump"/>
          </p:cNvPr>
          <p:cNvSpPr/>
          <p:nvPr/>
        </p:nvSpPr>
        <p:spPr>
          <a:xfrm>
            <a:off x="6300000" y="435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12" name="Abgerundetes Rechteck 411">
            <a:hlinkClick r:id="rId124" action="ppaction://hlinksldjump"/>
          </p:cNvPr>
          <p:cNvSpPr/>
          <p:nvPr/>
        </p:nvSpPr>
        <p:spPr>
          <a:xfrm>
            <a:off x="5940000" y="453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13" name="Abgerundetes Rechteck 412">
            <a:hlinkClick r:id="rId125" action="ppaction://hlinksldjump"/>
          </p:cNvPr>
          <p:cNvSpPr/>
          <p:nvPr/>
        </p:nvSpPr>
        <p:spPr>
          <a:xfrm>
            <a:off x="6120000" y="453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14" name="Abgerundetes Rechteck 413">
            <a:hlinkClick r:id="rId126" action="ppaction://hlinksldjump"/>
          </p:cNvPr>
          <p:cNvSpPr/>
          <p:nvPr/>
        </p:nvSpPr>
        <p:spPr>
          <a:xfrm>
            <a:off x="6300000" y="453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16" name="Abgerundetes Rechteck 415">
            <a:hlinkClick r:id="rId127" action="ppaction://hlinksldjump"/>
          </p:cNvPr>
          <p:cNvSpPr/>
          <p:nvPr/>
        </p:nvSpPr>
        <p:spPr>
          <a:xfrm>
            <a:off x="5940000" y="471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17" name="Abgerundetes Rechteck 416">
            <a:hlinkClick r:id="rId128" action="ppaction://hlinksldjump"/>
          </p:cNvPr>
          <p:cNvSpPr/>
          <p:nvPr/>
        </p:nvSpPr>
        <p:spPr>
          <a:xfrm>
            <a:off x="6120000" y="471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18" name="Abgerundetes Rechteck 417">
            <a:hlinkClick r:id="rId129" action="ppaction://hlinksldjump"/>
          </p:cNvPr>
          <p:cNvSpPr/>
          <p:nvPr/>
        </p:nvSpPr>
        <p:spPr>
          <a:xfrm>
            <a:off x="6300000" y="471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20" name="Abgerundetes Rechteck 419">
            <a:hlinkClick r:id="rId130" action="ppaction://hlinksldjump"/>
          </p:cNvPr>
          <p:cNvSpPr/>
          <p:nvPr/>
        </p:nvSpPr>
        <p:spPr>
          <a:xfrm>
            <a:off x="5940000" y="489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21" name="Abgerundetes Rechteck 420">
            <a:hlinkClick r:id="rId131" action="ppaction://hlinksldjump"/>
          </p:cNvPr>
          <p:cNvSpPr/>
          <p:nvPr/>
        </p:nvSpPr>
        <p:spPr>
          <a:xfrm>
            <a:off x="6120000" y="489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22" name="Abgerundetes Rechteck 421">
            <a:hlinkClick r:id="rId132" action="ppaction://hlinksldjump"/>
          </p:cNvPr>
          <p:cNvSpPr/>
          <p:nvPr/>
        </p:nvSpPr>
        <p:spPr>
          <a:xfrm>
            <a:off x="6300000" y="489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24" name="Abgerundetes Rechteck 423">
            <a:hlinkClick r:id="rId133" action="ppaction://hlinksldjump"/>
          </p:cNvPr>
          <p:cNvSpPr/>
          <p:nvPr/>
        </p:nvSpPr>
        <p:spPr>
          <a:xfrm>
            <a:off x="5940000" y="507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25" name="Abgerundetes Rechteck 424">
            <a:hlinkClick r:id="rId134" action="ppaction://hlinksldjump"/>
          </p:cNvPr>
          <p:cNvSpPr/>
          <p:nvPr/>
        </p:nvSpPr>
        <p:spPr>
          <a:xfrm>
            <a:off x="6120000" y="507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26" name="Abgerundetes Rechteck 425">
            <a:hlinkClick r:id="rId135" action="ppaction://hlinksldjump"/>
          </p:cNvPr>
          <p:cNvSpPr/>
          <p:nvPr/>
        </p:nvSpPr>
        <p:spPr>
          <a:xfrm>
            <a:off x="6300000" y="507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28" name="Abgerundetes Rechteck 427">
            <a:hlinkClick r:id="rId136" action="ppaction://hlinksldjump"/>
          </p:cNvPr>
          <p:cNvSpPr/>
          <p:nvPr/>
        </p:nvSpPr>
        <p:spPr>
          <a:xfrm>
            <a:off x="5940000" y="525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29" name="Abgerundetes Rechteck 428">
            <a:hlinkClick r:id="rId137" action="ppaction://hlinksldjump"/>
          </p:cNvPr>
          <p:cNvSpPr/>
          <p:nvPr/>
        </p:nvSpPr>
        <p:spPr>
          <a:xfrm>
            <a:off x="6120000" y="525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30" name="Abgerundetes Rechteck 429">
            <a:hlinkClick r:id="rId138" action="ppaction://hlinksldjump"/>
          </p:cNvPr>
          <p:cNvSpPr/>
          <p:nvPr/>
        </p:nvSpPr>
        <p:spPr>
          <a:xfrm>
            <a:off x="6300000" y="525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32" name="Abgerundetes Rechteck 431">
            <a:hlinkClick r:id="rId139" action="ppaction://hlinksldjump"/>
          </p:cNvPr>
          <p:cNvSpPr/>
          <p:nvPr/>
        </p:nvSpPr>
        <p:spPr>
          <a:xfrm>
            <a:off x="8748000" y="543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33" name="Abgerundetes Rechteck 432">
            <a:hlinkClick r:id="rId140" action="ppaction://hlinksldjump"/>
          </p:cNvPr>
          <p:cNvSpPr/>
          <p:nvPr/>
        </p:nvSpPr>
        <p:spPr>
          <a:xfrm>
            <a:off x="8928000" y="543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35" name="Abgerundetes Rechteck 434">
            <a:hlinkClick r:id="rId141" action="ppaction://hlinksldjump"/>
          </p:cNvPr>
          <p:cNvSpPr/>
          <p:nvPr/>
        </p:nvSpPr>
        <p:spPr>
          <a:xfrm>
            <a:off x="8748000" y="399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36" name="Abgerundetes Rechteck 435">
            <a:hlinkClick r:id="rId142" action="ppaction://hlinksldjump"/>
          </p:cNvPr>
          <p:cNvSpPr/>
          <p:nvPr/>
        </p:nvSpPr>
        <p:spPr>
          <a:xfrm>
            <a:off x="8928000" y="399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39" name="Abgerundetes Rechteck 438">
            <a:hlinkClick r:id="rId143" action="ppaction://hlinksldjump"/>
          </p:cNvPr>
          <p:cNvSpPr/>
          <p:nvPr/>
        </p:nvSpPr>
        <p:spPr>
          <a:xfrm>
            <a:off x="8748000" y="417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40" name="Abgerundetes Rechteck 439">
            <a:hlinkClick r:id="rId144" action="ppaction://hlinksldjump"/>
          </p:cNvPr>
          <p:cNvSpPr/>
          <p:nvPr/>
        </p:nvSpPr>
        <p:spPr>
          <a:xfrm>
            <a:off x="8928000" y="417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43" name="Abgerundetes Rechteck 442">
            <a:hlinkClick r:id="rId145" action="ppaction://hlinksldjump"/>
          </p:cNvPr>
          <p:cNvSpPr/>
          <p:nvPr/>
        </p:nvSpPr>
        <p:spPr>
          <a:xfrm>
            <a:off x="8748000" y="435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44" name="Abgerundetes Rechteck 443">
            <a:hlinkClick r:id="rId146" action="ppaction://hlinksldjump"/>
          </p:cNvPr>
          <p:cNvSpPr/>
          <p:nvPr/>
        </p:nvSpPr>
        <p:spPr>
          <a:xfrm>
            <a:off x="8928000" y="435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47" name="Abgerundetes Rechteck 446">
            <a:hlinkClick r:id="rId147" action="ppaction://hlinksldjump"/>
          </p:cNvPr>
          <p:cNvSpPr/>
          <p:nvPr/>
        </p:nvSpPr>
        <p:spPr>
          <a:xfrm>
            <a:off x="8748000" y="453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48" name="Abgerundetes Rechteck 447">
            <a:hlinkClick r:id="rId148" action="ppaction://hlinksldjump"/>
          </p:cNvPr>
          <p:cNvSpPr/>
          <p:nvPr/>
        </p:nvSpPr>
        <p:spPr>
          <a:xfrm>
            <a:off x="8928000" y="453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51" name="Abgerundetes Rechteck 450">
            <a:hlinkClick r:id="rId149" action="ppaction://hlinksldjump"/>
          </p:cNvPr>
          <p:cNvSpPr/>
          <p:nvPr/>
        </p:nvSpPr>
        <p:spPr>
          <a:xfrm>
            <a:off x="8748000" y="471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52" name="Abgerundetes Rechteck 451">
            <a:hlinkClick r:id="rId150" action="ppaction://hlinksldjump"/>
          </p:cNvPr>
          <p:cNvSpPr/>
          <p:nvPr/>
        </p:nvSpPr>
        <p:spPr>
          <a:xfrm>
            <a:off x="8928000" y="471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55" name="Abgerundetes Rechteck 454">
            <a:hlinkClick r:id="rId151" action="ppaction://hlinksldjump"/>
          </p:cNvPr>
          <p:cNvSpPr/>
          <p:nvPr/>
        </p:nvSpPr>
        <p:spPr>
          <a:xfrm>
            <a:off x="8748000" y="489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56" name="Abgerundetes Rechteck 455">
            <a:hlinkClick r:id="rId152" action="ppaction://hlinksldjump"/>
          </p:cNvPr>
          <p:cNvSpPr/>
          <p:nvPr/>
        </p:nvSpPr>
        <p:spPr>
          <a:xfrm>
            <a:off x="8928000" y="489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59" name="Abgerundetes Rechteck 458">
            <a:hlinkClick r:id="rId153" action="ppaction://hlinksldjump"/>
          </p:cNvPr>
          <p:cNvSpPr/>
          <p:nvPr/>
        </p:nvSpPr>
        <p:spPr>
          <a:xfrm>
            <a:off x="8748000" y="507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60" name="Abgerundetes Rechteck 459">
            <a:hlinkClick r:id="rId154" action="ppaction://hlinksldjump"/>
          </p:cNvPr>
          <p:cNvSpPr/>
          <p:nvPr/>
        </p:nvSpPr>
        <p:spPr>
          <a:xfrm>
            <a:off x="8928000" y="507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392" name="Abgerundetes Rechteck 391">
            <a:hlinkClick r:id="rId155" action="ppaction://hlinksldjump"/>
          </p:cNvPr>
          <p:cNvSpPr/>
          <p:nvPr/>
        </p:nvSpPr>
        <p:spPr>
          <a:xfrm>
            <a:off x="8568000" y="381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31" name="Abgerundetes Rechteck 430">
            <a:hlinkClick r:id="rId156" action="ppaction://hlinksldjump"/>
          </p:cNvPr>
          <p:cNvSpPr/>
          <p:nvPr/>
        </p:nvSpPr>
        <p:spPr>
          <a:xfrm>
            <a:off x="8568000" y="543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34" name="Abgerundetes Rechteck 433">
            <a:hlinkClick r:id="rId157" action="ppaction://hlinksldjump"/>
          </p:cNvPr>
          <p:cNvSpPr/>
          <p:nvPr/>
        </p:nvSpPr>
        <p:spPr>
          <a:xfrm>
            <a:off x="8568000" y="399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38" name="Abgerundetes Rechteck 437">
            <a:hlinkClick r:id="rId158" action="ppaction://hlinksldjump"/>
          </p:cNvPr>
          <p:cNvSpPr/>
          <p:nvPr/>
        </p:nvSpPr>
        <p:spPr>
          <a:xfrm>
            <a:off x="8568000" y="417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42" name="Abgerundetes Rechteck 441">
            <a:hlinkClick r:id="rId159" action="ppaction://hlinksldjump"/>
          </p:cNvPr>
          <p:cNvSpPr/>
          <p:nvPr/>
        </p:nvSpPr>
        <p:spPr>
          <a:xfrm>
            <a:off x="8568000" y="435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46" name="Abgerundetes Rechteck 445">
            <a:hlinkClick r:id="rId160" action="ppaction://hlinksldjump"/>
          </p:cNvPr>
          <p:cNvSpPr/>
          <p:nvPr/>
        </p:nvSpPr>
        <p:spPr>
          <a:xfrm>
            <a:off x="8568000" y="453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50" name="Abgerundetes Rechteck 449">
            <a:hlinkClick r:id="rId161" action="ppaction://hlinksldjump"/>
          </p:cNvPr>
          <p:cNvSpPr/>
          <p:nvPr/>
        </p:nvSpPr>
        <p:spPr>
          <a:xfrm>
            <a:off x="8568000" y="471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54" name="Abgerundetes Rechteck 453">
            <a:hlinkClick r:id="rId162" action="ppaction://hlinksldjump"/>
          </p:cNvPr>
          <p:cNvSpPr/>
          <p:nvPr/>
        </p:nvSpPr>
        <p:spPr>
          <a:xfrm>
            <a:off x="8568000" y="489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58" name="Abgerundetes Rechteck 457">
            <a:hlinkClick r:id="rId163" action="ppaction://hlinksldjump"/>
          </p:cNvPr>
          <p:cNvSpPr/>
          <p:nvPr/>
        </p:nvSpPr>
        <p:spPr>
          <a:xfrm>
            <a:off x="8568000" y="507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62" name="Abgerundetes Rechteck 461">
            <a:hlinkClick r:id="rId164" action="ppaction://hlinksldjump"/>
          </p:cNvPr>
          <p:cNvSpPr/>
          <p:nvPr/>
        </p:nvSpPr>
        <p:spPr>
          <a:xfrm>
            <a:off x="8568000" y="525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63" name="Abgerundetes Rechteck 462">
            <a:hlinkClick r:id="rId165" action="ppaction://hlinksldjump"/>
          </p:cNvPr>
          <p:cNvSpPr/>
          <p:nvPr/>
        </p:nvSpPr>
        <p:spPr>
          <a:xfrm>
            <a:off x="8748000" y="525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64" name="Abgerundetes Rechteck 463">
            <a:hlinkClick r:id="rId166" action="ppaction://hlinksldjump"/>
          </p:cNvPr>
          <p:cNvSpPr/>
          <p:nvPr/>
        </p:nvSpPr>
        <p:spPr>
          <a:xfrm>
            <a:off x="8928000" y="525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65" name="Abgerundetes Rechteck 464">
            <a:hlinkClick r:id="rId167" action="ppaction://hlinksldjump"/>
          </p:cNvPr>
          <p:cNvSpPr/>
          <p:nvPr/>
        </p:nvSpPr>
        <p:spPr>
          <a:xfrm>
            <a:off x="1008000" y="6012000"/>
            <a:ext cx="720000" cy="360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chemeClr val="bg1">
                    <a:lumMod val="50000"/>
                  </a:schemeClr>
                </a:solidFill>
              </a:rPr>
              <a:t>WELT</a:t>
            </a:r>
          </a:p>
        </p:txBody>
      </p:sp>
      <p:sp>
        <p:nvSpPr>
          <p:cNvPr id="466" name="Textfeld 465"/>
          <p:cNvSpPr txBox="1"/>
          <p:nvPr/>
        </p:nvSpPr>
        <p:spPr>
          <a:xfrm>
            <a:off x="0" y="5940000"/>
            <a:ext cx="717679" cy="215444"/>
          </a:xfrm>
          <a:prstGeom prst="rect">
            <a:avLst/>
          </a:prstGeom>
          <a:noFill/>
        </p:spPr>
        <p:txBody>
          <a:bodyPr wrap="none" lIns="72000" tIns="0" rIns="72000" bIns="0" rtlCol="0">
            <a:spAutoFit/>
          </a:bodyPr>
          <a:lstStyle>
            <a:defPPr>
              <a:defRPr lang="de-DE"/>
            </a:defPPr>
            <a:lvl1pPr>
              <a:defRPr sz="2000" b="1">
                <a:solidFill>
                  <a:schemeClr val="bg1"/>
                </a:solidFill>
              </a:defRPr>
            </a:lvl1pPr>
          </a:lstStyle>
          <a:p>
            <a:r>
              <a:rPr lang="de-DE" sz="1400" dirty="0"/>
              <a:t>Flächen</a:t>
            </a:r>
            <a:endParaRPr lang="de-DE" sz="1400" b="0" dirty="0"/>
          </a:p>
        </p:txBody>
      </p:sp>
      <p:sp>
        <p:nvSpPr>
          <p:cNvPr id="467" name="Textfeld 466"/>
          <p:cNvSpPr txBox="1"/>
          <p:nvPr/>
        </p:nvSpPr>
        <p:spPr>
          <a:xfrm>
            <a:off x="36000" y="6120000"/>
            <a:ext cx="840542" cy="359517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/>
          <a:p>
            <a:r>
              <a:rPr lang="de-DE" sz="1050" b="1" i="1" dirty="0">
                <a:solidFill>
                  <a:schemeClr val="bg1"/>
                </a:solidFill>
              </a:rPr>
              <a:t>aktuelles Jahr</a:t>
            </a:r>
          </a:p>
          <a:p>
            <a:r>
              <a:rPr lang="de-DE" sz="1050" b="1" i="1" dirty="0">
                <a:solidFill>
                  <a:schemeClr val="bg1"/>
                </a:solidFill>
              </a:rPr>
              <a:t>&amp; Vorjahre </a:t>
            </a:r>
          </a:p>
        </p:txBody>
      </p:sp>
      <p:sp>
        <p:nvSpPr>
          <p:cNvPr id="468" name="Abgerundetes Rechteck 467"/>
          <p:cNvSpPr/>
          <p:nvPr/>
        </p:nvSpPr>
        <p:spPr>
          <a:xfrm>
            <a:off x="756000" y="5580000"/>
            <a:ext cx="2088000" cy="432000"/>
          </a:xfrm>
          <a:prstGeom prst="roundRect">
            <a:avLst/>
          </a:prstGeom>
          <a:solidFill>
            <a:srgbClr val="003300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tIns="36000" rIns="72000" bIns="36000" rtlCol="0" anchor="ctr"/>
          <a:lstStyle/>
          <a:p>
            <a:r>
              <a:rPr lang="de-DE" sz="1100" b="1" dirty="0">
                <a:solidFill>
                  <a:schemeClr val="bg1"/>
                </a:solidFill>
              </a:rPr>
              <a:t>Mais / Weizen / Gerste / </a:t>
            </a:r>
          </a:p>
          <a:p>
            <a:r>
              <a:rPr lang="de-DE" sz="1100" b="1" dirty="0">
                <a:solidFill>
                  <a:schemeClr val="bg1"/>
                </a:solidFill>
              </a:rPr>
              <a:t>Sojabohnen / Raps / </a:t>
            </a:r>
            <a:r>
              <a:rPr lang="de-DE" sz="1100" b="1" dirty="0" err="1">
                <a:solidFill>
                  <a:schemeClr val="bg1"/>
                </a:solidFill>
              </a:rPr>
              <a:t>So.blumen</a:t>
            </a:r>
            <a:endParaRPr lang="de-DE" sz="1100" b="1" dirty="0">
              <a:solidFill>
                <a:schemeClr val="bg1"/>
              </a:solidFill>
            </a:endParaRPr>
          </a:p>
        </p:txBody>
      </p:sp>
      <p:sp>
        <p:nvSpPr>
          <p:cNvPr id="469" name="Abgerundetes Rechteck 468">
            <a:hlinkClick r:id="rId168" action="ppaction://hlinksldjump"/>
          </p:cNvPr>
          <p:cNvSpPr/>
          <p:nvPr/>
        </p:nvSpPr>
        <p:spPr>
          <a:xfrm>
            <a:off x="6336000" y="601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 USA</a:t>
            </a:r>
          </a:p>
        </p:txBody>
      </p:sp>
      <p:sp>
        <p:nvSpPr>
          <p:cNvPr id="473" name="Abgerundetes Rechteck 472">
            <a:hlinkClick r:id="rId169" action="ppaction://hlinksldjump"/>
          </p:cNvPr>
          <p:cNvSpPr/>
          <p:nvPr/>
        </p:nvSpPr>
        <p:spPr>
          <a:xfrm>
            <a:off x="1008000" y="6408000"/>
            <a:ext cx="720000" cy="360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b="1" dirty="0">
                <a:solidFill>
                  <a:schemeClr val="bg1">
                    <a:lumMod val="50000"/>
                  </a:schemeClr>
                </a:solidFill>
              </a:rPr>
              <a:t>EU 27</a:t>
            </a:r>
          </a:p>
        </p:txBody>
      </p:sp>
      <p:sp>
        <p:nvSpPr>
          <p:cNvPr id="257" name="Abgerundetes Rechteck 256">
            <a:hlinkClick r:id="rId170" action="ppaction://hlinksldjump"/>
          </p:cNvPr>
          <p:cNvSpPr/>
          <p:nvPr/>
        </p:nvSpPr>
        <p:spPr>
          <a:xfrm>
            <a:off x="3312000" y="601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Kanada</a:t>
            </a:r>
          </a:p>
        </p:txBody>
      </p:sp>
      <p:sp>
        <p:nvSpPr>
          <p:cNvPr id="267" name="Abgerundetes Rechteck 266">
            <a:hlinkClick r:id="rId171" action="ppaction://hlinksldjump"/>
          </p:cNvPr>
          <p:cNvSpPr/>
          <p:nvPr/>
        </p:nvSpPr>
        <p:spPr>
          <a:xfrm>
            <a:off x="1800000" y="628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Brasilien</a:t>
            </a:r>
          </a:p>
        </p:txBody>
      </p:sp>
      <p:sp>
        <p:nvSpPr>
          <p:cNvPr id="272" name="Abgerundetes Rechteck 271">
            <a:hlinkClick r:id="rId172" action="ppaction://hlinksldjump"/>
          </p:cNvPr>
          <p:cNvSpPr/>
          <p:nvPr/>
        </p:nvSpPr>
        <p:spPr>
          <a:xfrm>
            <a:off x="4824000" y="655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 Russland</a:t>
            </a:r>
          </a:p>
        </p:txBody>
      </p:sp>
      <p:sp>
        <p:nvSpPr>
          <p:cNvPr id="277" name="Abgerundetes Rechteck 276">
            <a:hlinkClick r:id="rId173" action="ppaction://hlinksldjump"/>
          </p:cNvPr>
          <p:cNvSpPr/>
          <p:nvPr/>
        </p:nvSpPr>
        <p:spPr>
          <a:xfrm>
            <a:off x="5580000" y="655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Ukraine</a:t>
            </a:r>
          </a:p>
        </p:txBody>
      </p:sp>
      <p:sp>
        <p:nvSpPr>
          <p:cNvPr id="291" name="Abgerundetes Rechteck 290">
            <a:hlinkClick r:id="rId174" action="ppaction://hlinksldjump"/>
          </p:cNvPr>
          <p:cNvSpPr/>
          <p:nvPr/>
        </p:nvSpPr>
        <p:spPr>
          <a:xfrm>
            <a:off x="1800000" y="601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Argentinien</a:t>
            </a:r>
          </a:p>
        </p:txBody>
      </p:sp>
      <p:sp>
        <p:nvSpPr>
          <p:cNvPr id="292" name="Abgerundetes Rechteck 291">
            <a:hlinkClick r:id="rId175" action="ppaction://hlinksldjump"/>
          </p:cNvPr>
          <p:cNvSpPr/>
          <p:nvPr/>
        </p:nvSpPr>
        <p:spPr>
          <a:xfrm>
            <a:off x="1800000" y="655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 Australien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980000" y="72000"/>
            <a:ext cx="5400000" cy="360000"/>
          </a:xfrm>
          <a:prstGeom prst="rect">
            <a:avLst/>
          </a:prstGeom>
          <a:pattFill prst="pct5">
            <a:fgClr>
              <a:schemeClr val="accent1"/>
            </a:fgClr>
            <a:bgClr>
              <a:schemeClr val="bg1"/>
            </a:bgClr>
          </a:pattFill>
        </p:spPr>
        <p:txBody>
          <a:bodyPr wrap="none" rtlCol="0" anchor="ctr">
            <a:noAutofit/>
          </a:bodyPr>
          <a:lstStyle/>
          <a:p>
            <a:r>
              <a:rPr lang="de-DE" sz="2800" b="1" dirty="0">
                <a:solidFill>
                  <a:schemeClr val="bg1">
                    <a:lumMod val="75000"/>
                  </a:schemeClr>
                </a:solidFill>
              </a:rPr>
              <a:t>Analyse der USDA-Zahlen (JUL26)</a:t>
            </a:r>
          </a:p>
        </p:txBody>
      </p:sp>
      <p:sp>
        <p:nvSpPr>
          <p:cNvPr id="282" name="Textfeld 281"/>
          <p:cNvSpPr txBox="1"/>
          <p:nvPr/>
        </p:nvSpPr>
        <p:spPr>
          <a:xfrm>
            <a:off x="1008000" y="990000"/>
            <a:ext cx="1000842" cy="197934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1050" dirty="0"/>
              <a:t>20 Jahre (Grafik)</a:t>
            </a:r>
          </a:p>
        </p:txBody>
      </p:sp>
      <p:sp>
        <p:nvSpPr>
          <p:cNvPr id="287" name="Abgerundetes Rechteck 286">
            <a:hlinkClick r:id="rId176" action="ppaction://hlinksldjump"/>
          </p:cNvPr>
          <p:cNvSpPr/>
          <p:nvPr/>
        </p:nvSpPr>
        <p:spPr>
          <a:xfrm>
            <a:off x="2844000" y="100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Weizen</a:t>
            </a:r>
          </a:p>
        </p:txBody>
      </p:sp>
      <p:sp>
        <p:nvSpPr>
          <p:cNvPr id="293" name="Abgerundetes Rechteck 292">
            <a:hlinkClick r:id="rId177" action="ppaction://hlinksldjump"/>
          </p:cNvPr>
          <p:cNvSpPr/>
          <p:nvPr/>
        </p:nvSpPr>
        <p:spPr>
          <a:xfrm>
            <a:off x="3348000" y="100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Mais</a:t>
            </a:r>
          </a:p>
        </p:txBody>
      </p:sp>
      <p:sp>
        <p:nvSpPr>
          <p:cNvPr id="294" name="Abgerundetes Rechteck 293">
            <a:hlinkClick r:id="rId13" action="ppaction://hlinksldjump"/>
          </p:cNvPr>
          <p:cNvSpPr/>
          <p:nvPr/>
        </p:nvSpPr>
        <p:spPr>
          <a:xfrm>
            <a:off x="2340000" y="1008000"/>
            <a:ext cx="468000" cy="216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Gesamt</a:t>
            </a:r>
          </a:p>
        </p:txBody>
      </p:sp>
      <p:sp>
        <p:nvSpPr>
          <p:cNvPr id="295" name="Abgerundetes Rechteck 294">
            <a:hlinkClick r:id="rId178" action="ppaction://hlinksldjump"/>
          </p:cNvPr>
          <p:cNvSpPr/>
          <p:nvPr/>
        </p:nvSpPr>
        <p:spPr>
          <a:xfrm>
            <a:off x="3852000" y="100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Gerste</a:t>
            </a:r>
          </a:p>
        </p:txBody>
      </p:sp>
      <p:sp>
        <p:nvSpPr>
          <p:cNvPr id="296" name="Abgerundetes Rechteck 295">
            <a:hlinkClick r:id="rId179" action="ppaction://hlinksldjump"/>
          </p:cNvPr>
          <p:cNvSpPr/>
          <p:nvPr/>
        </p:nvSpPr>
        <p:spPr>
          <a:xfrm>
            <a:off x="4968000" y="100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Soja</a:t>
            </a:r>
          </a:p>
        </p:txBody>
      </p:sp>
      <p:sp>
        <p:nvSpPr>
          <p:cNvPr id="297" name="Abgerundetes Rechteck 296">
            <a:hlinkClick r:id="rId14" action="ppaction://hlinksldjump"/>
          </p:cNvPr>
          <p:cNvSpPr/>
          <p:nvPr/>
        </p:nvSpPr>
        <p:spPr>
          <a:xfrm>
            <a:off x="4464000" y="100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Gesamt</a:t>
            </a:r>
          </a:p>
        </p:txBody>
      </p:sp>
      <p:sp>
        <p:nvSpPr>
          <p:cNvPr id="298" name="Abgerundetes Rechteck 297">
            <a:hlinkClick r:id="rId15" action="ppaction://hlinksldjump"/>
          </p:cNvPr>
          <p:cNvSpPr/>
          <p:nvPr/>
        </p:nvSpPr>
        <p:spPr>
          <a:xfrm>
            <a:off x="6588000" y="100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Gesamt</a:t>
            </a:r>
          </a:p>
        </p:txBody>
      </p:sp>
      <p:sp>
        <p:nvSpPr>
          <p:cNvPr id="299" name="Abgerundetes Rechteck 298">
            <a:hlinkClick r:id="rId180" action="ppaction://hlinksldjump"/>
          </p:cNvPr>
          <p:cNvSpPr/>
          <p:nvPr/>
        </p:nvSpPr>
        <p:spPr>
          <a:xfrm>
            <a:off x="5472000" y="100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Raps</a:t>
            </a:r>
          </a:p>
        </p:txBody>
      </p:sp>
      <p:sp>
        <p:nvSpPr>
          <p:cNvPr id="300" name="Abgerundetes Rechteck 299">
            <a:hlinkClick r:id="rId181" action="ppaction://hlinksldjump"/>
          </p:cNvPr>
          <p:cNvSpPr/>
          <p:nvPr/>
        </p:nvSpPr>
        <p:spPr>
          <a:xfrm>
            <a:off x="7092000" y="100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Palmöl</a:t>
            </a:r>
          </a:p>
        </p:txBody>
      </p:sp>
      <p:sp>
        <p:nvSpPr>
          <p:cNvPr id="302" name="Abgerundetes Rechteck 301">
            <a:hlinkClick r:id="rId182" action="ppaction://hlinksldjump"/>
          </p:cNvPr>
          <p:cNvSpPr/>
          <p:nvPr/>
        </p:nvSpPr>
        <p:spPr>
          <a:xfrm>
            <a:off x="7596000" y="100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Sojaöl</a:t>
            </a:r>
          </a:p>
        </p:txBody>
      </p:sp>
      <p:sp>
        <p:nvSpPr>
          <p:cNvPr id="303" name="Abgerundetes Rechteck 302">
            <a:hlinkClick r:id="rId183" action="ppaction://hlinksldjump"/>
          </p:cNvPr>
          <p:cNvSpPr/>
          <p:nvPr/>
        </p:nvSpPr>
        <p:spPr>
          <a:xfrm>
            <a:off x="8100000" y="100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Rapsöl</a:t>
            </a:r>
          </a:p>
        </p:txBody>
      </p:sp>
      <p:sp>
        <p:nvSpPr>
          <p:cNvPr id="304" name="Textfeld 303"/>
          <p:cNvSpPr txBox="1"/>
          <p:nvPr/>
        </p:nvSpPr>
        <p:spPr>
          <a:xfrm>
            <a:off x="0" y="1584000"/>
            <a:ext cx="899459" cy="430887"/>
          </a:xfrm>
          <a:prstGeom prst="rect">
            <a:avLst/>
          </a:prstGeom>
          <a:noFill/>
        </p:spPr>
        <p:txBody>
          <a:bodyPr wrap="none" lIns="72000" tIns="0" rIns="72000" bIns="0" rtlCol="0">
            <a:spAutoFit/>
          </a:bodyPr>
          <a:lstStyle/>
          <a:p>
            <a:r>
              <a:rPr lang="de-DE" sz="1400" b="1" dirty="0">
                <a:solidFill>
                  <a:srgbClr val="00FF00"/>
                </a:solidFill>
              </a:rPr>
              <a:t>aktuelle </a:t>
            </a:r>
            <a:br>
              <a:rPr lang="de-DE" sz="1400" b="1" dirty="0">
                <a:solidFill>
                  <a:srgbClr val="00FF00"/>
                </a:solidFill>
              </a:rPr>
            </a:br>
            <a:r>
              <a:rPr lang="de-DE" sz="1400" b="1" dirty="0">
                <a:solidFill>
                  <a:srgbClr val="00FF00"/>
                </a:solidFill>
              </a:rPr>
              <a:t>Schätzung</a:t>
            </a:r>
          </a:p>
        </p:txBody>
      </p:sp>
      <p:sp>
        <p:nvSpPr>
          <p:cNvPr id="306" name="Abgerundetes Rechteck 305">
            <a:hlinkClick r:id="rId184" action="ppaction://hlinksldjump"/>
          </p:cNvPr>
          <p:cNvSpPr/>
          <p:nvPr/>
        </p:nvSpPr>
        <p:spPr>
          <a:xfrm>
            <a:off x="2340000" y="1260000"/>
            <a:ext cx="468000" cy="216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Gesamt</a:t>
            </a:r>
          </a:p>
        </p:txBody>
      </p:sp>
      <p:sp>
        <p:nvSpPr>
          <p:cNvPr id="310" name="Textfeld 309"/>
          <p:cNvSpPr txBox="1"/>
          <p:nvPr/>
        </p:nvSpPr>
        <p:spPr>
          <a:xfrm rot="900000">
            <a:off x="8412576" y="3535342"/>
            <a:ext cx="128685" cy="233521"/>
          </a:xfrm>
          <a:prstGeom prst="rect">
            <a:avLst/>
          </a:prstGeom>
          <a:noFill/>
        </p:spPr>
        <p:txBody>
          <a:bodyPr vert="vert270" wrap="none" lIns="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600" dirty="0"/>
              <a:t>Grafik</a:t>
            </a:r>
          </a:p>
        </p:txBody>
      </p:sp>
      <p:sp>
        <p:nvSpPr>
          <p:cNvPr id="311" name="Textfeld 310"/>
          <p:cNvSpPr txBox="1"/>
          <p:nvPr/>
        </p:nvSpPr>
        <p:spPr>
          <a:xfrm rot="900000">
            <a:off x="8575759" y="3462883"/>
            <a:ext cx="165036" cy="302450"/>
          </a:xfrm>
          <a:prstGeom prst="rect">
            <a:avLst/>
          </a:prstGeom>
          <a:noFill/>
        </p:spPr>
        <p:txBody>
          <a:bodyPr vert="vert270"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600" dirty="0"/>
              <a:t>20 Jahre</a:t>
            </a:r>
          </a:p>
        </p:txBody>
      </p:sp>
      <p:sp>
        <p:nvSpPr>
          <p:cNvPr id="312" name="Textfeld 311"/>
          <p:cNvSpPr txBox="1"/>
          <p:nvPr/>
        </p:nvSpPr>
        <p:spPr>
          <a:xfrm rot="900000">
            <a:off x="8938475" y="3434497"/>
            <a:ext cx="128685" cy="336114"/>
          </a:xfrm>
          <a:prstGeom prst="rect">
            <a:avLst/>
          </a:prstGeom>
          <a:noFill/>
        </p:spPr>
        <p:txBody>
          <a:bodyPr vert="vert270" wrap="none" lIns="36000" tIns="36000" rIns="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600" dirty="0" err="1"/>
              <a:t>T.n.Arten</a:t>
            </a:r>
            <a:endParaRPr lang="de-DE" sz="600" dirty="0"/>
          </a:p>
        </p:txBody>
      </p:sp>
      <p:sp>
        <p:nvSpPr>
          <p:cNvPr id="290" name="Textfeld 289"/>
          <p:cNvSpPr txBox="1"/>
          <p:nvPr/>
        </p:nvSpPr>
        <p:spPr>
          <a:xfrm>
            <a:off x="7992000" y="1504521"/>
            <a:ext cx="813290" cy="159462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800" dirty="0"/>
              <a:t>zusätzliche Folien</a:t>
            </a:r>
          </a:p>
        </p:txBody>
      </p:sp>
      <p:sp>
        <p:nvSpPr>
          <p:cNvPr id="288" name="Abgerundetes Rechteck 287">
            <a:hlinkClick r:id="rId185" action="ppaction://hlinksldjump"/>
          </p:cNvPr>
          <p:cNvSpPr/>
          <p:nvPr/>
        </p:nvSpPr>
        <p:spPr>
          <a:xfrm>
            <a:off x="7992000" y="1674535"/>
            <a:ext cx="1080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FF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800" b="1" dirty="0">
                <a:solidFill>
                  <a:srgbClr val="CC00FF"/>
                </a:solidFill>
              </a:rPr>
              <a:t>Erzeugung. n. Arten</a:t>
            </a:r>
          </a:p>
        </p:txBody>
      </p:sp>
      <p:sp>
        <p:nvSpPr>
          <p:cNvPr id="289" name="Abgerundetes Rechteck 288">
            <a:hlinkClick r:id="rId186" action="ppaction://hlinksldjump"/>
          </p:cNvPr>
          <p:cNvSpPr/>
          <p:nvPr/>
        </p:nvSpPr>
        <p:spPr>
          <a:xfrm>
            <a:off x="7992000" y="1872535"/>
            <a:ext cx="1080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FF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800" b="1" dirty="0">
                <a:solidFill>
                  <a:srgbClr val="CC00FF"/>
                </a:solidFill>
              </a:rPr>
              <a:t>Verbrauch (ges./</a:t>
            </a:r>
            <a:r>
              <a:rPr lang="de-DE" sz="800" b="1" dirty="0" err="1">
                <a:solidFill>
                  <a:srgbClr val="CC00FF"/>
                </a:solidFill>
              </a:rPr>
              <a:t>ind</a:t>
            </a:r>
            <a:r>
              <a:rPr lang="de-DE" sz="800" b="1" dirty="0">
                <a:solidFill>
                  <a:srgbClr val="CC00FF"/>
                </a:solidFill>
              </a:rPr>
              <a:t>.)</a:t>
            </a:r>
          </a:p>
        </p:txBody>
      </p:sp>
      <p:sp>
        <p:nvSpPr>
          <p:cNvPr id="314" name="Abgerundetes Rechteck 313">
            <a:hlinkClick r:id="rId187" action="ppaction://hlinksldjump"/>
          </p:cNvPr>
          <p:cNvSpPr/>
          <p:nvPr/>
        </p:nvSpPr>
        <p:spPr>
          <a:xfrm>
            <a:off x="8388000" y="381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319" name="Abgerundetes Rechteck 318">
            <a:hlinkClick r:id="rId188" action="ppaction://hlinksldjump"/>
          </p:cNvPr>
          <p:cNvSpPr/>
          <p:nvPr/>
        </p:nvSpPr>
        <p:spPr>
          <a:xfrm>
            <a:off x="8388000" y="543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320" name="Abgerundetes Rechteck 319">
            <a:hlinkClick r:id="rId189" action="ppaction://hlinksldjump"/>
          </p:cNvPr>
          <p:cNvSpPr/>
          <p:nvPr/>
        </p:nvSpPr>
        <p:spPr>
          <a:xfrm>
            <a:off x="8388000" y="399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322" name="Abgerundetes Rechteck 321">
            <a:hlinkClick r:id="rId190" action="ppaction://hlinksldjump"/>
          </p:cNvPr>
          <p:cNvSpPr/>
          <p:nvPr/>
        </p:nvSpPr>
        <p:spPr>
          <a:xfrm>
            <a:off x="8388000" y="417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323" name="Abgerundetes Rechteck 322">
            <a:hlinkClick r:id="rId191" action="ppaction://hlinksldjump"/>
          </p:cNvPr>
          <p:cNvSpPr/>
          <p:nvPr/>
        </p:nvSpPr>
        <p:spPr>
          <a:xfrm>
            <a:off x="8388000" y="435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324" name="Abgerundetes Rechteck 323">
            <a:hlinkClick r:id="rId192" action="ppaction://hlinksldjump"/>
          </p:cNvPr>
          <p:cNvSpPr/>
          <p:nvPr/>
        </p:nvSpPr>
        <p:spPr>
          <a:xfrm>
            <a:off x="8388000" y="453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326" name="Abgerundetes Rechteck 325">
            <a:hlinkClick r:id="rId193" action="ppaction://hlinksldjump"/>
          </p:cNvPr>
          <p:cNvSpPr/>
          <p:nvPr/>
        </p:nvSpPr>
        <p:spPr>
          <a:xfrm>
            <a:off x="8388000" y="471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327" name="Abgerundetes Rechteck 326">
            <a:hlinkClick r:id="rId194" action="ppaction://hlinksldjump"/>
          </p:cNvPr>
          <p:cNvSpPr/>
          <p:nvPr/>
        </p:nvSpPr>
        <p:spPr>
          <a:xfrm>
            <a:off x="8388000" y="489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328" name="Abgerundetes Rechteck 327">
            <a:hlinkClick r:id="rId195" action="ppaction://hlinksldjump"/>
          </p:cNvPr>
          <p:cNvSpPr/>
          <p:nvPr/>
        </p:nvSpPr>
        <p:spPr>
          <a:xfrm>
            <a:off x="8388000" y="507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330" name="Abgerundetes Rechteck 329">
            <a:hlinkClick r:id="rId196" action="ppaction://hlinksldjump"/>
          </p:cNvPr>
          <p:cNvSpPr/>
          <p:nvPr/>
        </p:nvSpPr>
        <p:spPr>
          <a:xfrm>
            <a:off x="8388000" y="525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315" name="Abgerundetes Rechteck 314">
            <a:hlinkClick r:id="rId197" action="ppaction://hlinksldjump"/>
          </p:cNvPr>
          <p:cNvSpPr/>
          <p:nvPr/>
        </p:nvSpPr>
        <p:spPr>
          <a:xfrm>
            <a:off x="5976000" y="100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 err="1">
                <a:solidFill>
                  <a:srgbClr val="FF0000"/>
                </a:solidFill>
              </a:rPr>
              <a:t>SoBlu</a:t>
            </a:r>
            <a:endParaRPr lang="de-DE" sz="900" b="1" dirty="0">
              <a:solidFill>
                <a:srgbClr val="FF0000"/>
              </a:solidFill>
            </a:endParaRPr>
          </a:p>
        </p:txBody>
      </p:sp>
      <p:sp>
        <p:nvSpPr>
          <p:cNvPr id="316" name="Abgerundetes Rechteck 315">
            <a:hlinkClick r:id="rId198" action="ppaction://hlinksldjump"/>
          </p:cNvPr>
          <p:cNvSpPr/>
          <p:nvPr/>
        </p:nvSpPr>
        <p:spPr>
          <a:xfrm>
            <a:off x="5976000" y="1260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 err="1">
                <a:solidFill>
                  <a:srgbClr val="FF0000"/>
                </a:solidFill>
              </a:rPr>
              <a:t>SoBlu</a:t>
            </a:r>
            <a:endParaRPr lang="de-DE" sz="900" b="1" dirty="0">
              <a:solidFill>
                <a:srgbClr val="FF0000"/>
              </a:solidFill>
            </a:endParaRPr>
          </a:p>
        </p:txBody>
      </p:sp>
      <p:sp>
        <p:nvSpPr>
          <p:cNvPr id="318" name="Abgerundetes Rechteck 317">
            <a:hlinkClick r:id="rId199" action="ppaction://hlinksldjump"/>
          </p:cNvPr>
          <p:cNvSpPr/>
          <p:nvPr/>
        </p:nvSpPr>
        <p:spPr>
          <a:xfrm>
            <a:off x="5976000" y="2412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 err="1">
                <a:solidFill>
                  <a:srgbClr val="FF0000"/>
                </a:solidFill>
              </a:rPr>
              <a:t>SoBlu</a:t>
            </a:r>
            <a:endParaRPr lang="de-DE" sz="900" b="1" dirty="0">
              <a:solidFill>
                <a:srgbClr val="FF0000"/>
              </a:solidFill>
            </a:endParaRPr>
          </a:p>
        </p:txBody>
      </p:sp>
      <p:sp>
        <p:nvSpPr>
          <p:cNvPr id="331" name="Abgerundetes Rechteck 330">
            <a:hlinkClick r:id="rId200" action="ppaction://hlinksldjump"/>
          </p:cNvPr>
          <p:cNvSpPr/>
          <p:nvPr/>
        </p:nvSpPr>
        <p:spPr>
          <a:xfrm>
            <a:off x="5976000" y="2088000"/>
            <a:ext cx="468000" cy="216000"/>
          </a:xfrm>
          <a:prstGeom prst="roundRect">
            <a:avLst/>
          </a:prstGeom>
          <a:gradFill flip="none" rotWithShape="1">
            <a:gsLst>
              <a:gs pos="77000">
                <a:srgbClr val="FFCD9B"/>
              </a:gs>
              <a:gs pos="0">
                <a:srgbClr val="FFCD9B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 err="1">
                <a:solidFill>
                  <a:srgbClr val="FF0000"/>
                </a:solidFill>
              </a:rPr>
              <a:t>SoBlu</a:t>
            </a:r>
            <a:endParaRPr lang="de-DE" sz="900" b="1" dirty="0">
              <a:solidFill>
                <a:srgbClr val="FF0000"/>
              </a:solidFill>
            </a:endParaRPr>
          </a:p>
        </p:txBody>
      </p:sp>
      <p:sp>
        <p:nvSpPr>
          <p:cNvPr id="332" name="Abgerundetes Rechteck 331">
            <a:hlinkClick r:id="rId201" action="ppaction://hlinksldjump"/>
          </p:cNvPr>
          <p:cNvSpPr/>
          <p:nvPr/>
        </p:nvSpPr>
        <p:spPr>
          <a:xfrm>
            <a:off x="5976000" y="2844000"/>
            <a:ext cx="468000" cy="180000"/>
          </a:xfrm>
          <a:prstGeom prst="roundRect">
            <a:avLst/>
          </a:prstGeom>
          <a:gradFill flip="none" rotWithShape="1">
            <a:gsLst>
              <a:gs pos="50000">
                <a:srgbClr val="FFCD9B"/>
              </a:gs>
              <a:gs pos="0">
                <a:srgbClr val="FFFF99"/>
              </a:gs>
              <a:gs pos="67000">
                <a:srgbClr val="FFCD9B"/>
              </a:gs>
              <a:gs pos="100000">
                <a:srgbClr val="ED9FFF"/>
              </a:gs>
            </a:gsLst>
            <a:path path="circle">
              <a:fillToRect l="100000" t="100000"/>
            </a:path>
            <a:tileRect r="-100000" b="-100000"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 err="1">
                <a:solidFill>
                  <a:srgbClr val="FF0000"/>
                </a:solidFill>
              </a:rPr>
              <a:t>SoBlu</a:t>
            </a:r>
            <a:endParaRPr lang="de-DE" sz="900" b="1" dirty="0">
              <a:solidFill>
                <a:srgbClr val="FF0000"/>
              </a:solidFill>
            </a:endParaRPr>
          </a:p>
        </p:txBody>
      </p:sp>
      <p:sp>
        <p:nvSpPr>
          <p:cNvPr id="334" name="Abgerundetes Rechteck 333">
            <a:hlinkClick r:id="rId202" action="ppaction://hlinksldjump"/>
          </p:cNvPr>
          <p:cNvSpPr/>
          <p:nvPr/>
        </p:nvSpPr>
        <p:spPr>
          <a:xfrm>
            <a:off x="5976000" y="3060000"/>
            <a:ext cx="468000" cy="180000"/>
          </a:xfrm>
          <a:prstGeom prst="roundRect">
            <a:avLst/>
          </a:prstGeom>
          <a:gradFill flip="none" rotWithShape="1">
            <a:gsLst>
              <a:gs pos="50000">
                <a:srgbClr val="FFCD9B"/>
              </a:gs>
              <a:gs pos="0">
                <a:srgbClr val="FFFF99"/>
              </a:gs>
              <a:gs pos="67000">
                <a:srgbClr val="FFCD9B"/>
              </a:gs>
              <a:gs pos="100000">
                <a:srgbClr val="ED9FFF"/>
              </a:gs>
            </a:gsLst>
            <a:path path="circle">
              <a:fillToRect l="100000" t="100000"/>
            </a:path>
            <a:tileRect r="-100000" b="-100000"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 err="1">
                <a:solidFill>
                  <a:srgbClr val="FF0000"/>
                </a:solidFill>
              </a:rPr>
              <a:t>SoBlu</a:t>
            </a:r>
            <a:endParaRPr lang="de-DE" sz="900" b="1" dirty="0">
              <a:solidFill>
                <a:srgbClr val="FF0000"/>
              </a:solidFill>
            </a:endParaRPr>
          </a:p>
        </p:txBody>
      </p:sp>
      <p:sp>
        <p:nvSpPr>
          <p:cNvPr id="335" name="Abgerundetes Rechteck 334">
            <a:hlinkClick r:id="rId203" action="ppaction://hlinksldjump"/>
          </p:cNvPr>
          <p:cNvSpPr/>
          <p:nvPr/>
        </p:nvSpPr>
        <p:spPr>
          <a:xfrm>
            <a:off x="5976000" y="3276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 err="1">
                <a:solidFill>
                  <a:srgbClr val="FF0000"/>
                </a:solidFill>
              </a:rPr>
              <a:t>SoBlu</a:t>
            </a:r>
            <a:endParaRPr lang="de-DE" sz="900" b="1" dirty="0">
              <a:solidFill>
                <a:srgbClr val="FF0000"/>
              </a:solidFill>
            </a:endParaRPr>
          </a:p>
        </p:txBody>
      </p:sp>
      <p:sp>
        <p:nvSpPr>
          <p:cNvPr id="336" name="Abgerundetes Rechteck 335">
            <a:hlinkClick r:id="rId204" action="ppaction://hlinksldjump"/>
          </p:cNvPr>
          <p:cNvSpPr/>
          <p:nvPr/>
        </p:nvSpPr>
        <p:spPr>
          <a:xfrm>
            <a:off x="8604000" y="100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 err="1">
                <a:solidFill>
                  <a:srgbClr val="CC00FF"/>
                </a:solidFill>
              </a:rPr>
              <a:t>SoBluöl</a:t>
            </a:r>
            <a:endParaRPr lang="de-DE" sz="900" b="1" dirty="0">
              <a:solidFill>
                <a:srgbClr val="CC00FF"/>
              </a:solidFill>
            </a:endParaRPr>
          </a:p>
        </p:txBody>
      </p:sp>
      <p:sp>
        <p:nvSpPr>
          <p:cNvPr id="341" name="Abgerundetes Rechteck 340">
            <a:hlinkClick r:id="rId205" action="ppaction://hlinksldjump"/>
          </p:cNvPr>
          <p:cNvSpPr/>
          <p:nvPr/>
        </p:nvSpPr>
        <p:spPr>
          <a:xfrm>
            <a:off x="8604000" y="1260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 err="1">
                <a:solidFill>
                  <a:srgbClr val="CC00FF"/>
                </a:solidFill>
              </a:rPr>
              <a:t>SoBluöl</a:t>
            </a:r>
            <a:endParaRPr lang="de-DE" sz="900" b="1" dirty="0">
              <a:solidFill>
                <a:srgbClr val="CC00FF"/>
              </a:solidFill>
            </a:endParaRPr>
          </a:p>
        </p:txBody>
      </p:sp>
      <p:sp>
        <p:nvSpPr>
          <p:cNvPr id="342" name="Abgerundetes Rechteck 341">
            <a:hlinkClick r:id="rId206" action="ppaction://hlinksldjump"/>
          </p:cNvPr>
          <p:cNvSpPr/>
          <p:nvPr/>
        </p:nvSpPr>
        <p:spPr>
          <a:xfrm>
            <a:off x="8604000" y="2412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 err="1">
                <a:solidFill>
                  <a:srgbClr val="CC00FF"/>
                </a:solidFill>
              </a:rPr>
              <a:t>SoBluöl</a:t>
            </a:r>
            <a:endParaRPr lang="de-DE" sz="900" b="1" dirty="0">
              <a:solidFill>
                <a:srgbClr val="CC00FF"/>
              </a:solidFill>
            </a:endParaRPr>
          </a:p>
        </p:txBody>
      </p:sp>
      <p:sp>
        <p:nvSpPr>
          <p:cNvPr id="343" name="Abgerundetes Rechteck 342">
            <a:hlinkClick r:id="rId207" action="ppaction://hlinksldjump"/>
          </p:cNvPr>
          <p:cNvSpPr/>
          <p:nvPr/>
        </p:nvSpPr>
        <p:spPr>
          <a:xfrm>
            <a:off x="8604000" y="2844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 err="1">
                <a:solidFill>
                  <a:srgbClr val="CC00FF"/>
                </a:solidFill>
              </a:rPr>
              <a:t>SoBluöl</a:t>
            </a:r>
            <a:endParaRPr lang="de-DE" sz="900" b="1" dirty="0">
              <a:solidFill>
                <a:srgbClr val="CC00FF"/>
              </a:solidFill>
            </a:endParaRPr>
          </a:p>
        </p:txBody>
      </p:sp>
      <p:sp>
        <p:nvSpPr>
          <p:cNvPr id="344" name="Abgerundetes Rechteck 343">
            <a:hlinkClick r:id="rId208" action="ppaction://hlinksldjump"/>
          </p:cNvPr>
          <p:cNvSpPr/>
          <p:nvPr/>
        </p:nvSpPr>
        <p:spPr>
          <a:xfrm>
            <a:off x="8604000" y="3060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 err="1">
                <a:solidFill>
                  <a:srgbClr val="CC00FF"/>
                </a:solidFill>
              </a:rPr>
              <a:t>SoBluöl</a:t>
            </a:r>
            <a:endParaRPr lang="de-DE" sz="900" b="1" dirty="0">
              <a:solidFill>
                <a:srgbClr val="CC00FF"/>
              </a:solidFill>
            </a:endParaRPr>
          </a:p>
        </p:txBody>
      </p:sp>
      <p:sp>
        <p:nvSpPr>
          <p:cNvPr id="345" name="Abgerundetes Rechteck 344">
            <a:hlinkClick r:id="rId209" action="ppaction://hlinksldjump"/>
          </p:cNvPr>
          <p:cNvSpPr/>
          <p:nvPr/>
        </p:nvSpPr>
        <p:spPr>
          <a:xfrm>
            <a:off x="8604000" y="3276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 err="1">
                <a:solidFill>
                  <a:srgbClr val="CC00FF"/>
                </a:solidFill>
              </a:rPr>
              <a:t>SoBluöl</a:t>
            </a:r>
            <a:endParaRPr lang="de-DE" sz="900" b="1" dirty="0">
              <a:solidFill>
                <a:srgbClr val="CC00FF"/>
              </a:solidFill>
            </a:endParaRPr>
          </a:p>
        </p:txBody>
      </p:sp>
      <p:sp>
        <p:nvSpPr>
          <p:cNvPr id="346" name="Abgerundetes Rechteck 345">
            <a:hlinkClick r:id="rId210" action="ppaction://hlinksldjump"/>
          </p:cNvPr>
          <p:cNvSpPr/>
          <p:nvPr/>
        </p:nvSpPr>
        <p:spPr>
          <a:xfrm>
            <a:off x="8604000" y="2088000"/>
            <a:ext cx="468000" cy="216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77000">
                <a:srgbClr val="FFBEFF"/>
              </a:gs>
              <a:gs pos="100000">
                <a:srgbClr val="00FF00"/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 err="1">
                <a:solidFill>
                  <a:srgbClr val="CC00FF"/>
                </a:solidFill>
              </a:rPr>
              <a:t>SoBluöl</a:t>
            </a:r>
            <a:endParaRPr lang="de-DE" sz="900" b="1" dirty="0">
              <a:solidFill>
                <a:srgbClr val="CC00FF"/>
              </a:solidFill>
            </a:endParaRPr>
          </a:p>
        </p:txBody>
      </p:sp>
      <p:sp>
        <p:nvSpPr>
          <p:cNvPr id="347" name="Textfeld 346"/>
          <p:cNvSpPr txBox="1"/>
          <p:nvPr/>
        </p:nvSpPr>
        <p:spPr>
          <a:xfrm rot="900000">
            <a:off x="8775293" y="3423468"/>
            <a:ext cx="128685" cy="347334"/>
          </a:xfrm>
          <a:prstGeom prst="rect">
            <a:avLst/>
          </a:prstGeom>
          <a:noFill/>
        </p:spPr>
        <p:txBody>
          <a:bodyPr vert="vert270" wrap="none" lIns="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600" dirty="0" err="1"/>
              <a:t>G.n.Arten</a:t>
            </a:r>
            <a:endParaRPr lang="de-DE" sz="600" dirty="0"/>
          </a:p>
        </p:txBody>
      </p:sp>
      <p:sp>
        <p:nvSpPr>
          <p:cNvPr id="348" name="Textfeld 347"/>
          <p:cNvSpPr txBox="1"/>
          <p:nvPr/>
        </p:nvSpPr>
        <p:spPr>
          <a:xfrm rot="900000">
            <a:off x="5988236" y="3535342"/>
            <a:ext cx="128685" cy="233521"/>
          </a:xfrm>
          <a:prstGeom prst="rect">
            <a:avLst/>
          </a:prstGeom>
          <a:noFill/>
        </p:spPr>
        <p:txBody>
          <a:bodyPr vert="vert270" wrap="none" lIns="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600" dirty="0"/>
              <a:t>Grafik</a:t>
            </a:r>
          </a:p>
        </p:txBody>
      </p:sp>
      <p:sp>
        <p:nvSpPr>
          <p:cNvPr id="349" name="Textfeld 348"/>
          <p:cNvSpPr txBox="1"/>
          <p:nvPr/>
        </p:nvSpPr>
        <p:spPr>
          <a:xfrm rot="900000">
            <a:off x="6134635" y="3462883"/>
            <a:ext cx="165036" cy="302450"/>
          </a:xfrm>
          <a:prstGeom prst="rect">
            <a:avLst/>
          </a:prstGeom>
          <a:noFill/>
        </p:spPr>
        <p:txBody>
          <a:bodyPr vert="vert270"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600" dirty="0"/>
              <a:t>20 Jahre</a:t>
            </a:r>
          </a:p>
        </p:txBody>
      </p:sp>
      <p:sp>
        <p:nvSpPr>
          <p:cNvPr id="350" name="Textfeld 349"/>
          <p:cNvSpPr txBox="1"/>
          <p:nvPr/>
        </p:nvSpPr>
        <p:spPr>
          <a:xfrm rot="900000">
            <a:off x="6292857" y="3482967"/>
            <a:ext cx="128685" cy="294436"/>
          </a:xfrm>
          <a:prstGeom prst="rect">
            <a:avLst/>
          </a:prstGeom>
          <a:noFill/>
        </p:spPr>
        <p:txBody>
          <a:bodyPr vert="vert270" wrap="none" lIns="36000" tIns="36000" rIns="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600" dirty="0"/>
              <a:t> </a:t>
            </a:r>
            <a:r>
              <a:rPr lang="de-DE" sz="600" dirty="0" err="1"/>
              <a:t>n.Arten</a:t>
            </a:r>
            <a:endParaRPr lang="de-DE" sz="600" dirty="0"/>
          </a:p>
        </p:txBody>
      </p:sp>
      <p:sp>
        <p:nvSpPr>
          <p:cNvPr id="307" name="Abgerundetes Rechteck 306">
            <a:hlinkClick r:id="rId211" action="ppaction://hlinksldjump"/>
          </p:cNvPr>
          <p:cNvSpPr/>
          <p:nvPr/>
        </p:nvSpPr>
        <p:spPr>
          <a:xfrm>
            <a:off x="2556000" y="601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China</a:t>
            </a:r>
          </a:p>
        </p:txBody>
      </p:sp>
      <p:sp>
        <p:nvSpPr>
          <p:cNvPr id="308" name="Abgerundetes Rechteck 307">
            <a:hlinkClick r:id="rId212" action="ppaction://hlinksldjump"/>
          </p:cNvPr>
          <p:cNvSpPr/>
          <p:nvPr/>
        </p:nvSpPr>
        <p:spPr>
          <a:xfrm>
            <a:off x="2556000" y="628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Indien</a:t>
            </a:r>
          </a:p>
        </p:txBody>
      </p:sp>
      <p:sp>
        <p:nvSpPr>
          <p:cNvPr id="351" name="Abgerundetes Rechteck 350">
            <a:hlinkClick r:id="rId213" action="ppaction://hlinksldjump"/>
          </p:cNvPr>
          <p:cNvSpPr/>
          <p:nvPr/>
        </p:nvSpPr>
        <p:spPr>
          <a:xfrm>
            <a:off x="2556000" y="655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Indonesien</a:t>
            </a:r>
          </a:p>
        </p:txBody>
      </p:sp>
      <p:sp>
        <p:nvSpPr>
          <p:cNvPr id="352" name="Abgerundetes Rechteck 351">
            <a:hlinkClick r:id="rId214" action="ppaction://hlinksldjump"/>
          </p:cNvPr>
          <p:cNvSpPr/>
          <p:nvPr/>
        </p:nvSpPr>
        <p:spPr>
          <a:xfrm>
            <a:off x="3312000" y="628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Kasachstan</a:t>
            </a:r>
          </a:p>
        </p:txBody>
      </p:sp>
      <p:sp>
        <p:nvSpPr>
          <p:cNvPr id="353" name="Abgerundetes Rechteck 352">
            <a:hlinkClick r:id="rId215" action="ppaction://hlinksldjump"/>
          </p:cNvPr>
          <p:cNvSpPr/>
          <p:nvPr/>
        </p:nvSpPr>
        <p:spPr>
          <a:xfrm>
            <a:off x="3312000" y="655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Malaysia</a:t>
            </a:r>
          </a:p>
        </p:txBody>
      </p:sp>
      <p:sp>
        <p:nvSpPr>
          <p:cNvPr id="354" name="Abgerundetes Rechteck 353">
            <a:hlinkClick r:id="rId216" action="ppaction://hlinksldjump"/>
          </p:cNvPr>
          <p:cNvSpPr/>
          <p:nvPr/>
        </p:nvSpPr>
        <p:spPr>
          <a:xfrm>
            <a:off x="4068000" y="601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Mexiko</a:t>
            </a:r>
          </a:p>
        </p:txBody>
      </p:sp>
      <p:sp>
        <p:nvSpPr>
          <p:cNvPr id="356" name="Abgerundetes Rechteck 355">
            <a:hlinkClick r:id="rId217" action="ppaction://hlinksldjump"/>
          </p:cNvPr>
          <p:cNvSpPr/>
          <p:nvPr/>
        </p:nvSpPr>
        <p:spPr>
          <a:xfrm>
            <a:off x="4068000" y="628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Nigeria</a:t>
            </a:r>
          </a:p>
        </p:txBody>
      </p:sp>
      <p:sp>
        <p:nvSpPr>
          <p:cNvPr id="357" name="Abgerundetes Rechteck 356">
            <a:hlinkClick r:id="rId218" action="ppaction://hlinksldjump"/>
          </p:cNvPr>
          <p:cNvSpPr/>
          <p:nvPr/>
        </p:nvSpPr>
        <p:spPr>
          <a:xfrm>
            <a:off x="4068000" y="655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Pakistan</a:t>
            </a:r>
          </a:p>
        </p:txBody>
      </p:sp>
      <p:sp>
        <p:nvSpPr>
          <p:cNvPr id="358" name="Abgerundetes Rechteck 357">
            <a:hlinkClick r:id="rId219" action="ppaction://hlinksldjump"/>
          </p:cNvPr>
          <p:cNvSpPr/>
          <p:nvPr/>
        </p:nvSpPr>
        <p:spPr>
          <a:xfrm>
            <a:off x="4824000" y="601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Paraguay</a:t>
            </a:r>
          </a:p>
        </p:txBody>
      </p:sp>
      <p:sp>
        <p:nvSpPr>
          <p:cNvPr id="360" name="Abgerundetes Rechteck 359">
            <a:hlinkClick r:id="rId220" action="ppaction://hlinksldjump"/>
          </p:cNvPr>
          <p:cNvSpPr/>
          <p:nvPr/>
        </p:nvSpPr>
        <p:spPr>
          <a:xfrm>
            <a:off x="4824000" y="628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Philippinen</a:t>
            </a:r>
          </a:p>
        </p:txBody>
      </p:sp>
      <p:sp>
        <p:nvSpPr>
          <p:cNvPr id="361" name="Abgerundetes Rechteck 360">
            <a:hlinkClick r:id="rId221" action="ppaction://hlinksldjump"/>
          </p:cNvPr>
          <p:cNvSpPr/>
          <p:nvPr/>
        </p:nvSpPr>
        <p:spPr>
          <a:xfrm>
            <a:off x="5580000" y="601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Thailand</a:t>
            </a:r>
          </a:p>
        </p:txBody>
      </p:sp>
      <p:sp>
        <p:nvSpPr>
          <p:cNvPr id="362" name="Abgerundetes Rechteck 361">
            <a:hlinkClick r:id="rId222" action="ppaction://hlinksldjump"/>
          </p:cNvPr>
          <p:cNvSpPr/>
          <p:nvPr/>
        </p:nvSpPr>
        <p:spPr>
          <a:xfrm>
            <a:off x="5580000" y="628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Türkei</a:t>
            </a:r>
          </a:p>
        </p:txBody>
      </p:sp>
      <p:sp>
        <p:nvSpPr>
          <p:cNvPr id="364" name="Abgerundetes Rechteck 363">
            <a:hlinkClick r:id="rId223" action="ppaction://hlinksldjump"/>
          </p:cNvPr>
          <p:cNvSpPr/>
          <p:nvPr/>
        </p:nvSpPr>
        <p:spPr>
          <a:xfrm>
            <a:off x="6336000" y="6282000"/>
            <a:ext cx="720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Uruguay</a:t>
            </a:r>
          </a:p>
        </p:txBody>
      </p:sp>
      <p:sp>
        <p:nvSpPr>
          <p:cNvPr id="365" name="Abgerundetes Rechteck 364">
            <a:hlinkClick r:id="rId224" action="ppaction://hlinksldjump"/>
          </p:cNvPr>
          <p:cNvSpPr/>
          <p:nvPr/>
        </p:nvSpPr>
        <p:spPr>
          <a:xfrm>
            <a:off x="7200000" y="6012000"/>
            <a:ext cx="1872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rgbClr val="0000FF"/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 LN / Land- und Ackerfläche WELT</a:t>
            </a:r>
          </a:p>
        </p:txBody>
      </p:sp>
      <p:sp>
        <p:nvSpPr>
          <p:cNvPr id="366" name="Abgerundetes Rechteck 365">
            <a:hlinkClick r:id="rId225" action="ppaction://hlinksldjump"/>
          </p:cNvPr>
          <p:cNvSpPr/>
          <p:nvPr/>
        </p:nvSpPr>
        <p:spPr>
          <a:xfrm>
            <a:off x="7200000" y="6282000"/>
            <a:ext cx="1872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rgbClr val="0000FF"/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Ackerfläche TOP20 (Grafik)</a:t>
            </a:r>
          </a:p>
        </p:txBody>
      </p:sp>
      <p:sp>
        <p:nvSpPr>
          <p:cNvPr id="368" name="Abgerundetes Rechteck 367">
            <a:hlinkClick r:id="rId226" action="ppaction://hlinksldjump"/>
          </p:cNvPr>
          <p:cNvSpPr/>
          <p:nvPr/>
        </p:nvSpPr>
        <p:spPr>
          <a:xfrm>
            <a:off x="7200000" y="6552000"/>
            <a:ext cx="1872000" cy="216000"/>
          </a:xfrm>
          <a:prstGeom prst="roundRect">
            <a:avLst/>
          </a:prstGeom>
          <a:gradFill>
            <a:gsLst>
              <a:gs pos="0">
                <a:schemeClr val="bg1"/>
              </a:gs>
              <a:gs pos="80000">
                <a:schemeClr val="bg1"/>
              </a:gs>
              <a:gs pos="100000">
                <a:srgbClr val="0000FF"/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de-DE" sz="900" b="1" dirty="0">
                <a:solidFill>
                  <a:schemeClr val="bg1">
                    <a:lumMod val="50000"/>
                  </a:schemeClr>
                </a:solidFill>
              </a:rPr>
              <a:t>Weltbevölkerung TOP20 (Grafik)</a:t>
            </a:r>
          </a:p>
        </p:txBody>
      </p:sp>
      <p:sp>
        <p:nvSpPr>
          <p:cNvPr id="369" name="Textfeld 368"/>
          <p:cNvSpPr txBox="1"/>
          <p:nvPr/>
        </p:nvSpPr>
        <p:spPr>
          <a:xfrm>
            <a:off x="3378593" y="5580000"/>
            <a:ext cx="401319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>
                <a:solidFill>
                  <a:srgbClr val="66FFFF"/>
                </a:solidFill>
              </a:rPr>
              <a:t>China </a:t>
            </a:r>
          </a:p>
        </p:txBody>
      </p:sp>
      <p:sp>
        <p:nvSpPr>
          <p:cNvPr id="370" name="Textfeld 369"/>
          <p:cNvSpPr txBox="1"/>
          <p:nvPr/>
        </p:nvSpPr>
        <p:spPr>
          <a:xfrm>
            <a:off x="5510566" y="5580000"/>
            <a:ext cx="401319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>
                <a:solidFill>
                  <a:srgbClr val="66FFFF"/>
                </a:solidFill>
              </a:rPr>
              <a:t>China </a:t>
            </a:r>
          </a:p>
        </p:txBody>
      </p:sp>
      <p:sp>
        <p:nvSpPr>
          <p:cNvPr id="372" name="Textfeld 371"/>
          <p:cNvSpPr txBox="1"/>
          <p:nvPr/>
        </p:nvSpPr>
        <p:spPr>
          <a:xfrm>
            <a:off x="7950230" y="5580000"/>
            <a:ext cx="401319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>
                <a:solidFill>
                  <a:srgbClr val="66FFFF"/>
                </a:solidFill>
              </a:rPr>
              <a:t>China </a:t>
            </a:r>
          </a:p>
        </p:txBody>
      </p:sp>
      <p:sp>
        <p:nvSpPr>
          <p:cNvPr id="373" name="Abgerundetes Rechteck 372">
            <a:hlinkClick r:id="rId227" action="ppaction://hlinksldjump"/>
          </p:cNvPr>
          <p:cNvSpPr/>
          <p:nvPr/>
        </p:nvSpPr>
        <p:spPr>
          <a:xfrm>
            <a:off x="3816000" y="561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374" name="Abgerundetes Rechteck 373">
            <a:hlinkClick r:id="rId228" action="ppaction://hlinksldjump"/>
          </p:cNvPr>
          <p:cNvSpPr/>
          <p:nvPr/>
        </p:nvSpPr>
        <p:spPr>
          <a:xfrm>
            <a:off x="3996000" y="561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376" name="Abgerundetes Rechteck 375">
            <a:hlinkClick r:id="rId229" action="ppaction://hlinksldjump"/>
          </p:cNvPr>
          <p:cNvSpPr/>
          <p:nvPr/>
        </p:nvSpPr>
        <p:spPr>
          <a:xfrm>
            <a:off x="4176000" y="561600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377" name="Abgerundetes Rechteck 376">
            <a:hlinkClick r:id="rId230" action="ppaction://hlinksldjump"/>
          </p:cNvPr>
          <p:cNvSpPr/>
          <p:nvPr/>
        </p:nvSpPr>
        <p:spPr>
          <a:xfrm>
            <a:off x="5940000" y="561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378" name="Abgerundetes Rechteck 377">
            <a:hlinkClick r:id="rId231" action="ppaction://hlinksldjump"/>
          </p:cNvPr>
          <p:cNvSpPr/>
          <p:nvPr/>
        </p:nvSpPr>
        <p:spPr>
          <a:xfrm>
            <a:off x="6120000" y="561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380" name="Abgerundetes Rechteck 379">
            <a:hlinkClick r:id="rId232" action="ppaction://hlinksldjump"/>
          </p:cNvPr>
          <p:cNvSpPr/>
          <p:nvPr/>
        </p:nvSpPr>
        <p:spPr>
          <a:xfrm>
            <a:off x="6300000" y="561600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381" name="Abgerundetes Rechteck 380">
            <a:hlinkClick r:id="rId233" action="ppaction://hlinksldjump"/>
          </p:cNvPr>
          <p:cNvSpPr/>
          <p:nvPr/>
        </p:nvSpPr>
        <p:spPr>
          <a:xfrm>
            <a:off x="8748000" y="561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382" name="Abgerundetes Rechteck 381">
            <a:hlinkClick r:id="rId234" action="ppaction://hlinksldjump"/>
          </p:cNvPr>
          <p:cNvSpPr/>
          <p:nvPr/>
        </p:nvSpPr>
        <p:spPr>
          <a:xfrm>
            <a:off x="8928000" y="561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384" name="Abgerundetes Rechteck 383">
            <a:hlinkClick r:id="rId235" action="ppaction://hlinksldjump"/>
          </p:cNvPr>
          <p:cNvSpPr/>
          <p:nvPr/>
        </p:nvSpPr>
        <p:spPr>
          <a:xfrm>
            <a:off x="8568000" y="561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385" name="Abgerundetes Rechteck 384">
            <a:hlinkClick r:id="rId236" action="ppaction://hlinksldjump"/>
          </p:cNvPr>
          <p:cNvSpPr/>
          <p:nvPr/>
        </p:nvSpPr>
        <p:spPr>
          <a:xfrm>
            <a:off x="8388000" y="561600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 useBgFill="1">
        <p:nvSpPr>
          <p:cNvPr id="6" name="Abgerundetes Rechteck 5"/>
          <p:cNvSpPr/>
          <p:nvPr/>
        </p:nvSpPr>
        <p:spPr>
          <a:xfrm rot="-600000">
            <a:off x="62366" y="248223"/>
            <a:ext cx="2533591" cy="588222"/>
          </a:xfrm>
          <a:prstGeom prst="roundRect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600" b="1" dirty="0">
                <a:solidFill>
                  <a:srgbClr val="FF0000"/>
                </a:solidFill>
              </a:rPr>
              <a:t>2026/27</a:t>
            </a:r>
            <a:br>
              <a:rPr lang="de-DE" sz="1600" b="1" dirty="0">
                <a:solidFill>
                  <a:srgbClr val="FF0000"/>
                </a:solidFill>
              </a:rPr>
            </a:br>
            <a:r>
              <a:rPr lang="de-DE" sz="1600" b="1" dirty="0">
                <a:solidFill>
                  <a:srgbClr val="FF0000"/>
                </a:solidFill>
              </a:rPr>
              <a:t>(3. Schätzung / Jun26)</a:t>
            </a:r>
          </a:p>
        </p:txBody>
      </p:sp>
      <p:sp>
        <p:nvSpPr>
          <p:cNvPr id="386" name="Textfeld 385"/>
          <p:cNvSpPr txBox="1"/>
          <p:nvPr/>
        </p:nvSpPr>
        <p:spPr>
          <a:xfrm>
            <a:off x="1008000" y="2592000"/>
            <a:ext cx="652990" cy="197934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r>
              <a:rPr lang="de-DE" sz="1050" dirty="0"/>
              <a:t>Verbrauch</a:t>
            </a:r>
          </a:p>
        </p:txBody>
      </p:sp>
      <p:sp>
        <p:nvSpPr>
          <p:cNvPr id="388" name="Abgerundetes Rechteck 387">
            <a:hlinkClick r:id="rId237" action="ppaction://hlinksldjump"/>
          </p:cNvPr>
          <p:cNvSpPr/>
          <p:nvPr/>
        </p:nvSpPr>
        <p:spPr>
          <a:xfrm>
            <a:off x="2340000" y="2628000"/>
            <a:ext cx="468000" cy="180000"/>
          </a:xfrm>
          <a:prstGeom prst="roundRect">
            <a:avLst>
              <a:gd name="adj" fmla="val 32949"/>
            </a:avLst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none"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Gesamt</a:t>
            </a:r>
          </a:p>
        </p:txBody>
      </p:sp>
      <p:sp>
        <p:nvSpPr>
          <p:cNvPr id="389" name="Abgerundetes Rechteck 388">
            <a:hlinkClick r:id="rId238" action="ppaction://hlinksldjump"/>
          </p:cNvPr>
          <p:cNvSpPr/>
          <p:nvPr/>
        </p:nvSpPr>
        <p:spPr>
          <a:xfrm>
            <a:off x="2844000" y="2628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Weizen</a:t>
            </a:r>
          </a:p>
        </p:txBody>
      </p:sp>
      <p:sp>
        <p:nvSpPr>
          <p:cNvPr id="390" name="Abgerundetes Rechteck 389">
            <a:hlinkClick r:id="rId239" action="ppaction://hlinksldjump"/>
          </p:cNvPr>
          <p:cNvSpPr/>
          <p:nvPr/>
        </p:nvSpPr>
        <p:spPr>
          <a:xfrm>
            <a:off x="3852000" y="2628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Gerste</a:t>
            </a:r>
          </a:p>
        </p:txBody>
      </p:sp>
      <p:sp>
        <p:nvSpPr>
          <p:cNvPr id="395" name="Abgerundetes Rechteck 394">
            <a:hlinkClick r:id="rId240" action="ppaction://hlinksldjump"/>
          </p:cNvPr>
          <p:cNvSpPr/>
          <p:nvPr/>
        </p:nvSpPr>
        <p:spPr>
          <a:xfrm>
            <a:off x="3348000" y="2628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FF99"/>
              </a:gs>
              <a:gs pos="8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0000FF"/>
                </a:solidFill>
              </a:rPr>
              <a:t>Mais</a:t>
            </a:r>
          </a:p>
        </p:txBody>
      </p:sp>
      <p:sp>
        <p:nvSpPr>
          <p:cNvPr id="399" name="Abgerundetes Rechteck 398">
            <a:hlinkClick r:id="rId241" action="ppaction://hlinksldjump"/>
          </p:cNvPr>
          <p:cNvSpPr/>
          <p:nvPr/>
        </p:nvSpPr>
        <p:spPr>
          <a:xfrm>
            <a:off x="4464000" y="2628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Gesamt</a:t>
            </a:r>
          </a:p>
        </p:txBody>
      </p:sp>
      <p:sp>
        <p:nvSpPr>
          <p:cNvPr id="407" name="Abgerundetes Rechteck 406">
            <a:hlinkClick r:id="rId242" action="ppaction://hlinksldjump"/>
          </p:cNvPr>
          <p:cNvSpPr/>
          <p:nvPr/>
        </p:nvSpPr>
        <p:spPr>
          <a:xfrm>
            <a:off x="4968000" y="2628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Soja</a:t>
            </a:r>
          </a:p>
        </p:txBody>
      </p:sp>
      <p:sp>
        <p:nvSpPr>
          <p:cNvPr id="411" name="Abgerundetes Rechteck 410">
            <a:hlinkClick r:id="rId243" action="ppaction://hlinksldjump"/>
          </p:cNvPr>
          <p:cNvSpPr/>
          <p:nvPr/>
        </p:nvSpPr>
        <p:spPr>
          <a:xfrm>
            <a:off x="5472000" y="2628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FF0000"/>
                </a:solidFill>
              </a:rPr>
              <a:t>Raps</a:t>
            </a:r>
          </a:p>
        </p:txBody>
      </p:sp>
      <p:sp>
        <p:nvSpPr>
          <p:cNvPr id="415" name="Abgerundetes Rechteck 414">
            <a:hlinkClick r:id="rId244" action="ppaction://hlinksldjump"/>
          </p:cNvPr>
          <p:cNvSpPr/>
          <p:nvPr/>
        </p:nvSpPr>
        <p:spPr>
          <a:xfrm>
            <a:off x="5976000" y="2628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CD9B"/>
              </a:gs>
              <a:gs pos="80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 err="1">
                <a:solidFill>
                  <a:srgbClr val="FF0000"/>
                </a:solidFill>
              </a:rPr>
              <a:t>SoBlu</a:t>
            </a:r>
            <a:endParaRPr lang="de-DE" sz="900" b="1" dirty="0">
              <a:solidFill>
                <a:srgbClr val="FF0000"/>
              </a:solidFill>
            </a:endParaRPr>
          </a:p>
        </p:txBody>
      </p:sp>
      <p:sp>
        <p:nvSpPr>
          <p:cNvPr id="419" name="Abgerundetes Rechteck 418">
            <a:hlinkClick r:id="rId245" action="ppaction://hlinksldjump"/>
          </p:cNvPr>
          <p:cNvSpPr/>
          <p:nvPr/>
        </p:nvSpPr>
        <p:spPr>
          <a:xfrm>
            <a:off x="6588000" y="2628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Gesamt</a:t>
            </a:r>
          </a:p>
        </p:txBody>
      </p:sp>
      <p:sp>
        <p:nvSpPr>
          <p:cNvPr id="423" name="Abgerundetes Rechteck 422">
            <a:hlinkClick r:id="rId246" action="ppaction://hlinksldjump"/>
          </p:cNvPr>
          <p:cNvSpPr/>
          <p:nvPr/>
        </p:nvSpPr>
        <p:spPr>
          <a:xfrm>
            <a:off x="7092000" y="2628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Palmöl</a:t>
            </a:r>
          </a:p>
        </p:txBody>
      </p:sp>
      <p:sp>
        <p:nvSpPr>
          <p:cNvPr id="427" name="Abgerundetes Rechteck 426">
            <a:hlinkClick r:id="rId247" action="ppaction://hlinksldjump"/>
          </p:cNvPr>
          <p:cNvSpPr/>
          <p:nvPr/>
        </p:nvSpPr>
        <p:spPr>
          <a:xfrm>
            <a:off x="7596000" y="2628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Sojaöl</a:t>
            </a:r>
          </a:p>
        </p:txBody>
      </p:sp>
      <p:sp>
        <p:nvSpPr>
          <p:cNvPr id="437" name="Abgerundetes Rechteck 436">
            <a:hlinkClick r:id="rId248" action="ppaction://hlinksldjump"/>
          </p:cNvPr>
          <p:cNvSpPr/>
          <p:nvPr/>
        </p:nvSpPr>
        <p:spPr>
          <a:xfrm>
            <a:off x="8100000" y="2628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>
                <a:solidFill>
                  <a:srgbClr val="CC00FF"/>
                </a:solidFill>
              </a:rPr>
              <a:t>Rapsöl</a:t>
            </a:r>
          </a:p>
        </p:txBody>
      </p:sp>
      <p:sp>
        <p:nvSpPr>
          <p:cNvPr id="441" name="Abgerundetes Rechteck 440">
            <a:hlinkClick r:id="rId249" action="ppaction://hlinksldjump"/>
          </p:cNvPr>
          <p:cNvSpPr/>
          <p:nvPr/>
        </p:nvSpPr>
        <p:spPr>
          <a:xfrm>
            <a:off x="8604000" y="2628000"/>
            <a:ext cx="468000" cy="180000"/>
          </a:xfrm>
          <a:prstGeom prst="roundRect">
            <a:avLst/>
          </a:prstGeom>
          <a:gradFill flip="none" rotWithShape="1">
            <a:gsLst>
              <a:gs pos="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r>
              <a:rPr lang="de-DE" sz="900" b="1" dirty="0" err="1">
                <a:solidFill>
                  <a:srgbClr val="CC00FF"/>
                </a:solidFill>
              </a:rPr>
              <a:t>SoBluöl</a:t>
            </a:r>
            <a:endParaRPr lang="de-DE" sz="900" b="1" dirty="0">
              <a:solidFill>
                <a:srgbClr val="CC00FF"/>
              </a:solidFill>
            </a:endParaRPr>
          </a:p>
        </p:txBody>
      </p:sp>
      <p:sp>
        <p:nvSpPr>
          <p:cNvPr id="403" name="Textfeld 402"/>
          <p:cNvSpPr txBox="1"/>
          <p:nvPr/>
        </p:nvSpPr>
        <p:spPr>
          <a:xfrm>
            <a:off x="2913722" y="5760000"/>
            <a:ext cx="866190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>
                <a:solidFill>
                  <a:srgbClr val="66FFFF"/>
                </a:solidFill>
              </a:rPr>
              <a:t>Indien (No.10) </a:t>
            </a:r>
          </a:p>
        </p:txBody>
      </p:sp>
      <p:sp>
        <p:nvSpPr>
          <p:cNvPr id="445" name="Textfeld 444"/>
          <p:cNvSpPr txBox="1"/>
          <p:nvPr/>
        </p:nvSpPr>
        <p:spPr>
          <a:xfrm>
            <a:off x="5473696" y="5760000"/>
            <a:ext cx="438189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>
                <a:solidFill>
                  <a:srgbClr val="66FFFF"/>
                </a:solidFill>
              </a:rPr>
              <a:t>Indien </a:t>
            </a:r>
          </a:p>
        </p:txBody>
      </p:sp>
      <p:sp>
        <p:nvSpPr>
          <p:cNvPr id="449" name="Textfeld 448"/>
          <p:cNvSpPr txBox="1"/>
          <p:nvPr/>
        </p:nvSpPr>
        <p:spPr>
          <a:xfrm>
            <a:off x="7913360" y="5760000"/>
            <a:ext cx="438189" cy="190240"/>
          </a:xfrm>
          <a:prstGeom prst="rect">
            <a:avLst/>
          </a:prstGeom>
          <a:noFill/>
        </p:spPr>
        <p:txBody>
          <a:bodyPr wrap="none" lIns="36000" tIns="36000" rIns="36000" bIns="0" rtlCol="0">
            <a:spAutoFit/>
          </a:bodyPr>
          <a:lstStyle>
            <a:defPPr>
              <a:defRPr lang="de-DE"/>
            </a:defPPr>
            <a:lvl1pPr>
              <a:defRPr sz="1400" b="1" i="1">
                <a:solidFill>
                  <a:schemeClr val="bg1"/>
                </a:solidFill>
              </a:defRPr>
            </a:lvl1pPr>
          </a:lstStyle>
          <a:p>
            <a:pPr algn="r"/>
            <a:r>
              <a:rPr lang="de-DE" sz="1000" i="0" dirty="0">
                <a:solidFill>
                  <a:srgbClr val="66FFFF"/>
                </a:solidFill>
              </a:rPr>
              <a:t>Indien </a:t>
            </a:r>
          </a:p>
        </p:txBody>
      </p:sp>
      <p:sp>
        <p:nvSpPr>
          <p:cNvPr id="453" name="Abgerundetes Rechteck 452">
            <a:hlinkClick r:id="rId250" action="ppaction://hlinksldjump"/>
          </p:cNvPr>
          <p:cNvSpPr/>
          <p:nvPr/>
        </p:nvSpPr>
        <p:spPr>
          <a:xfrm>
            <a:off x="3816000" y="580624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457" name="Abgerundetes Rechteck 456">
            <a:hlinkClick r:id="rId251" action="ppaction://hlinksldjump"/>
          </p:cNvPr>
          <p:cNvSpPr/>
          <p:nvPr/>
        </p:nvSpPr>
        <p:spPr>
          <a:xfrm>
            <a:off x="3996000" y="580624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461" name="Abgerundetes Rechteck 460">
            <a:hlinkClick r:id="rId252" action="ppaction://hlinksldjump"/>
          </p:cNvPr>
          <p:cNvSpPr/>
          <p:nvPr/>
        </p:nvSpPr>
        <p:spPr>
          <a:xfrm>
            <a:off x="4176000" y="5806240"/>
            <a:ext cx="144000" cy="144000"/>
          </a:xfrm>
          <a:prstGeom prst="roundRect">
            <a:avLst/>
          </a:prstGeom>
          <a:gradFill>
            <a:gsLst>
              <a:gs pos="2347">
                <a:srgbClr val="0000FF"/>
              </a:gs>
              <a:gs pos="42000">
                <a:srgbClr val="FFFF99"/>
              </a:gs>
              <a:gs pos="70000">
                <a:srgbClr val="FFFF99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0000FF"/>
              </a:solidFill>
            </a:endParaRPr>
          </a:p>
        </p:txBody>
      </p:sp>
      <p:sp>
        <p:nvSpPr>
          <p:cNvPr id="470" name="Abgerundetes Rechteck 469">
            <a:hlinkClick r:id="rId253" action="ppaction://hlinksldjump"/>
          </p:cNvPr>
          <p:cNvSpPr/>
          <p:nvPr/>
        </p:nvSpPr>
        <p:spPr>
          <a:xfrm>
            <a:off x="5940000" y="580624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71" name="Abgerundetes Rechteck 470">
            <a:hlinkClick r:id="rId254" action="ppaction://hlinksldjump"/>
          </p:cNvPr>
          <p:cNvSpPr/>
          <p:nvPr/>
        </p:nvSpPr>
        <p:spPr>
          <a:xfrm>
            <a:off x="6120000" y="580624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72" name="Abgerundetes Rechteck 471">
            <a:hlinkClick r:id="rId255" action="ppaction://hlinksldjump"/>
          </p:cNvPr>
          <p:cNvSpPr/>
          <p:nvPr/>
        </p:nvSpPr>
        <p:spPr>
          <a:xfrm>
            <a:off x="6300000" y="5806240"/>
            <a:ext cx="144000" cy="144000"/>
          </a:xfrm>
          <a:prstGeom prst="roundRect">
            <a:avLst/>
          </a:prstGeom>
          <a:gradFill>
            <a:gsLst>
              <a:gs pos="1878">
                <a:srgbClr val="FF0000"/>
              </a:gs>
              <a:gs pos="45000">
                <a:srgbClr val="FFCD9B"/>
              </a:gs>
              <a:gs pos="71000">
                <a:srgbClr val="FFCD9B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FF0000"/>
              </a:solidFill>
            </a:endParaRPr>
          </a:p>
        </p:txBody>
      </p:sp>
      <p:sp>
        <p:nvSpPr>
          <p:cNvPr id="474" name="Abgerundetes Rechteck 473">
            <a:hlinkClick r:id="rId256" action="ppaction://hlinksldjump"/>
          </p:cNvPr>
          <p:cNvSpPr/>
          <p:nvPr/>
        </p:nvSpPr>
        <p:spPr>
          <a:xfrm>
            <a:off x="8748000" y="580624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75" name="Abgerundetes Rechteck 474">
            <a:hlinkClick r:id="rId257" action="ppaction://hlinksldjump"/>
          </p:cNvPr>
          <p:cNvSpPr/>
          <p:nvPr/>
        </p:nvSpPr>
        <p:spPr>
          <a:xfrm>
            <a:off x="8928000" y="580624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76" name="Abgerundetes Rechteck 475">
            <a:hlinkClick r:id="rId258" action="ppaction://hlinksldjump"/>
          </p:cNvPr>
          <p:cNvSpPr/>
          <p:nvPr/>
        </p:nvSpPr>
        <p:spPr>
          <a:xfrm>
            <a:off x="8568000" y="580624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  <p:sp>
        <p:nvSpPr>
          <p:cNvPr id="477" name="Abgerundetes Rechteck 476">
            <a:hlinkClick r:id="rId259" action="ppaction://hlinksldjump"/>
          </p:cNvPr>
          <p:cNvSpPr/>
          <p:nvPr/>
        </p:nvSpPr>
        <p:spPr>
          <a:xfrm>
            <a:off x="8388000" y="5806240"/>
            <a:ext cx="144000" cy="144000"/>
          </a:xfrm>
          <a:prstGeom prst="roundRect">
            <a:avLst/>
          </a:prstGeom>
          <a:gradFill>
            <a:gsLst>
              <a:gs pos="469">
                <a:srgbClr val="CC00FF"/>
              </a:gs>
              <a:gs pos="47000">
                <a:srgbClr val="FFBEFF"/>
              </a:gs>
              <a:gs pos="80000">
                <a:srgbClr val="FFBEFF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0" rIns="0" bIns="0" rtlCol="0" anchor="ctr"/>
          <a:lstStyle/>
          <a:p>
            <a:endParaRPr lang="de-DE" sz="900" b="1">
              <a:solidFill>
                <a:srgbClr val="CC00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6603050"/>
      </p:ext>
    </p:extLst>
  </p:cSld>
  <p:clrMapOvr>
    <a:masterClrMapping/>
  </p:clrMapOvr>
  <p:transition spd="slow">
    <p:wipe dir="r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20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Weizen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endParaRPr lang="de-DE" sz="1200" dirty="0"/>
          </a:p>
          <a:p>
            <a:r>
              <a:rPr lang="de-DE" sz="2000" b="1" dirty="0"/>
              <a:t>Endbestände</a:t>
            </a:r>
            <a:endParaRPr lang="de-DE" sz="12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A3073CB-43B3-54F7-0380-EB24DF0C81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6260704"/>
      </p:ext>
    </p:extLst>
  </p:cSld>
  <p:clrMapOvr>
    <a:masterClrMapping/>
  </p:clrMapOvr>
  <p:transition spd="slow">
    <p:wipe dir="r"/>
  </p:transition>
</p:sld>
</file>

<file path=ppt/slides/slide2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200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Rechteck 4"/>
          <p:cNvSpPr>
            <a:spLocks/>
          </p:cNvSpPr>
          <p:nvPr/>
        </p:nvSpPr>
        <p:spPr>
          <a:xfrm>
            <a:off x="437101" y="2616989"/>
            <a:ext cx="252000" cy="180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B87D367-F099-9B1A-D59C-8DC8384171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378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64665403"/>
      </p:ext>
    </p:extLst>
  </p:cSld>
  <p:clrMapOvr>
    <a:masterClrMapping/>
  </p:clrMapOvr>
  <p:transition spd="slow">
    <p:wipe dir="r"/>
  </p:transition>
</p:sld>
</file>

<file path=ppt/slides/slide2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201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831FE8F-9CB7-267F-8563-A38CEDF73AE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41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32675"/>
      </p:ext>
    </p:extLst>
  </p:cSld>
  <p:clrMapOvr>
    <a:masterClrMapping/>
  </p:clrMapOvr>
  <p:transition spd="slow">
    <p:wipe dir="r"/>
  </p:transition>
</p:sld>
</file>

<file path=ppt/slides/slide2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202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915D864-CE08-EB19-7197-415BD142F3F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08697"/>
      </p:ext>
    </p:extLst>
  </p:cSld>
  <p:clrMapOvr>
    <a:masterClrMapping/>
  </p:clrMapOvr>
  <p:transition spd="slow">
    <p:wipe dir="r"/>
  </p:transition>
</p:sld>
</file>

<file path=ppt/slides/slide2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203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72D1B7D-E59C-07E6-9933-FF3C27678F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080000"/>
            <a:ext cx="8640000" cy="527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9000760"/>
      </p:ext>
    </p:extLst>
  </p:cSld>
  <p:clrMapOvr>
    <a:masterClrMapping/>
  </p:clrMapOvr>
  <p:transition spd="slow">
    <p:wipe dir="r"/>
  </p:transition>
</p:sld>
</file>

<file path=ppt/slides/slide2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204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303EA3D-DB71-3E87-363F-7E83DB70D2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378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214190"/>
      </p:ext>
    </p:extLst>
  </p:cSld>
  <p:clrMapOvr>
    <a:masterClrMapping/>
  </p:clrMapOvr>
  <p:transition spd="slow">
    <p:wipe dir="r"/>
  </p:transition>
</p:sld>
</file>

<file path=ppt/slides/slide2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205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E0217A0-7DDA-50D6-C209-09D15782F4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4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888030"/>
      </p:ext>
    </p:extLst>
  </p:cSld>
  <p:clrMapOvr>
    <a:masterClrMapping/>
  </p:clrMapOvr>
  <p:transition spd="slow">
    <p:wipe dir="r"/>
  </p:transition>
</p:sld>
</file>

<file path=ppt/slides/slide2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206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FE24C00-630D-FB9A-41D3-C1CAF98F72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2583106"/>
      </p:ext>
    </p:extLst>
  </p:cSld>
  <p:clrMapOvr>
    <a:masterClrMapping/>
  </p:clrMapOvr>
  <p:transition spd="slow">
    <p:wipe dir="r"/>
  </p:transition>
</p:sld>
</file>

<file path=ppt/slides/slide2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207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BBB9659-5186-5761-2ED1-2155DC52BC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080000"/>
            <a:ext cx="8640000" cy="527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2055964"/>
      </p:ext>
    </p:extLst>
  </p:cSld>
  <p:clrMapOvr>
    <a:masterClrMapping/>
  </p:clrMapOvr>
  <p:transition spd="slow">
    <p:wipe dir="r"/>
  </p:transition>
</p:sld>
</file>

<file path=ppt/slides/slide2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208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FD07298-4AB9-1CFD-FD1E-68CB487846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378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8765692"/>
      </p:ext>
    </p:extLst>
  </p:cSld>
  <p:clrMapOvr>
    <a:masterClrMapping/>
  </p:clrMapOvr>
  <p:transition spd="slow">
    <p:wipe dir="r"/>
  </p:transition>
</p:sld>
</file>

<file path=ppt/slides/slide2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209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A770583-F07E-3269-88AA-93BC5B65D7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4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7010879"/>
      </p:ext>
    </p:extLst>
  </p:cSld>
  <p:clrMapOvr>
    <a:masterClrMapping/>
  </p:clrMapOvr>
  <p:transition spd="slow">
    <p:wipe dir="r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21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6DF8DC5-8E5E-8819-AACB-F2938398F6E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644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3079371"/>
      </p:ext>
    </p:extLst>
  </p:cSld>
  <p:clrMapOvr>
    <a:masterClrMapping/>
  </p:clrMapOvr>
  <p:transition spd="slow">
    <p:wipe dir="r"/>
  </p:transition>
</p:sld>
</file>

<file path=ppt/slides/slide2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210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86388C7-C0B5-3F65-F69C-E534F4E930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4609963"/>
      </p:ext>
    </p:extLst>
  </p:cSld>
  <p:clrMapOvr>
    <a:masterClrMapping/>
  </p:clrMapOvr>
  <p:transition spd="slow">
    <p:wipe dir="r"/>
  </p:transition>
</p:sld>
</file>

<file path=ppt/slides/slide2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211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ECF1BB9-8843-D6CE-AA0B-FE0F3E69CD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080000"/>
            <a:ext cx="8640000" cy="527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8370882"/>
      </p:ext>
    </p:extLst>
  </p:cSld>
  <p:clrMapOvr>
    <a:masterClrMapping/>
  </p:clrMapOvr>
  <p:transition spd="slow">
    <p:wipe dir="r"/>
  </p:transition>
</p:sld>
</file>

<file path=ppt/slides/slide2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212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A58DBA0-E4DD-D12B-01F5-90F1E868120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378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1641636"/>
      </p:ext>
    </p:extLst>
  </p:cSld>
  <p:clrMapOvr>
    <a:masterClrMapping/>
  </p:clrMapOvr>
  <p:transition spd="slow">
    <p:wipe dir="r"/>
  </p:transition>
</p:sld>
</file>

<file path=ppt/slides/slide2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213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EB4CBC0-7EDA-0785-4FF0-56174E8DBF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4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8413323"/>
      </p:ext>
    </p:extLst>
  </p:cSld>
  <p:clrMapOvr>
    <a:masterClrMapping/>
  </p:clrMapOvr>
  <p:transition spd="slow">
    <p:wipe dir="r"/>
  </p:transition>
</p:sld>
</file>

<file path=ppt/slides/slide2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214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FB0700F-2383-3A56-6185-A848D71A53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8023651"/>
      </p:ext>
    </p:extLst>
  </p:cSld>
  <p:clrMapOvr>
    <a:masterClrMapping/>
  </p:clrMapOvr>
  <p:transition spd="slow">
    <p:wipe dir="r"/>
  </p:transition>
</p:sld>
</file>

<file path=ppt/slides/slide2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215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55935F4-628D-FC26-55FA-901D2612F7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080000"/>
            <a:ext cx="8640000" cy="527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10989"/>
      </p:ext>
    </p:extLst>
  </p:cSld>
  <p:clrMapOvr>
    <a:masterClrMapping/>
  </p:clrMapOvr>
  <p:transition spd="slow">
    <p:wipe dir="r"/>
  </p:transition>
</p:sld>
</file>

<file path=ppt/slides/slide2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216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1D28C7F-233F-3732-92E8-1D8B16F0E8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378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8804497"/>
      </p:ext>
    </p:extLst>
  </p:cSld>
  <p:clrMapOvr>
    <a:masterClrMapping/>
  </p:clrMapOvr>
  <p:transition spd="slow">
    <p:wipe dir="r"/>
  </p:transition>
</p:sld>
</file>

<file path=ppt/slides/slide2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217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DADFE9C-34A0-9D1F-8281-23B1CF086E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4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4893522"/>
      </p:ext>
    </p:extLst>
  </p:cSld>
  <p:clrMapOvr>
    <a:masterClrMapping/>
  </p:clrMapOvr>
  <p:transition spd="slow">
    <p:wipe dir="r"/>
  </p:transition>
</p:sld>
</file>

<file path=ppt/slides/slide2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218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CA1B706-B562-9699-E286-2F27FBEEE9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5363617"/>
      </p:ext>
    </p:extLst>
  </p:cSld>
  <p:clrMapOvr>
    <a:masterClrMapping/>
  </p:clrMapOvr>
  <p:transition spd="slow">
    <p:wipe dir="r"/>
  </p:transition>
</p:sld>
</file>

<file path=ppt/slides/slide2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219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204A3B0-E291-2A79-D97F-A08CBF4CF3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080000"/>
            <a:ext cx="8640000" cy="527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7524716"/>
      </p:ext>
    </p:extLst>
  </p:cSld>
  <p:clrMapOvr>
    <a:masterClrMapping/>
  </p:clrMapOvr>
  <p:transition spd="slow">
    <p:wipe dir="r"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2B24BF7-2EB5-A86D-B0CD-D65255EC60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>
            <a:extLst>
              <a:ext uri="{FF2B5EF4-FFF2-40B4-BE49-F238E27FC236}">
                <a16:creationId xmlns:a16="http://schemas.microsoft.com/office/drawing/2014/main" id="{74F61D8D-7BB9-BA55-254A-39193D353D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22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  <a:extLst>
              <a:ext uri="{FF2B5EF4-FFF2-40B4-BE49-F238E27FC236}">
                <a16:creationId xmlns:a16="http://schemas.microsoft.com/office/drawing/2014/main" id="{99ECB89A-D452-0EF1-2D4C-19C3B786C866}"/>
              </a:ext>
            </a:extLst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5F99E4B7-D199-EF9E-4652-3616245556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80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285251"/>
      </p:ext>
    </p:extLst>
  </p:cSld>
  <p:clrMapOvr>
    <a:masterClrMapping/>
  </p:clrMapOvr>
  <p:transition spd="slow">
    <p:wipe dir="r"/>
  </p:transition>
</p:sld>
</file>

<file path=ppt/slides/slide2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220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18EF0A9-FC2C-4EE1-8F42-5F1D4E73080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378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9791847"/>
      </p:ext>
    </p:extLst>
  </p:cSld>
  <p:clrMapOvr>
    <a:masterClrMapping/>
  </p:clrMapOvr>
  <p:transition spd="slow">
    <p:wipe dir="r"/>
  </p:transition>
</p:sld>
</file>

<file path=ppt/slides/slide2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221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E335690-F3BC-AEB3-8E32-CD1C31236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4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0617916"/>
      </p:ext>
    </p:extLst>
  </p:cSld>
  <p:clrMapOvr>
    <a:masterClrMapping/>
  </p:clrMapOvr>
  <p:transition spd="slow">
    <p:wipe dir="r"/>
  </p:transition>
</p:sld>
</file>

<file path=ppt/slides/slide2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222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1880000"/>
            <a:ext cx="8640000" cy="5402109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4450287A-CD13-6E58-12C4-5B597E9576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00" y="720000"/>
            <a:ext cx="8640000" cy="599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364924"/>
      </p:ext>
    </p:extLst>
  </p:cSld>
  <p:clrMapOvr>
    <a:masterClrMapping/>
  </p:clrMapOvr>
  <p:transition spd="slow">
    <p:wipe dir="r"/>
  </p:transition>
</p:sld>
</file>

<file path=ppt/slides/slide2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223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8E382D0-6BE6-2AC5-D0E9-13ED898D65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080000"/>
            <a:ext cx="8640000" cy="527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422623"/>
      </p:ext>
    </p:extLst>
  </p:cSld>
  <p:clrMapOvr>
    <a:masterClrMapping/>
  </p:clrMapOvr>
  <p:transition spd="slow">
    <p:wipe dir="r"/>
  </p:transition>
</p:sld>
</file>

<file path=ppt/slides/slide2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224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000" y="13320000"/>
            <a:ext cx="9000000" cy="3558140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F07CEA69-829E-06F1-DC2A-EAA31EC2FC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00" y="2520000"/>
            <a:ext cx="8640000" cy="378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338802"/>
      </p:ext>
    </p:extLst>
  </p:cSld>
  <p:clrMapOvr>
    <a:masterClrMapping/>
  </p:clrMapOvr>
  <p:transition spd="slow">
    <p:wipe dir="r"/>
  </p:transition>
</p:sld>
</file>

<file path=ppt/slides/slide2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225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99F4194-19AD-BB9A-8D0B-4268671D08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4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445537"/>
      </p:ext>
    </p:extLst>
  </p:cSld>
  <p:clrMapOvr>
    <a:masterClrMapping/>
  </p:clrMapOvr>
  <p:transition spd="slow">
    <p:wipe dir="r"/>
  </p:transition>
</p:sld>
</file>

<file path=ppt/slides/slide2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226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8176F75-3E37-8F4E-7B12-4C67B6B69A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571395"/>
      </p:ext>
    </p:extLst>
  </p:cSld>
  <p:clrMapOvr>
    <a:masterClrMapping/>
  </p:clrMapOvr>
  <p:transition spd="slow">
    <p:wipe dir="r"/>
  </p:transition>
</p:sld>
</file>

<file path=ppt/slides/slide2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227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4E29261-32BE-B994-B39E-E2A69ED5F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080000"/>
            <a:ext cx="8640000" cy="527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4245135"/>
      </p:ext>
    </p:extLst>
  </p:cSld>
  <p:clrMapOvr>
    <a:masterClrMapping/>
  </p:clrMapOvr>
  <p:transition spd="slow">
    <p:wipe dir="r"/>
  </p:transition>
</p:sld>
</file>

<file path=ppt/slides/slide2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228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598F5F5-85FF-BC46-88C9-8214B780B3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378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99987"/>
      </p:ext>
    </p:extLst>
  </p:cSld>
  <p:clrMapOvr>
    <a:masterClrMapping/>
  </p:clrMapOvr>
  <p:transition spd="slow">
    <p:wipe dir="r"/>
  </p:transition>
</p:sld>
</file>

<file path=ppt/slides/slide2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229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FA92172-F2B1-270D-297D-E61DC2175B5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4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01869"/>
      </p:ext>
    </p:extLst>
  </p:cSld>
  <p:clrMapOvr>
    <a:masterClrMapping/>
  </p:clrMapOvr>
  <p:transition spd="slow">
    <p:wipe dir="r"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23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980000" y="0"/>
            <a:ext cx="5220000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2000" b="1" dirty="0">
                <a:solidFill>
                  <a:srgbClr val="0000FF"/>
                </a:solidFill>
              </a:rPr>
              <a:t>Mais </a:t>
            </a:r>
            <a:r>
              <a:rPr lang="de-DE" sz="2000" b="1" dirty="0"/>
              <a:t>- Verlauf </a:t>
            </a:r>
            <a:r>
              <a:rPr lang="de-DE" sz="1200" dirty="0"/>
              <a:t>der </a:t>
            </a:r>
            <a:r>
              <a:rPr lang="de-DE" sz="2000" b="1" dirty="0"/>
              <a:t>Schätzungen</a:t>
            </a:r>
            <a:endParaRPr lang="de-DE" sz="20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03249FE-1A8B-9514-2D6D-FFF30E70DA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540000"/>
            <a:ext cx="7560000" cy="626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29795"/>
      </p:ext>
    </p:extLst>
  </p:cSld>
  <p:clrMapOvr>
    <a:masterClrMapping/>
  </p:clrMapOvr>
  <p:transition spd="slow">
    <p:wipe dir="r"/>
  </p:transition>
</p:sld>
</file>

<file path=ppt/slides/slide2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230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98FCF16-CD1F-ABCF-9D4D-E383F6078B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966274"/>
      </p:ext>
    </p:extLst>
  </p:cSld>
  <p:clrMapOvr>
    <a:masterClrMapping/>
  </p:clrMapOvr>
  <p:transition spd="slow">
    <p:wipe dir="r"/>
  </p:transition>
</p:sld>
</file>

<file path=ppt/slides/slide2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231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FB430D7-588F-0591-5217-797ABD18DC1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080000"/>
            <a:ext cx="8640000" cy="527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0439630"/>
      </p:ext>
    </p:extLst>
  </p:cSld>
  <p:clrMapOvr>
    <a:masterClrMapping/>
  </p:clrMapOvr>
  <p:transition spd="slow">
    <p:wipe dir="r"/>
  </p:transition>
</p:sld>
</file>

<file path=ppt/slides/slide2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232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149FD3D-CE21-CC71-EAA3-7DEBFCFDA7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378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4977655"/>
      </p:ext>
    </p:extLst>
  </p:cSld>
  <p:clrMapOvr>
    <a:masterClrMapping/>
  </p:clrMapOvr>
  <p:transition spd="slow">
    <p:wipe dir="r"/>
  </p:transition>
</p:sld>
</file>

<file path=ppt/slides/slide2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233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7EF2D71-0974-A435-772D-EE0B872D88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41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3228216"/>
      </p:ext>
    </p:extLst>
  </p:cSld>
  <p:clrMapOvr>
    <a:masterClrMapping/>
  </p:clrMapOvr>
  <p:transition spd="slow">
    <p:wipe dir="r"/>
  </p:transition>
</p:sld>
</file>

<file path=ppt/slides/slide2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234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792123E-1231-2D22-C147-24543D9C961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0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4863932"/>
      </p:ext>
    </p:extLst>
  </p:cSld>
  <p:clrMapOvr>
    <a:masterClrMapping/>
  </p:clrMapOvr>
  <p:transition spd="slow">
    <p:wipe dir="r"/>
  </p:transition>
</p:sld>
</file>

<file path=ppt/slides/slide2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235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62CD2971-54B5-EBF9-5EE6-F7E236D3499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080000"/>
            <a:ext cx="8640000" cy="52753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598387"/>
      </p:ext>
    </p:extLst>
  </p:cSld>
  <p:clrMapOvr>
    <a:masterClrMapping/>
  </p:clrMapOvr>
  <p:transition spd="slow">
    <p:wipe dir="r"/>
  </p:transition>
</p:sld>
</file>

<file path=ppt/slides/slide2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236</a:t>
            </a:fld>
            <a:endParaRPr lang="de-DE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DB5E542-49E0-96D8-0C28-DA182C2F2E5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37883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587770"/>
      </p:ext>
    </p:extLst>
  </p:cSld>
  <p:clrMapOvr>
    <a:masterClrMapping/>
  </p:clrMapOvr>
  <p:transition spd="slow">
    <p:wipe dir="r"/>
  </p:transition>
</p:sld>
</file>

<file path=ppt/slides/slide2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237</a:t>
            </a:fld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Welt</a:t>
            </a:r>
            <a:r>
              <a:rPr lang="de-DE" dirty="0">
                <a:solidFill>
                  <a:srgbClr val="0000FF"/>
                </a:solidFill>
              </a:rPr>
              <a:t>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29D86FE-BA6B-5B74-6039-E36E0D3B66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412542"/>
      </p:ext>
    </p:extLst>
  </p:cSld>
  <p:clrMapOvr>
    <a:masterClrMapping/>
  </p:clrMapOvr>
  <p:transition spd="slow">
    <p:wipe dir="r"/>
  </p:transition>
</p:sld>
</file>

<file path=ppt/slides/slide2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238</a:t>
            </a:fld>
            <a:endParaRPr lang="de-DE" dirty="0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EU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  <a:endParaRPr lang="de-DE" sz="1400" dirty="0"/>
          </a:p>
        </p:txBody>
      </p:sp>
      <p:sp>
        <p:nvSpPr>
          <p:cNvPr id="8" name="Abgerundetes Rechteck 7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Rechteck 4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5</a:t>
            </a:r>
            <a:r>
              <a:rPr lang="de-DE" dirty="0"/>
              <a:t>   </a:t>
            </a:r>
            <a:r>
              <a:rPr lang="de-DE" sz="1400" dirty="0"/>
              <a:t>(ca. 97,3 Mio. ha von 1.382 Mio. ha Welt-Ackerfläche; 2022)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A55F6CF-8B9E-1030-23DA-7E1B8E8721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7609917"/>
      </p:ext>
    </p:extLst>
  </p:cSld>
  <p:clrMapOvr>
    <a:masterClrMapping/>
  </p:clrMapOvr>
  <p:transition spd="slow">
    <p:wipe dir="r"/>
  </p:transition>
</p:sld>
</file>

<file path=ppt/slides/slide2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239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Argentinien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7</a:t>
            </a:r>
            <a:r>
              <a:rPr lang="de-DE" dirty="0"/>
              <a:t>   </a:t>
            </a:r>
            <a:r>
              <a:rPr lang="de-DE" sz="1400" dirty="0"/>
              <a:t>(ca. 43,1 Mio. ha von 1.382 Mio. ha Welt-Ackerfläche; 2022)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C467BBA-956E-507C-3BD1-7B1B61DD1F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8378238"/>
      </p:ext>
    </p:extLst>
  </p:cSld>
  <p:clrMapOvr>
    <a:masterClrMapping/>
  </p:clrMapOvr>
  <p:transition spd="slow">
    <p:wipe dir="r"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24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Mais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Erzeugung</a:t>
            </a:r>
            <a:endParaRPr lang="de-DE" sz="20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ED369F3-BCB9-C14D-0FC5-1DDCA5D68E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81922"/>
      </p:ext>
    </p:extLst>
  </p:cSld>
  <p:clrMapOvr>
    <a:masterClrMapping/>
  </p:clrMapOvr>
  <p:transition spd="slow">
    <p:wipe dir="r"/>
  </p:transition>
</p:sld>
</file>

<file path=ppt/slides/slide2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240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Australien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12</a:t>
            </a:r>
            <a:r>
              <a:rPr lang="de-DE" dirty="0"/>
              <a:t>   </a:t>
            </a:r>
            <a:r>
              <a:rPr lang="de-DE" sz="1400" dirty="0"/>
              <a:t>(ca. 31,3 Mio. ha von 1.382 Mio. ha Welt-Ackerfläche; 2022)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71DC679-9F6F-4EF8-F038-443C259B90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81157"/>
      </p:ext>
    </p:extLst>
  </p:cSld>
  <p:clrMapOvr>
    <a:masterClrMapping/>
  </p:clrMapOvr>
  <p:transition spd="slow">
    <p:wipe dir="r"/>
  </p:transition>
</p:sld>
</file>

<file path=ppt/slides/slide2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241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Brasilien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6</a:t>
            </a:r>
            <a:r>
              <a:rPr lang="de-DE" dirty="0"/>
              <a:t>   </a:t>
            </a:r>
            <a:r>
              <a:rPr lang="de-DE" sz="1400" dirty="0"/>
              <a:t>(ca. 55,6 Mio. ha von 1.382 Mio. ha Welt-Ackerfläche; 2022)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08BEE0D-55EB-8268-8083-4D10059F8A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3250662"/>
      </p:ext>
    </p:extLst>
  </p:cSld>
  <p:clrMapOvr>
    <a:masterClrMapping/>
  </p:clrMapOvr>
  <p:transition spd="slow">
    <p:wipe dir="r"/>
  </p:transition>
</p:sld>
</file>

<file path=ppt/slides/slide2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242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China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4</a:t>
            </a:r>
            <a:r>
              <a:rPr lang="de-DE" dirty="0"/>
              <a:t>   </a:t>
            </a:r>
            <a:r>
              <a:rPr lang="de-DE" sz="1400" dirty="0"/>
              <a:t>(ca. 121,6 Mio. ha von 1.382 Mio. ha Welt-Ackerfläche; 2022)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0F157429-F33A-BB28-7851-E2622922B65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2801284"/>
      </p:ext>
    </p:extLst>
  </p:cSld>
  <p:clrMapOvr>
    <a:masterClrMapping/>
  </p:clrMapOvr>
  <p:transition spd="slow">
    <p:wipe dir="r"/>
  </p:transition>
</p:sld>
</file>

<file path=ppt/slides/slide2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243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Indien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1</a:t>
            </a:r>
            <a:r>
              <a:rPr lang="de-DE" dirty="0"/>
              <a:t>   </a:t>
            </a:r>
            <a:r>
              <a:rPr lang="de-DE" sz="1400" dirty="0"/>
              <a:t>(ca. 154,0 Mio. ha von 1.382 Mio. ha Welt-Ackerfläche; 2022)</a:t>
            </a:r>
          </a:p>
        </p:txBody>
      </p:sp>
      <p:pic>
        <p:nvPicPr>
          <p:cNvPr id="10" name="Grafik 9">
            <a:extLst>
              <a:ext uri="{FF2B5EF4-FFF2-40B4-BE49-F238E27FC236}">
                <a16:creationId xmlns:a16="http://schemas.microsoft.com/office/drawing/2014/main" id="{70D39F01-6A5C-E3ED-C724-0FD9BCD6D2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9616903"/>
      </p:ext>
    </p:extLst>
  </p:cSld>
  <p:clrMapOvr>
    <a:masterClrMapping/>
  </p:clrMapOvr>
  <p:transition spd="slow">
    <p:wipe dir="r"/>
  </p:transition>
</p:sld>
</file>

<file path=ppt/slides/slide2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244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Indonesien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17</a:t>
            </a:r>
            <a:r>
              <a:rPr lang="de-DE" dirty="0"/>
              <a:t>  </a:t>
            </a:r>
            <a:r>
              <a:rPr lang="de-DE" sz="1400" dirty="0"/>
              <a:t>(ca. 17,8 Mio. ha von 1.382 Mio. ha Welt-Ackerfläche; 2022)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5BBDA73-2098-B275-A0CE-B1062C2241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2806891"/>
      </p:ext>
    </p:extLst>
  </p:cSld>
  <p:clrMapOvr>
    <a:masterClrMapping/>
  </p:clrMapOvr>
  <p:transition spd="slow">
    <p:wipe dir="r"/>
  </p:transition>
</p:sld>
</file>

<file path=ppt/slides/slide2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245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Kanada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8</a:t>
            </a:r>
            <a:r>
              <a:rPr lang="de-DE" dirty="0"/>
              <a:t>   </a:t>
            </a:r>
            <a:r>
              <a:rPr lang="de-DE" sz="1400" dirty="0"/>
              <a:t>(ca. 38,3 Mio. ha von 1.382 Mio. ha Welt-Ackerfläche; 2022)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3CDB3E0-13DE-BD29-A084-9B7E6894DA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1006758"/>
      </p:ext>
    </p:extLst>
  </p:cSld>
  <p:clrMapOvr>
    <a:masterClrMapping/>
  </p:clrMapOvr>
  <p:transition spd="slow">
    <p:wipe dir="r"/>
  </p:transition>
</p:sld>
</file>

<file path=ppt/slides/slide2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246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Kasachstan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13</a:t>
            </a:r>
            <a:r>
              <a:rPr lang="de-DE" dirty="0"/>
              <a:t>   </a:t>
            </a:r>
            <a:r>
              <a:rPr lang="de-DE" sz="1400" dirty="0"/>
              <a:t>(ca. 29,7 Mio. ha von 1.382 Mio. ha Welt-Ackerfläche; 2022)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D51ED35-9214-2C8D-29DE-47F7A9CBF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534773"/>
      </p:ext>
    </p:extLst>
  </p:cSld>
  <p:clrMapOvr>
    <a:masterClrMapping/>
  </p:clrMapOvr>
  <p:transition spd="slow">
    <p:wipe dir="r"/>
  </p:transition>
</p:sld>
</file>

<file path=ppt/slides/slide2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247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Malaysia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115</a:t>
            </a:r>
            <a:r>
              <a:rPr lang="de-DE" dirty="0"/>
              <a:t>  </a:t>
            </a:r>
            <a:r>
              <a:rPr lang="de-DE" sz="1400" dirty="0"/>
              <a:t>(ca. 0,8 Mio. ha von 1.382 Mio. ha Welt-Ackerfläche; 2022)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64110A1-E02D-F998-B0DB-0B63A8E295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9427579"/>
      </p:ext>
    </p:extLst>
  </p:cSld>
  <p:clrMapOvr>
    <a:masterClrMapping/>
  </p:clrMapOvr>
  <p:transition spd="slow">
    <p:wipe dir="r"/>
  </p:transition>
</p:sld>
</file>

<file path=ppt/slides/slide2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248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Mexiko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15</a:t>
            </a:r>
            <a:r>
              <a:rPr lang="de-DE" dirty="0"/>
              <a:t>   </a:t>
            </a:r>
            <a:r>
              <a:rPr lang="de-DE" sz="1400" dirty="0"/>
              <a:t>(ca. 20,6 Mio. ha von 1.382 Mio. ha Welt-Ackerfläche; 2022)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7CDC975-55CE-5B8C-8EB7-4E9D08E0BF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922947"/>
      </p:ext>
    </p:extLst>
  </p:cSld>
  <p:clrMapOvr>
    <a:masterClrMapping/>
  </p:clrMapOvr>
  <p:transition spd="slow">
    <p:wipe dir="r"/>
  </p:transition>
</p:sld>
</file>

<file path=ppt/slides/slide2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249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Nigeria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9</a:t>
            </a:r>
            <a:r>
              <a:rPr lang="de-DE" dirty="0"/>
              <a:t>   </a:t>
            </a:r>
            <a:r>
              <a:rPr lang="de-DE" sz="1400" dirty="0"/>
              <a:t>(ca. 36,9 Mio. ha von 1.382 Mio. ha Welt-Ackerfläche; 2022)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B3BC3B6-2DE2-B991-00C1-9434005FCA2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4296135"/>
      </p:ext>
    </p:extLst>
  </p:cSld>
  <p:clrMapOvr>
    <a:masterClrMapping/>
  </p:clrMapOvr>
  <p:transition spd="slow">
    <p:wipe dir="r"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25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Mais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Verbrauchs</a:t>
            </a:r>
            <a:endParaRPr lang="de-DE" sz="20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CCB3BCE-3838-6F7C-6349-D14FF03331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9747452"/>
      </p:ext>
    </p:extLst>
  </p:cSld>
  <p:clrMapOvr>
    <a:masterClrMapping/>
  </p:clrMapOvr>
  <p:transition spd="slow">
    <p:wipe dir="r"/>
  </p:transition>
</p:sld>
</file>

<file path=ppt/slides/slide2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250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Pakistan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12</a:t>
            </a:r>
            <a:r>
              <a:rPr lang="de-DE" dirty="0"/>
              <a:t>   </a:t>
            </a:r>
            <a:r>
              <a:rPr lang="de-DE" sz="1400" dirty="0"/>
              <a:t>(ca. 30,2 Mio. ha von 1.382 Mio. ha Welt-Ackerfläche; 2022)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BF83445-3543-EBBD-515B-C2564DEDDB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445981"/>
      </p:ext>
    </p:extLst>
  </p:cSld>
  <p:clrMapOvr>
    <a:masterClrMapping/>
  </p:clrMapOvr>
  <p:transition spd="slow">
    <p:wipe dir="r"/>
  </p:transition>
</p:sld>
</file>

<file path=ppt/slides/slide2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251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Paraguay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52</a:t>
            </a:r>
            <a:r>
              <a:rPr lang="de-DE" dirty="0"/>
              <a:t>   </a:t>
            </a:r>
            <a:r>
              <a:rPr lang="de-DE" sz="1400" dirty="0"/>
              <a:t>(ca. 4,6 Mio. ha von 1.382 Mio. ha Welt-Ackerfläche; 2022)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DA2857B-22FE-6077-121F-4F41A90D09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6590814"/>
      </p:ext>
    </p:extLst>
  </p:cSld>
  <p:clrMapOvr>
    <a:masterClrMapping/>
  </p:clrMapOvr>
  <p:transition spd="slow">
    <p:wipe dir="r"/>
  </p:transition>
</p:sld>
</file>

<file path=ppt/slides/slide2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252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Philippinen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45</a:t>
            </a:r>
            <a:r>
              <a:rPr lang="de-DE" dirty="0"/>
              <a:t>   </a:t>
            </a:r>
            <a:r>
              <a:rPr lang="de-DE" sz="1400" dirty="0"/>
              <a:t>(ca. 5,6 Mio. ha von 1.382 Mio. ha Welt-Ackerfläche; 2022)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6ECEA89-D9D4-8196-4564-9521ADAFE6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9530971"/>
      </p:ext>
    </p:extLst>
  </p:cSld>
  <p:clrMapOvr>
    <a:masterClrMapping/>
  </p:clrMapOvr>
  <p:transition spd="slow">
    <p:wipe dir="r"/>
  </p:transition>
</p:sld>
</file>

<file path=ppt/slides/slide2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253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Russland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3</a:t>
            </a:r>
            <a:r>
              <a:rPr lang="de-DE" dirty="0"/>
              <a:t>   </a:t>
            </a:r>
            <a:r>
              <a:rPr lang="de-DE" sz="1400" dirty="0"/>
              <a:t>(ca. 121,6 Mio. ha von 1.382 Mio. ha Welt-Ackerfläche; 2022)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0683188-0AA0-F5BA-4E92-1D2CE9832A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302640"/>
      </p:ext>
    </p:extLst>
  </p:cSld>
  <p:clrMapOvr>
    <a:masterClrMapping/>
  </p:clrMapOvr>
  <p:transition spd="slow">
    <p:wipe dir="r"/>
  </p:transition>
</p:sld>
</file>

<file path=ppt/slides/slide2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254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Thailand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21</a:t>
            </a:r>
            <a:r>
              <a:rPr lang="de-DE" dirty="0"/>
              <a:t>   </a:t>
            </a:r>
            <a:r>
              <a:rPr lang="de-DE" sz="1400" dirty="0"/>
              <a:t>(ca. 15,9 Mio. ha von 1.382 Mio. ha Welt-Ackerfläche; 2022)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9851EE18-3D19-676E-7E24-D774431BB85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9310034"/>
      </p:ext>
    </p:extLst>
  </p:cSld>
  <p:clrMapOvr>
    <a:masterClrMapping/>
  </p:clrMapOvr>
  <p:transition spd="slow">
    <p:wipe dir="r"/>
  </p:transition>
</p:sld>
</file>

<file path=ppt/slides/slide2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255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Türkei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16</a:t>
            </a:r>
            <a:r>
              <a:rPr lang="de-DE" dirty="0"/>
              <a:t>   </a:t>
            </a:r>
            <a:r>
              <a:rPr lang="de-DE" sz="1400" dirty="0"/>
              <a:t>(ca. 20,2 Mio. ha von 1.382 Mio. ha Welt-Ackerfläche; 2022)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290F9C9-3FEA-EDAA-9346-F5D202EA561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932157"/>
      </p:ext>
    </p:extLst>
  </p:cSld>
  <p:clrMapOvr>
    <a:masterClrMapping/>
  </p:clrMapOvr>
  <p:transition spd="slow">
    <p:wipe dir="r"/>
  </p:transition>
</p:sld>
</file>

<file path=ppt/slides/slide2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256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Ukraine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10</a:t>
            </a:r>
            <a:r>
              <a:rPr lang="de-DE" dirty="0"/>
              <a:t>  </a:t>
            </a:r>
            <a:r>
              <a:rPr lang="de-DE" sz="1400" dirty="0"/>
              <a:t>(ca. 32,9 Mio. ha von 1.382 Mio. ha Welt-Ackerfläche; 2022)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08CFCEF-F437-5B2C-33FE-63D828944D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5861496"/>
      </p:ext>
    </p:extLst>
  </p:cSld>
  <p:clrMapOvr>
    <a:masterClrMapping/>
  </p:clrMapOvr>
  <p:transition spd="slow">
    <p:wipe dir="r"/>
  </p:transition>
</p:sld>
</file>

<file path=ppt/slides/slide2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257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USA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3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3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2</a:t>
            </a:r>
            <a:r>
              <a:rPr lang="de-DE" dirty="0"/>
              <a:t>   </a:t>
            </a:r>
            <a:r>
              <a:rPr lang="de-DE" sz="1400" dirty="0"/>
              <a:t>(ca. 151,6 Mio. ha von 1.382 Mio. ha Welt-Ackerfläche; 2022)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4083FEB-61F4-F6B8-9D13-93B785379E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1590325"/>
      </p:ext>
    </p:extLst>
  </p:cSld>
  <p:clrMapOvr>
    <a:masterClrMapping/>
  </p:clrMapOvr>
  <p:transition spd="slow">
    <p:wipe dir="r"/>
  </p:transition>
</p:sld>
</file>

<file path=ppt/slides/slide2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258</a:t>
            </a:fld>
            <a:endParaRPr lang="de-DE"/>
          </a:p>
        </p:txBody>
      </p:sp>
      <p:sp>
        <p:nvSpPr>
          <p:cNvPr id="7" name="Rechteck 6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b="1" dirty="0">
                <a:solidFill>
                  <a:srgbClr val="0000FF"/>
                </a:solidFill>
              </a:rPr>
              <a:t>Uruguay </a:t>
            </a:r>
            <a:r>
              <a:rPr lang="de-DE" dirty="0"/>
              <a:t>- </a:t>
            </a:r>
            <a:r>
              <a:rPr lang="de-DE" sz="1400" dirty="0"/>
              <a:t>Entwicklung der </a:t>
            </a:r>
            <a:r>
              <a:rPr lang="de-DE" b="1" dirty="0">
                <a:solidFill>
                  <a:srgbClr val="0000FF"/>
                </a:solidFill>
              </a:rPr>
              <a:t>Ernteflächen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8" name="Rechteck 7"/>
          <p:cNvSpPr/>
          <p:nvPr/>
        </p:nvSpPr>
        <p:spPr>
          <a:xfrm>
            <a:off x="1836000" y="360000"/>
            <a:ext cx="5400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b="1" dirty="0" err="1">
                <a:solidFill>
                  <a:srgbClr val="0000FF"/>
                </a:solidFill>
              </a:rPr>
              <a:t>No</a:t>
            </a:r>
            <a:r>
              <a:rPr lang="de-DE" b="1" dirty="0">
                <a:solidFill>
                  <a:srgbClr val="0000FF"/>
                </a:solidFill>
              </a:rPr>
              <a:t>. 82</a:t>
            </a:r>
            <a:r>
              <a:rPr lang="de-DE" dirty="0"/>
              <a:t>  </a:t>
            </a:r>
            <a:r>
              <a:rPr lang="de-DE" sz="1400" dirty="0"/>
              <a:t>(ca. 2,1 Mio. ha von 1.382 Mio. ha Welt-Ackerfläche; 2022)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8EC7AEB-FFF0-A28D-F2A2-2A4B203B38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720000"/>
            <a:ext cx="7200000" cy="61242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4924190"/>
      </p:ext>
    </p:extLst>
  </p:cSld>
  <p:clrMapOvr>
    <a:masterClrMapping/>
  </p:clrMapOvr>
  <p:transition spd="slow">
    <p:wipe dir="r"/>
  </p:transition>
</p:sld>
</file>

<file path=ppt/slides/slide2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259</a:t>
            </a:fld>
            <a:endParaRPr lang="de-DE"/>
          </a:p>
        </p:txBody>
      </p:sp>
      <p:sp>
        <p:nvSpPr>
          <p:cNvPr id="4" name="Abgerundetes Rechteck 3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8CEF313-8899-4DC1-F46A-7896B22388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1260000"/>
            <a:ext cx="9000000" cy="54402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382332"/>
      </p:ext>
    </p:extLst>
  </p:cSld>
  <p:clrMapOvr>
    <a:masterClrMapping/>
  </p:clrMapOvr>
  <p:transition spd="slow">
    <p:wipe dir="r"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26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Mais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Export</a:t>
            </a:r>
            <a:r>
              <a:rPr lang="de-DE" sz="1200" dirty="0"/>
              <a:t>s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ADB1101-18F7-F2A2-50FF-4DCE7BAC4C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943663"/>
      </p:ext>
    </p:extLst>
  </p:cSld>
  <p:clrMapOvr>
    <a:masterClrMapping/>
  </p:clrMapOvr>
  <p:transition spd="slow">
    <p:wipe dir="r"/>
  </p:transition>
</p:sld>
</file>

<file path=ppt/slides/slide2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260</a:t>
            </a:fld>
            <a:endParaRPr lang="de-DE"/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20DC1B8-7BFA-3606-A30E-D0D3B98568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485815"/>
            <a:ext cx="9000000" cy="43731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9537389"/>
      </p:ext>
    </p:extLst>
  </p:cSld>
  <p:clrMapOvr>
    <a:masterClrMapping/>
  </p:clrMapOvr>
  <p:transition spd="slow">
    <p:wipe dir="r"/>
  </p:transition>
</p:sld>
</file>

<file path=ppt/slides/slide2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261</a:t>
            </a:fld>
            <a:endParaRPr lang="de-DE"/>
          </a:p>
        </p:txBody>
      </p:sp>
      <p:sp>
        <p:nvSpPr>
          <p:cNvPr id="4" name="Abgerundetes Rechteck 3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DC36260-1DCF-465F-EC11-745077E7B81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00" y="2340000"/>
            <a:ext cx="9000000" cy="4430993"/>
          </a:xfrm>
          <a:prstGeom prst="rect">
            <a:avLst/>
          </a:prstGeom>
        </p:spPr>
      </p:pic>
      <p:sp>
        <p:nvSpPr>
          <p:cNvPr id="5" name="Textfeld 4">
            <a:extLst>
              <a:ext uri="{FF2B5EF4-FFF2-40B4-BE49-F238E27FC236}">
                <a16:creationId xmlns:a16="http://schemas.microsoft.com/office/drawing/2014/main" id="{86AFD57B-5883-8EE6-6FF1-1D1E9E02E0A2}"/>
              </a:ext>
            </a:extLst>
          </p:cNvPr>
          <p:cNvSpPr txBox="1"/>
          <p:nvPr/>
        </p:nvSpPr>
        <p:spPr>
          <a:xfrm>
            <a:off x="3600000" y="1260000"/>
            <a:ext cx="2808312" cy="58477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de-DE" sz="3200" b="1" dirty="0">
                <a:solidFill>
                  <a:srgbClr val="CC00FF"/>
                </a:solidFill>
              </a:rPr>
              <a:t>Stand 2024</a:t>
            </a:r>
            <a:endParaRPr lang="de-DE" sz="1200" dirty="0"/>
          </a:p>
        </p:txBody>
      </p:sp>
    </p:spTree>
    <p:extLst>
      <p:ext uri="{BB962C8B-B14F-4D97-AF65-F5344CB8AC3E}">
        <p14:creationId xmlns:p14="http://schemas.microsoft.com/office/powerpoint/2010/main" val="1534627938"/>
      </p:ext>
    </p:extLst>
  </p:cSld>
  <p:clrMapOvr>
    <a:masterClrMapping/>
  </p:clrMapOvr>
  <p:transition spd="slow">
    <p:wipe dir="r"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27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Mais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Import</a:t>
            </a:r>
            <a:r>
              <a:rPr lang="de-DE" sz="1200" dirty="0"/>
              <a:t>s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C3A67F9-2442-AE3C-6BCC-227D471AB6D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350391"/>
      </p:ext>
    </p:extLst>
  </p:cSld>
  <p:clrMapOvr>
    <a:masterClrMapping/>
  </p:clrMapOvr>
  <p:transition spd="slow">
    <p:wipe dir="r"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28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Mais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endParaRPr lang="de-DE" sz="1200" dirty="0"/>
          </a:p>
          <a:p>
            <a:r>
              <a:rPr lang="de-DE" sz="2000" b="1" dirty="0"/>
              <a:t>Endbestände</a:t>
            </a:r>
            <a:endParaRPr lang="de-DE" sz="12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9EEFFFA-3278-BD89-FB6C-56E53BDB82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445912"/>
      </p:ext>
    </p:extLst>
  </p:cSld>
  <p:clrMapOvr>
    <a:masterClrMapping/>
  </p:clrMapOvr>
  <p:transition spd="slow">
    <p:wipe dir="r"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29</a:t>
            </a:fld>
            <a:endParaRPr lang="de-DE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FE83B92-8991-B041-EE8F-E176B9766D5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8448272"/>
      </p:ext>
    </p:extLst>
  </p:cSld>
  <p:clrMapOvr>
    <a:masterClrMapping/>
  </p:clrMapOvr>
  <p:transition spd="slow">
    <p:wipe dir="r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F42D6763-DC9B-9C90-46C8-B21B0238F3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155433"/>
      </p:ext>
    </p:extLst>
  </p:cSld>
  <p:clrMapOvr>
    <a:masterClrMapping/>
  </p:clrMapOvr>
  <p:transition spd="slow">
    <p:wipe dir="r"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30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59CDA02-389C-DAD5-532A-CE97DF3FA2D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807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097429"/>
      </p:ext>
    </p:extLst>
  </p:cSld>
  <p:clrMapOvr>
    <a:masterClrMapping/>
  </p:clrMapOvr>
  <p:transition spd="slow">
    <p:wipe dir="r"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31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6" name="Textfeld 5"/>
          <p:cNvSpPr txBox="1"/>
          <p:nvPr/>
        </p:nvSpPr>
        <p:spPr>
          <a:xfrm>
            <a:off x="1980000" y="0"/>
            <a:ext cx="5220000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2000" b="1" dirty="0">
                <a:solidFill>
                  <a:srgbClr val="0000FF"/>
                </a:solidFill>
              </a:rPr>
              <a:t>Gerste </a:t>
            </a:r>
            <a:r>
              <a:rPr lang="de-DE" sz="2000" b="1" dirty="0"/>
              <a:t>- Verlauf </a:t>
            </a:r>
            <a:r>
              <a:rPr lang="de-DE" sz="1200" dirty="0"/>
              <a:t>der </a:t>
            </a:r>
            <a:r>
              <a:rPr lang="de-DE" sz="2000" b="1" dirty="0"/>
              <a:t>Schätzungen</a:t>
            </a:r>
            <a:endParaRPr lang="de-DE" sz="2000" dirty="0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D399B14-6943-22D4-1EDC-ABDD7C79BD7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540000"/>
            <a:ext cx="7560000" cy="626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997487"/>
      </p:ext>
    </p:extLst>
  </p:cSld>
  <p:clrMapOvr>
    <a:masterClrMapping/>
  </p:clrMapOvr>
  <p:transition spd="slow">
    <p:wipe dir="r"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32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Gerste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Erzeugung</a:t>
            </a:r>
            <a:endParaRPr lang="de-DE" sz="20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F964E5A-0820-CA60-4B59-03CCE6882E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1979997"/>
      </p:ext>
    </p:extLst>
  </p:cSld>
  <p:clrMapOvr>
    <a:masterClrMapping/>
  </p:clrMapOvr>
  <p:transition spd="slow">
    <p:wipe dir="r"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33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5" name="Textfeld 4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Gerste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Verbrauchs</a:t>
            </a:r>
            <a:endParaRPr lang="de-DE" sz="20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D952754-5DF2-A03F-7F7A-1F4CFEF4F7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7829168"/>
      </p:ext>
    </p:extLst>
  </p:cSld>
  <p:clrMapOvr>
    <a:masterClrMapping/>
  </p:clrMapOvr>
  <p:transition spd="slow">
    <p:wipe dir="r"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34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Gerste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Export</a:t>
            </a:r>
            <a:r>
              <a:rPr lang="de-DE" sz="1200" dirty="0"/>
              <a:t>s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97034EBC-C18F-6AB1-BC55-2859BACD30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338902"/>
      </p:ext>
    </p:extLst>
  </p:cSld>
  <p:clrMapOvr>
    <a:masterClrMapping/>
  </p:clrMapOvr>
  <p:transition spd="slow">
    <p:wipe dir="r"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35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Gerste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Import</a:t>
            </a:r>
            <a:r>
              <a:rPr lang="de-DE" sz="1200" dirty="0"/>
              <a:t>s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5921590-4F88-0A33-8086-A5F0823262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180265"/>
      </p:ext>
    </p:extLst>
  </p:cSld>
  <p:clrMapOvr>
    <a:masterClrMapping/>
  </p:clrMapOvr>
  <p:transition spd="slow">
    <p:wipe dir="r"/>
  </p:transition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36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4" name="Textfeld 3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Gerste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endParaRPr lang="de-DE" sz="1200" dirty="0"/>
          </a:p>
          <a:p>
            <a:r>
              <a:rPr lang="de-DE" sz="2000" b="1" dirty="0"/>
              <a:t>Endbestände</a:t>
            </a:r>
            <a:endParaRPr lang="de-DE" sz="1200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20CB8A6-BDA7-BF13-0867-EE202415A0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1325436"/>
      </p:ext>
    </p:extLst>
  </p:cSld>
  <p:clrMapOvr>
    <a:masterClrMapping/>
  </p:clrMapOvr>
  <p:transition spd="slow">
    <p:wipe dir="r"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37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E15792E9-84A2-0622-058D-9B62F75AD3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9696790"/>
      </p:ext>
    </p:extLst>
  </p:cSld>
  <p:clrMapOvr>
    <a:masterClrMapping/>
  </p:clrMapOvr>
  <p:transition spd="slow">
    <p:wipe dir="r"/>
  </p:transition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38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94E1ADC-5A16-64AE-85CF-8A09124066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8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6370901"/>
      </p:ext>
    </p:extLst>
  </p:cSld>
  <p:clrMapOvr>
    <a:masterClrMapping/>
  </p:clrMapOvr>
  <p:transition spd="slow">
    <p:wipe dir="r"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39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Getreide 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Weizen: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Mais: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836000" y="162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Gerste: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0000FF"/>
                </a:solidFill>
              </a:rPr>
              <a:t>Argentinien</a:t>
            </a:r>
            <a:r>
              <a:rPr lang="de-DE" sz="1600" dirty="0">
                <a:solidFill>
                  <a:srgbClr val="0000FF"/>
                </a:solidFill>
              </a:rPr>
              <a:t> </a:t>
            </a:r>
            <a:r>
              <a:rPr lang="de-DE" sz="1600" dirty="0"/>
              <a:t>- Getreidebilanz</a:t>
            </a:r>
            <a:endParaRPr lang="de-DE" sz="1600" dirty="0">
              <a:solidFill>
                <a:srgbClr val="C00000"/>
              </a:solidFill>
            </a:endParaRPr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694DA67-2B75-39B2-A5B9-E644F01BD4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3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211252"/>
      </p:ext>
    </p:extLst>
  </p:cSld>
  <p:clrMapOvr>
    <a:masterClrMapping/>
  </p:clrMapOvr>
  <p:transition spd="slow">
    <p:wipe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</a:t>
            </a:fld>
            <a:endParaRPr lang="de-DE"/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6D1ADB83-73D4-CD26-40C8-A6BF4E619C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8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1685693"/>
      </p:ext>
    </p:extLst>
  </p:cSld>
  <p:clrMapOvr>
    <a:masterClrMapping/>
  </p:clrMapOvr>
  <p:transition spd="slow">
    <p:wipe dir="r"/>
  </p:transition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40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DAB644C-8B00-E3D3-740D-A0A6DD2349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2370492"/>
      </p:ext>
    </p:extLst>
  </p:cSld>
  <p:clrMapOvr>
    <a:masterClrMapping/>
  </p:clrMapOvr>
  <p:transition spd="slow">
    <p:wipe dir="r"/>
  </p:transition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41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C4238D9-656D-DD0A-202A-B21B1B00F98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8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7967026"/>
      </p:ext>
    </p:extLst>
  </p:cSld>
  <p:clrMapOvr>
    <a:masterClrMapping/>
  </p:clrMapOvr>
  <p:transition spd="slow">
    <p:wipe dir="r"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42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Getreide 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Weizen: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Mais: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836000" y="162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Gerste: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0000FF"/>
                </a:solidFill>
              </a:rPr>
              <a:t>Australien </a:t>
            </a:r>
            <a:r>
              <a:rPr lang="de-DE" sz="1600" dirty="0"/>
              <a:t>- Getreidebilanz</a:t>
            </a:r>
            <a:endParaRPr lang="de-DE" sz="1600" dirty="0">
              <a:solidFill>
                <a:srgbClr val="C00000"/>
              </a:solidFill>
            </a:endParaRPr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58D6AD48-FEBB-5647-955F-0D54A61F414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3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221418"/>
      </p:ext>
    </p:extLst>
  </p:cSld>
  <p:clrMapOvr>
    <a:masterClrMapping/>
  </p:clrMapOvr>
  <p:transition spd="slow">
    <p:wipe dir="r"/>
  </p:transition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43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3A3C434-D66D-1CEB-B906-91B12835ED4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044948"/>
      </p:ext>
    </p:extLst>
  </p:cSld>
  <p:clrMapOvr>
    <a:masterClrMapping/>
  </p:clrMapOvr>
  <p:transition spd="slow">
    <p:wipe dir="r"/>
  </p:transition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44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74436C8-EAFB-C94B-A07E-E37C046ED2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8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5396848"/>
      </p:ext>
    </p:extLst>
  </p:cSld>
  <p:clrMapOvr>
    <a:masterClrMapping/>
  </p:clrMapOvr>
  <p:transition spd="slow">
    <p:wipe dir="r"/>
  </p:transition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45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Getreide 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Weizen: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Mais: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836000" y="16288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Gerste: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0000FF"/>
                </a:solidFill>
              </a:rPr>
              <a:t>Brasilien </a:t>
            </a:r>
            <a:r>
              <a:rPr lang="de-DE" sz="1600" dirty="0"/>
              <a:t>- Getreidebilanz</a:t>
            </a:r>
            <a:endParaRPr lang="de-DE" sz="1600" dirty="0">
              <a:solidFill>
                <a:srgbClr val="C00000"/>
              </a:solidFill>
            </a:endParaRPr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D68669DA-B70A-6237-49B1-A09B6732F5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3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221418"/>
      </p:ext>
    </p:extLst>
  </p:cSld>
  <p:clrMapOvr>
    <a:masterClrMapping/>
  </p:clrMapOvr>
  <p:transition spd="slow">
    <p:wipe dir="r"/>
  </p:transition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46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58700E4-BC85-638B-1BB7-00B56B39EC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0710393"/>
      </p:ext>
    </p:extLst>
  </p:cSld>
  <p:clrMapOvr>
    <a:masterClrMapping/>
  </p:clrMapOvr>
  <p:transition spd="slow">
    <p:wipe dir="r"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47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3EDDA57-914D-75DE-7EBE-4F5E18377A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8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2010473"/>
      </p:ext>
    </p:extLst>
  </p:cSld>
  <p:clrMapOvr>
    <a:masterClrMapping/>
  </p:clrMapOvr>
  <p:transition spd="slow">
    <p:wipe dir="r"/>
  </p:transition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48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Getreide 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Weizen: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Mais: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836000" y="162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Gerste: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0000FF"/>
                </a:solidFill>
              </a:rPr>
              <a:t>EU – 27 </a:t>
            </a:r>
            <a:r>
              <a:rPr lang="de-DE" sz="1600" dirty="0"/>
              <a:t>- Getreidebilanz</a:t>
            </a:r>
            <a:endParaRPr lang="de-DE" sz="1600" dirty="0">
              <a:solidFill>
                <a:srgbClr val="C00000"/>
              </a:solidFill>
            </a:endParaRPr>
          </a:p>
        </p:txBody>
      </p:sp>
      <p:sp>
        <p:nvSpPr>
          <p:cNvPr id="12" name="Abgerundetes Rechteck 11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4EC5C27-0146-1B93-A88C-77F50F420E7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3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221418"/>
      </p:ext>
    </p:extLst>
  </p:cSld>
  <p:clrMapOvr>
    <a:masterClrMapping/>
  </p:clrMapOvr>
  <p:transition spd="slow">
    <p:wipe dir="r"/>
  </p:transition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49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C6F7D5F-5A76-0EBA-3C17-1C19368568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936739"/>
      </p:ext>
    </p:extLst>
  </p:cSld>
  <p:clrMapOvr>
    <a:masterClrMapping/>
  </p:clrMapOvr>
  <p:transition spd="slow">
    <p:wipe dir="r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</a:t>
            </a:fld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dirty="0"/>
              <a:t>Getreidebilanz </a:t>
            </a:r>
            <a:r>
              <a:rPr lang="de-DE" dirty="0">
                <a:solidFill>
                  <a:srgbClr val="008000"/>
                </a:solidFill>
              </a:rPr>
              <a:t>– </a:t>
            </a:r>
            <a:r>
              <a:rPr lang="de-DE" b="1" dirty="0">
                <a:solidFill>
                  <a:srgbClr val="008000"/>
                </a:solidFill>
              </a:rPr>
              <a:t>Veränderungen zum Vorjahr</a:t>
            </a:r>
          </a:p>
        </p:txBody>
      </p:sp>
      <p:sp>
        <p:nvSpPr>
          <p:cNvPr id="13" name="Abgerundetes Rechteck 1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94A1CC2-D6E9-BDBC-23AF-5AE087DBC3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3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638922"/>
      </p:ext>
    </p:extLst>
  </p:cSld>
  <p:clrMapOvr>
    <a:masterClrMapping/>
  </p:clrMapOvr>
  <p:transition spd="slow">
    <p:wipe dir="r"/>
  </p:transition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50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532D9B5-3323-71B5-9C33-2E53903C13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8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3600407"/>
      </p:ext>
    </p:extLst>
  </p:cSld>
  <p:clrMapOvr>
    <a:masterClrMapping/>
  </p:clrMapOvr>
  <p:transition spd="slow">
    <p:wipe dir="r"/>
  </p:transition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51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Getreide 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Weizen: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Mais: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836000" y="162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Gerste: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0000FF"/>
                </a:solidFill>
              </a:rPr>
              <a:t>Kanada </a:t>
            </a:r>
            <a:r>
              <a:rPr lang="de-DE" sz="1600" dirty="0"/>
              <a:t>- Getreidebilanz</a:t>
            </a:r>
            <a:endParaRPr lang="de-DE" sz="1600" dirty="0">
              <a:solidFill>
                <a:srgbClr val="C00000"/>
              </a:solidFill>
            </a:endParaRPr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5AD25D2-AD1D-6AAE-CE97-5049A0985C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3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221418"/>
      </p:ext>
    </p:extLst>
  </p:cSld>
  <p:clrMapOvr>
    <a:masterClrMapping/>
  </p:clrMapOvr>
  <p:transition spd="slow">
    <p:wipe dir="r"/>
  </p:transition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52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A3F4B5CB-EE5C-ED36-0DFE-85B93141AF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8205849"/>
      </p:ext>
    </p:extLst>
  </p:cSld>
  <p:clrMapOvr>
    <a:masterClrMapping/>
  </p:clrMapOvr>
  <p:transition spd="slow">
    <p:wipe dir="r"/>
  </p:transition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53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5800077-B1FA-7E7F-964F-3536A69183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8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82955"/>
      </p:ext>
    </p:extLst>
  </p:cSld>
  <p:clrMapOvr>
    <a:masterClrMapping/>
  </p:clrMapOvr>
  <p:transition spd="slow">
    <p:wipe dir="r"/>
  </p:transition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54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Getreide 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Weizen: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Mais: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836000" y="162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Gerste: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0000FF"/>
                </a:solidFill>
              </a:rPr>
              <a:t>Türkei </a:t>
            </a:r>
            <a:r>
              <a:rPr lang="de-DE" sz="1600" dirty="0"/>
              <a:t>- Getreidebilanz</a:t>
            </a:r>
            <a:endParaRPr lang="de-DE" sz="1600" dirty="0">
              <a:solidFill>
                <a:srgbClr val="C00000"/>
              </a:solidFill>
            </a:endParaRPr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193AC452-54FE-479B-D809-85C19422F3D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3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221418"/>
      </p:ext>
    </p:extLst>
  </p:cSld>
  <p:clrMapOvr>
    <a:masterClrMapping/>
  </p:clrMapOvr>
  <p:transition spd="slow">
    <p:wipe dir="r"/>
  </p:transition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55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7496E6A5-9166-38DE-43E5-EDCE454C5F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1645095"/>
      </p:ext>
    </p:extLst>
  </p:cSld>
  <p:clrMapOvr>
    <a:masterClrMapping/>
  </p:clrMapOvr>
  <p:transition spd="slow">
    <p:wipe dir="r"/>
  </p:transition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56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B9A6B37-9E09-578C-9E56-F1F27519B1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8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2926870"/>
      </p:ext>
    </p:extLst>
  </p:cSld>
  <p:clrMapOvr>
    <a:masterClrMapping/>
  </p:clrMapOvr>
  <p:transition spd="slow">
    <p:wipe dir="r"/>
  </p:transition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57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Getreide 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Weizen: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Mais: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836000" y="162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Gerste: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0000FF"/>
                </a:solidFill>
              </a:rPr>
              <a:t>Kasachstan </a:t>
            </a:r>
            <a:r>
              <a:rPr lang="de-DE" sz="1600" dirty="0"/>
              <a:t>- Getreidebilanz</a:t>
            </a:r>
            <a:endParaRPr lang="de-DE" sz="1600" dirty="0">
              <a:solidFill>
                <a:srgbClr val="C00000"/>
              </a:solidFill>
            </a:endParaRPr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A6E1BB0-2FB3-A9B0-E345-EDC7A01488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3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221418"/>
      </p:ext>
    </p:extLst>
  </p:cSld>
  <p:clrMapOvr>
    <a:masterClrMapping/>
  </p:clrMapOvr>
  <p:transition spd="slow">
    <p:wipe dir="r"/>
  </p:transition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58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2C7808BE-8D38-AF14-E6AC-952767CC91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300250"/>
      </p:ext>
    </p:extLst>
  </p:cSld>
  <p:clrMapOvr>
    <a:masterClrMapping/>
  </p:clrMapOvr>
  <p:transition spd="slow">
    <p:wipe dir="r"/>
  </p:transition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59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24B1322-D3D2-F80B-54E2-1A96FD511C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8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181629"/>
      </p:ext>
    </p:extLst>
  </p:cSld>
  <p:clrMapOvr>
    <a:masterClrMapping/>
  </p:clrMapOvr>
  <p:transition spd="slow">
    <p:wipe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6</a:t>
            </a:fld>
            <a:endParaRPr lang="de-DE"/>
          </a:p>
        </p:txBody>
      </p:sp>
      <p:sp>
        <p:nvSpPr>
          <p:cNvPr id="8" name="Rechteck 7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dirty="0"/>
              <a:t>Getreidebilanz </a:t>
            </a:r>
            <a:r>
              <a:rPr lang="de-DE" dirty="0">
                <a:solidFill>
                  <a:srgbClr val="CC0000"/>
                </a:solidFill>
              </a:rPr>
              <a:t>– </a:t>
            </a:r>
            <a:r>
              <a:rPr lang="de-DE" b="1" dirty="0">
                <a:solidFill>
                  <a:srgbClr val="CC0000"/>
                </a:solidFill>
              </a:rPr>
              <a:t>Veränderungen zum Vormonat</a:t>
            </a:r>
          </a:p>
        </p:txBody>
      </p:sp>
      <p:sp>
        <p:nvSpPr>
          <p:cNvPr id="11" name="Abgerundetes Rechteck 10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311354A-ED1C-8ED2-3B84-B34059859E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3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638922"/>
      </p:ext>
    </p:extLst>
  </p:cSld>
  <p:clrMapOvr>
    <a:masterClrMapping/>
  </p:clrMapOvr>
  <p:transition spd="slow">
    <p:wipe dir="r"/>
  </p:transition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60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Getreide 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Weizen: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Mais: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836000" y="162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Gerste: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0000FF"/>
                </a:solidFill>
              </a:rPr>
              <a:t>Russland </a:t>
            </a:r>
            <a:r>
              <a:rPr lang="de-DE" sz="1600" dirty="0"/>
              <a:t>- Getreidebilanz</a:t>
            </a:r>
            <a:endParaRPr lang="de-DE" sz="1600" dirty="0">
              <a:solidFill>
                <a:srgbClr val="C00000"/>
              </a:solidFill>
            </a:endParaRPr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7F76DA0-91B7-81FF-A0D3-8091D569AF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3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221418"/>
      </p:ext>
    </p:extLst>
  </p:cSld>
  <p:clrMapOvr>
    <a:masterClrMapping/>
  </p:clrMapOvr>
  <p:transition spd="slow">
    <p:wipe dir="r"/>
  </p:transition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61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97DC572-8FC0-8D02-AC4F-B8B9D4B267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07596"/>
      </p:ext>
    </p:extLst>
  </p:cSld>
  <p:clrMapOvr>
    <a:masterClrMapping/>
  </p:clrMapOvr>
  <p:transition spd="slow">
    <p:wipe dir="r"/>
  </p:transition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62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DD3CC262-3583-5DC9-3E68-A5221B3DC03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8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0404333"/>
      </p:ext>
    </p:extLst>
  </p:cSld>
  <p:clrMapOvr>
    <a:masterClrMapping/>
  </p:clrMapOvr>
  <p:transition spd="slow">
    <p:wipe dir="r"/>
  </p:transition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63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Getreide 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Weizen: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Mais: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836000" y="162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Gerste: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0000FF"/>
                </a:solidFill>
              </a:rPr>
              <a:t>Ukraine </a:t>
            </a:r>
            <a:r>
              <a:rPr lang="de-DE" sz="1600" dirty="0"/>
              <a:t>- Getreidebilanz</a:t>
            </a:r>
            <a:endParaRPr lang="de-DE" sz="1600" dirty="0">
              <a:solidFill>
                <a:srgbClr val="C00000"/>
              </a:solidFill>
            </a:endParaRPr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11" name="Grafik 10">
            <a:extLst>
              <a:ext uri="{FF2B5EF4-FFF2-40B4-BE49-F238E27FC236}">
                <a16:creationId xmlns:a16="http://schemas.microsoft.com/office/drawing/2014/main" id="{29DD80A6-E93C-2AAA-7E20-D366925E86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3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221418"/>
      </p:ext>
    </p:extLst>
  </p:cSld>
  <p:clrMapOvr>
    <a:masterClrMapping/>
  </p:clrMapOvr>
  <p:transition spd="slow">
    <p:wipe dir="r"/>
  </p:transition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64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F7E14F1-CC5A-D3B0-60EB-E6FE6A4601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8778688"/>
      </p:ext>
    </p:extLst>
  </p:cSld>
  <p:clrMapOvr>
    <a:masterClrMapping/>
  </p:clrMapOvr>
  <p:transition spd="slow">
    <p:wipe dir="r"/>
  </p:transition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65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0BBAA8D5-B6D3-B2A2-1EEF-2F5194B951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8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6486377"/>
      </p:ext>
    </p:extLst>
  </p:cSld>
  <p:clrMapOvr>
    <a:masterClrMapping/>
  </p:clrMapOvr>
  <p:transition spd="slow">
    <p:wipe dir="r"/>
  </p:transition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66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Getreide 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Weizen: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Mais: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836000" y="162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Gerste: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0000FF"/>
                </a:solidFill>
              </a:rPr>
              <a:t>USA </a:t>
            </a:r>
            <a:r>
              <a:rPr lang="de-DE" sz="1600" dirty="0"/>
              <a:t>- Getreidebilanz</a:t>
            </a:r>
            <a:endParaRPr lang="de-DE" sz="1600" dirty="0">
              <a:solidFill>
                <a:srgbClr val="C00000"/>
              </a:solidFill>
            </a:endParaRPr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3C979CF9-92B8-B473-C6BB-68A4CE522E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3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1221418"/>
      </p:ext>
    </p:extLst>
  </p:cSld>
  <p:clrMapOvr>
    <a:masterClrMapping/>
  </p:clrMapOvr>
  <p:transition spd="slow">
    <p:wipe dir="r"/>
  </p:transition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67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F33CF78-A56B-CB41-493E-C31F0E21B3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5139574"/>
      </p:ext>
    </p:extLst>
  </p:cSld>
  <p:clrMapOvr>
    <a:masterClrMapping/>
  </p:clrMapOvr>
  <p:transition spd="slow">
    <p:wipe dir="r"/>
  </p:transition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68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645FB9E-E9DB-3C68-FB75-F69B22789A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8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3930574"/>
      </p:ext>
    </p:extLst>
  </p:cSld>
  <p:clrMapOvr>
    <a:masterClrMapping/>
  </p:clrMapOvr>
  <p:transition spd="slow">
    <p:wipe dir="r"/>
  </p:transition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69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Getreide 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Weizen: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Mais: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836000" y="162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Gerste: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0000FF"/>
                </a:solidFill>
              </a:rPr>
              <a:t>China </a:t>
            </a:r>
            <a:r>
              <a:rPr lang="de-DE" sz="1600" dirty="0"/>
              <a:t>- Getreidebilanz</a:t>
            </a:r>
            <a:endParaRPr lang="de-DE" sz="1600" dirty="0">
              <a:solidFill>
                <a:srgbClr val="C00000"/>
              </a:solidFill>
            </a:endParaRPr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4539235C-2349-7567-0D80-5A054DBFE34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3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0988070"/>
      </p:ext>
    </p:extLst>
  </p:cSld>
  <p:clrMapOvr>
    <a:masterClrMapping/>
  </p:clrMapOvr>
  <p:transition spd="slow">
    <p:wipe dir="r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feld 7"/>
          <p:cNvSpPr txBox="1"/>
          <p:nvPr/>
        </p:nvSpPr>
        <p:spPr>
          <a:xfrm>
            <a:off x="1980000" y="0"/>
            <a:ext cx="5220000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2000" b="1" dirty="0">
                <a:solidFill>
                  <a:srgbClr val="0000FF"/>
                </a:solidFill>
              </a:rPr>
              <a:t>Getreide </a:t>
            </a:r>
            <a:r>
              <a:rPr lang="de-DE" sz="1200" dirty="0">
                <a:solidFill>
                  <a:srgbClr val="0000FF"/>
                </a:solidFill>
              </a:rPr>
              <a:t>(o. Reis) </a:t>
            </a:r>
            <a:r>
              <a:rPr lang="de-DE" sz="2000" b="1" dirty="0">
                <a:solidFill>
                  <a:srgbClr val="0000FF"/>
                </a:solidFill>
              </a:rPr>
              <a:t>gesamt  </a:t>
            </a:r>
            <a:r>
              <a:rPr lang="de-DE" sz="2000" b="1" dirty="0"/>
              <a:t>- Verlauf </a:t>
            </a:r>
            <a:r>
              <a:rPr lang="de-DE" sz="1200" dirty="0"/>
              <a:t>der </a:t>
            </a:r>
            <a:r>
              <a:rPr lang="de-DE" sz="2000" b="1" dirty="0"/>
              <a:t>Schätzungen</a:t>
            </a:r>
            <a:endParaRPr lang="de-DE" sz="2000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7</a:t>
            </a:fld>
            <a:endParaRPr lang="de-DE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79B3D09-01E8-7FE2-FB78-2C028A8F95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540000"/>
            <a:ext cx="7560000" cy="626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4787372"/>
      </p:ext>
    </p:extLst>
  </p:cSld>
  <p:clrMapOvr>
    <a:masterClrMapping/>
  </p:clrMapOvr>
  <p:transition spd="slow">
    <p:wipe dir="r"/>
  </p:transition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70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1AE129D1-405B-18A3-7303-27ED0EA567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0117663"/>
      </p:ext>
    </p:extLst>
  </p:cSld>
  <p:clrMapOvr>
    <a:masterClrMapping/>
  </p:clrMapOvr>
  <p:transition spd="slow">
    <p:wipe dir="r"/>
  </p:transition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71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81EF2EC2-FFF5-2F5A-51E0-19A8A9070F0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8013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7262578"/>
      </p:ext>
    </p:extLst>
  </p:cSld>
  <p:clrMapOvr>
    <a:masterClrMapping/>
  </p:clrMapOvr>
  <p:transition spd="slow">
    <p:wipe dir="r"/>
  </p:transition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72</a:t>
            </a:fld>
            <a:endParaRPr lang="de-DE" dirty="0"/>
          </a:p>
        </p:txBody>
      </p:sp>
      <p:sp>
        <p:nvSpPr>
          <p:cNvPr id="5" name="Textfeld 4"/>
          <p:cNvSpPr txBox="1"/>
          <p:nvPr/>
        </p:nvSpPr>
        <p:spPr>
          <a:xfrm>
            <a:off x="1836000" y="539999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Getreide ges.: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6" name="Textfeld 5"/>
          <p:cNvSpPr txBox="1"/>
          <p:nvPr/>
        </p:nvSpPr>
        <p:spPr>
          <a:xfrm>
            <a:off x="1836000" y="90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Weizen: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7" name="Textfeld 6"/>
          <p:cNvSpPr txBox="1"/>
          <p:nvPr/>
        </p:nvSpPr>
        <p:spPr>
          <a:xfrm>
            <a:off x="1836000" y="126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Mais:	</a:t>
            </a:r>
            <a:endParaRPr lang="de-DE" sz="1000" b="1" dirty="0">
              <a:solidFill>
                <a:srgbClr val="FF0000"/>
              </a:solidFill>
            </a:endParaRPr>
          </a:p>
        </p:txBody>
      </p:sp>
      <p:sp>
        <p:nvSpPr>
          <p:cNvPr id="8" name="Textfeld 7"/>
          <p:cNvSpPr txBox="1"/>
          <p:nvPr/>
        </p:nvSpPr>
        <p:spPr>
          <a:xfrm>
            <a:off x="1836000" y="1620000"/>
            <a:ext cx="7092000" cy="432000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r>
              <a:rPr lang="de-DE" sz="1000" b="1" dirty="0"/>
              <a:t>Gerste:	</a:t>
            </a:r>
            <a:endParaRPr lang="de-DE" sz="1000" b="1" dirty="0">
              <a:solidFill>
                <a:srgbClr val="0000FF"/>
              </a:solidFill>
            </a:endParaRPr>
          </a:p>
        </p:txBody>
      </p:sp>
      <p:sp>
        <p:nvSpPr>
          <p:cNvPr id="9" name="Rechteck 8"/>
          <p:cNvSpPr/>
          <p:nvPr/>
        </p:nvSpPr>
        <p:spPr>
          <a:xfrm>
            <a:off x="1836000" y="108000"/>
            <a:ext cx="576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sz="1600" b="1" dirty="0">
                <a:solidFill>
                  <a:srgbClr val="0000FF"/>
                </a:solidFill>
              </a:rPr>
              <a:t>India </a:t>
            </a:r>
            <a:r>
              <a:rPr lang="de-DE" sz="1600" dirty="0"/>
              <a:t>- Getreidebilanz</a:t>
            </a:r>
            <a:endParaRPr lang="de-DE" sz="1600" dirty="0">
              <a:solidFill>
                <a:srgbClr val="C00000"/>
              </a:solidFill>
            </a:endParaRPr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FF4016B-0ADF-DDB9-C154-20B51EC9F8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39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5647490"/>
      </p:ext>
    </p:extLst>
  </p:cSld>
  <p:clrMapOvr>
    <a:masterClrMapping/>
  </p:clrMapOvr>
  <p:transition spd="slow">
    <p:wipe dir="r"/>
  </p:transition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73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87BFD43-88CD-4C06-8E9E-98356317AA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0132589"/>
      </p:ext>
    </p:extLst>
  </p:cSld>
  <p:clrMapOvr>
    <a:masterClrMapping/>
  </p:clrMapOvr>
  <p:transition spd="slow">
    <p:wipe dir="r"/>
  </p:transition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74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E044454E-A757-02B6-FAEB-C0FAD0BD97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45618"/>
      </p:ext>
    </p:extLst>
  </p:cSld>
  <p:clrMapOvr>
    <a:masterClrMapping/>
  </p:clrMapOvr>
  <p:transition spd="slow">
    <p:wipe dir="r"/>
  </p:transition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75</a:t>
            </a:fld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dirty="0"/>
              <a:t>Ölsaatenbilanz </a:t>
            </a:r>
            <a:r>
              <a:rPr lang="de-DE" dirty="0">
                <a:solidFill>
                  <a:srgbClr val="008000"/>
                </a:solidFill>
              </a:rPr>
              <a:t>– </a:t>
            </a:r>
            <a:r>
              <a:rPr lang="de-DE" b="1" dirty="0">
                <a:solidFill>
                  <a:srgbClr val="008000"/>
                </a:solidFill>
              </a:rPr>
              <a:t>Veränderungen zum Vorjahr</a:t>
            </a:r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1CA61AA-1E56-CFBB-D445-E93EF09656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2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5468461"/>
      </p:ext>
    </p:extLst>
  </p:cSld>
  <p:clrMapOvr>
    <a:masterClrMapping/>
  </p:clrMapOvr>
  <p:transition spd="slow">
    <p:wipe dir="r"/>
  </p:transition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76</a:t>
            </a:fld>
            <a:endParaRPr lang="de-DE" dirty="0"/>
          </a:p>
        </p:txBody>
      </p:sp>
      <p:sp>
        <p:nvSpPr>
          <p:cNvPr id="8" name="Rechteck 7"/>
          <p:cNvSpPr/>
          <p:nvPr/>
        </p:nvSpPr>
        <p:spPr>
          <a:xfrm>
            <a:off x="1836000" y="108000"/>
            <a:ext cx="5400000" cy="360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de-DE" dirty="0"/>
              <a:t>Ölsaatenbilanz </a:t>
            </a:r>
            <a:r>
              <a:rPr lang="de-DE" dirty="0">
                <a:solidFill>
                  <a:srgbClr val="CC0000"/>
                </a:solidFill>
              </a:rPr>
              <a:t>– </a:t>
            </a:r>
            <a:r>
              <a:rPr lang="de-DE" b="1" dirty="0">
                <a:solidFill>
                  <a:srgbClr val="CC0000"/>
                </a:solidFill>
              </a:rPr>
              <a:t>Veränderungen zum Vormonat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1722F77-50B8-D851-23A5-3CCA0B0401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2520000"/>
            <a:ext cx="8640000" cy="43247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46164"/>
      </p:ext>
    </p:extLst>
  </p:cSld>
  <p:clrMapOvr>
    <a:masterClrMapping/>
  </p:clrMapOvr>
  <p:transition spd="slow">
    <p:wipe dir="r"/>
  </p:transition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77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980000" y="0"/>
            <a:ext cx="5220000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2000" b="1" dirty="0">
                <a:solidFill>
                  <a:srgbClr val="FF0000"/>
                </a:solidFill>
              </a:rPr>
              <a:t>Ölsaaten gesamt</a:t>
            </a:r>
            <a:r>
              <a:rPr lang="de-DE" sz="2000" b="1" dirty="0">
                <a:solidFill>
                  <a:srgbClr val="0000FF"/>
                </a:solidFill>
              </a:rPr>
              <a:t> </a:t>
            </a:r>
            <a:r>
              <a:rPr lang="de-DE" sz="2000" b="1" dirty="0"/>
              <a:t>- Verlauf </a:t>
            </a:r>
            <a:r>
              <a:rPr lang="de-DE" sz="1200" dirty="0"/>
              <a:t>der </a:t>
            </a:r>
            <a:r>
              <a:rPr lang="de-DE" sz="2000" b="1" dirty="0"/>
              <a:t>Schätzungen</a:t>
            </a:r>
            <a:endParaRPr lang="de-DE" sz="20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F438636C-369B-EF14-D224-8A0A7EC615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540000"/>
            <a:ext cx="7560000" cy="626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9802144"/>
      </p:ext>
    </p:extLst>
  </p:cSld>
  <p:clrMapOvr>
    <a:masterClrMapping/>
  </p:clrMapOvr>
  <p:transition spd="slow">
    <p:wipe dir="r"/>
  </p:transition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78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Ölsaaten</a:t>
            </a:r>
          </a:p>
          <a:p>
            <a:r>
              <a:rPr lang="de-DE" sz="2000" b="1" dirty="0"/>
              <a:t>gesamt</a:t>
            </a:r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Erzeugung</a:t>
            </a:r>
            <a:endParaRPr lang="de-DE" sz="20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48ED42A-C61D-E2E4-A63E-9B49E2D6C5B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4554861"/>
      </p:ext>
    </p:extLst>
  </p:cSld>
  <p:clrMapOvr>
    <a:masterClrMapping/>
  </p:clrMapOvr>
  <p:transition spd="slow">
    <p:wipe dir="r"/>
  </p:transition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79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Ölsaaten</a:t>
            </a:r>
          </a:p>
          <a:p>
            <a:r>
              <a:rPr lang="de-DE" sz="2000" b="1" dirty="0"/>
              <a:t>gesamt</a:t>
            </a:r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Verbrauchs</a:t>
            </a:r>
            <a:endParaRPr lang="de-DE" sz="20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9ECBD66-8B39-2C42-5950-70D6203726E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481639"/>
      </p:ext>
    </p:extLst>
  </p:cSld>
  <p:clrMapOvr>
    <a:masterClrMapping/>
  </p:clrMapOvr>
  <p:transition spd="slow">
    <p:wipe dir="r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8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Getreide</a:t>
            </a:r>
            <a:r>
              <a:rPr lang="de-DE" sz="2000" b="1" dirty="0"/>
              <a:t> </a:t>
            </a:r>
            <a:r>
              <a:rPr lang="de-DE" sz="1200" dirty="0"/>
              <a:t>(o. Reis)</a:t>
            </a:r>
            <a:br>
              <a:rPr lang="de-DE" sz="2000" b="1" dirty="0"/>
            </a:br>
            <a:r>
              <a:rPr lang="de-DE" sz="2000" b="1" dirty="0"/>
              <a:t>gesamt</a:t>
            </a:r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Erzeugung</a:t>
            </a:r>
            <a:endParaRPr lang="de-DE" sz="20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0E3D1323-F098-1FC3-E275-64657B27F2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211252"/>
      </p:ext>
    </p:extLst>
  </p:cSld>
  <p:clrMapOvr>
    <a:masterClrMapping/>
  </p:clrMapOvr>
  <p:transition spd="slow">
    <p:wipe dir="r"/>
  </p:transition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80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546112"/>
            <a:ext cx="1980000" cy="2431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Ölsaaten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Ölschrote</a:t>
            </a:r>
            <a:br>
              <a:rPr lang="de-DE" sz="2000" b="1" dirty="0">
                <a:solidFill>
                  <a:srgbClr val="FF0000"/>
                </a:solidFill>
              </a:rPr>
            </a:br>
            <a:r>
              <a:rPr lang="de-DE" sz="2000" b="1" dirty="0">
                <a:solidFill>
                  <a:srgbClr val="FF0000"/>
                </a:solidFill>
              </a:rPr>
              <a:t>Pflanzenöle</a:t>
            </a:r>
            <a:br>
              <a:rPr lang="de-DE" sz="2000" b="1" dirty="0">
                <a:solidFill>
                  <a:srgbClr val="FF0000"/>
                </a:solidFill>
              </a:rPr>
            </a:br>
            <a:r>
              <a:rPr lang="de-DE" sz="1400" b="1" dirty="0">
                <a:solidFill>
                  <a:srgbClr val="FF0000"/>
                </a:solidFill>
              </a:rPr>
              <a:t>(einschl. Palmöl)</a:t>
            </a:r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Export</a:t>
            </a:r>
            <a:r>
              <a:rPr lang="de-DE" sz="1200" dirty="0"/>
              <a:t>s</a:t>
            </a: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7" name="Abgerundetes Rechteck 6">
            <a:hlinkClick r:id="rId3" action="ppaction://hlinksldjump"/>
          </p:cNvPr>
          <p:cNvSpPr/>
          <p:nvPr/>
        </p:nvSpPr>
        <p:spPr>
          <a:xfrm>
            <a:off x="144000" y="5760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  zu den 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TOP 11-20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EB7A49D-AF7C-9DF4-28EF-FD7CF18820C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0000" y="360000"/>
            <a:ext cx="6120000" cy="647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90548"/>
      </p:ext>
    </p:extLst>
  </p:cSld>
  <p:clrMapOvr>
    <a:masterClrMapping/>
  </p:clrMapOvr>
  <p:transition spd="slow">
    <p:wipe dir="r"/>
  </p:transition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81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546112"/>
            <a:ext cx="1980000" cy="2431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Ölsaaten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Ölschrote</a:t>
            </a:r>
            <a:br>
              <a:rPr lang="de-DE" sz="2000" b="1" dirty="0">
                <a:solidFill>
                  <a:srgbClr val="FF0000"/>
                </a:solidFill>
              </a:rPr>
            </a:br>
            <a:r>
              <a:rPr lang="de-DE" sz="2000" b="1" dirty="0">
                <a:solidFill>
                  <a:srgbClr val="FF0000"/>
                </a:solidFill>
              </a:rPr>
              <a:t>Pflanzenöle</a:t>
            </a:r>
            <a:br>
              <a:rPr lang="de-DE" sz="2000" b="1" dirty="0">
                <a:solidFill>
                  <a:srgbClr val="FF0000"/>
                </a:solidFill>
              </a:rPr>
            </a:br>
            <a:r>
              <a:rPr lang="de-DE" sz="1400" b="1" dirty="0">
                <a:solidFill>
                  <a:srgbClr val="FF0000"/>
                </a:solidFill>
              </a:rPr>
              <a:t>(einschl. Palmöl)</a:t>
            </a:r>
          </a:p>
          <a:p>
            <a:r>
              <a:rPr lang="de-DE" sz="2000" b="1" dirty="0"/>
              <a:t>TOP 11 - 20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Export</a:t>
            </a:r>
            <a:r>
              <a:rPr lang="de-DE" sz="1200" dirty="0"/>
              <a:t>s</a:t>
            </a: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F7E2ABE-00B7-182D-4CA6-E3BEFFA8DB8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590093"/>
      </p:ext>
    </p:extLst>
  </p:cSld>
  <p:clrMapOvr>
    <a:masterClrMapping/>
  </p:clrMapOvr>
  <p:transition spd="slow">
    <p:wipe dir="r"/>
  </p:transition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82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546112"/>
            <a:ext cx="1980000" cy="2431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Ölsaaten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Ölschrote</a:t>
            </a:r>
            <a:br>
              <a:rPr lang="de-DE" sz="2000" b="1" dirty="0">
                <a:solidFill>
                  <a:srgbClr val="FF0000"/>
                </a:solidFill>
              </a:rPr>
            </a:br>
            <a:r>
              <a:rPr lang="de-DE" sz="2000" b="1" dirty="0">
                <a:solidFill>
                  <a:srgbClr val="FF0000"/>
                </a:solidFill>
              </a:rPr>
              <a:t>Pflanzenöle</a:t>
            </a:r>
          </a:p>
          <a:p>
            <a:r>
              <a:rPr lang="de-DE" sz="1400" b="1" dirty="0">
                <a:solidFill>
                  <a:srgbClr val="FF0000"/>
                </a:solidFill>
              </a:rPr>
              <a:t>(einschl. Palmöl)</a:t>
            </a:r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Import</a:t>
            </a:r>
            <a:r>
              <a:rPr lang="de-DE" sz="1200" dirty="0"/>
              <a:t>s</a:t>
            </a: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7" name="Abgerundetes Rechteck 6">
            <a:hlinkClick r:id="rId3" action="ppaction://hlinksldjump"/>
          </p:cNvPr>
          <p:cNvSpPr/>
          <p:nvPr/>
        </p:nvSpPr>
        <p:spPr>
          <a:xfrm>
            <a:off x="144000" y="5760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  zu den 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TOP 11-20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62AE05D-6E23-80AE-AA88-BD3E92C3DB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0000" y="360000"/>
            <a:ext cx="6120000" cy="647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6204987"/>
      </p:ext>
    </p:extLst>
  </p:cSld>
  <p:clrMapOvr>
    <a:masterClrMapping/>
  </p:clrMapOvr>
  <p:transition spd="slow">
    <p:wipe dir="r"/>
  </p:transition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83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546112"/>
            <a:ext cx="1980000" cy="243143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Ölsaaten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Ölschrote</a:t>
            </a:r>
            <a:br>
              <a:rPr lang="de-DE" sz="2000" b="1" dirty="0">
                <a:solidFill>
                  <a:srgbClr val="FF0000"/>
                </a:solidFill>
              </a:rPr>
            </a:br>
            <a:r>
              <a:rPr lang="de-DE" sz="2000" b="1" dirty="0">
                <a:solidFill>
                  <a:srgbClr val="FF0000"/>
                </a:solidFill>
              </a:rPr>
              <a:t>Pflanzenöle</a:t>
            </a:r>
          </a:p>
          <a:p>
            <a:r>
              <a:rPr lang="de-DE" sz="1400" b="1" dirty="0">
                <a:solidFill>
                  <a:srgbClr val="FF0000"/>
                </a:solidFill>
              </a:rPr>
              <a:t>(einschl. Palmöl)</a:t>
            </a:r>
          </a:p>
          <a:p>
            <a:r>
              <a:rPr lang="de-DE" sz="2000" b="1" dirty="0"/>
              <a:t>TOP 11 - 20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Import</a:t>
            </a:r>
            <a:r>
              <a:rPr lang="de-DE" sz="1200" dirty="0"/>
              <a:t>s</a:t>
            </a:r>
          </a:p>
        </p:txBody>
      </p:sp>
      <p:sp>
        <p:nvSpPr>
          <p:cNvPr id="5" name="Abgerundetes Rechteck 4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D27AE913-19C9-691E-B691-4104E7C678F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9707772"/>
      </p:ext>
    </p:extLst>
  </p:cSld>
  <p:clrMapOvr>
    <a:masterClrMapping/>
  </p:clrMapOvr>
  <p:transition spd="slow">
    <p:wipe dir="r"/>
  </p:transition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84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Ölsaaten</a:t>
            </a:r>
          </a:p>
          <a:p>
            <a:r>
              <a:rPr lang="de-DE" sz="2000" b="1" dirty="0"/>
              <a:t>gesamt</a:t>
            </a:r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endParaRPr lang="de-DE" sz="1200" dirty="0"/>
          </a:p>
          <a:p>
            <a:r>
              <a:rPr lang="de-DE" sz="2000" b="1" dirty="0"/>
              <a:t>Endbestände</a:t>
            </a:r>
            <a:endParaRPr lang="de-DE" sz="12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2F84C34-0EB5-FC29-84C3-A0E4D84644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9615017"/>
      </p:ext>
    </p:extLst>
  </p:cSld>
  <p:clrMapOvr>
    <a:masterClrMapping/>
  </p:clrMapOvr>
  <p:transition spd="slow">
    <p:wipe dir="r"/>
  </p:transition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85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30C11C2-D1BB-71D5-1B1D-5A2DA0E521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72182"/>
      </p:ext>
    </p:extLst>
  </p:cSld>
  <p:clrMapOvr>
    <a:masterClrMapping/>
  </p:clrMapOvr>
  <p:transition spd="slow">
    <p:wipe dir="r"/>
  </p:transition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86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02D1EA5-1AF7-46BB-EF66-6FC5D584933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412896"/>
      </p:ext>
    </p:extLst>
  </p:cSld>
  <p:clrMapOvr>
    <a:masterClrMapping/>
  </p:clrMapOvr>
  <p:transition spd="slow">
    <p:wipe dir="r"/>
  </p:transition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87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980000" y="0"/>
            <a:ext cx="5220000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2000" b="1" dirty="0">
                <a:solidFill>
                  <a:srgbClr val="FF0000"/>
                </a:solidFill>
              </a:rPr>
              <a:t>Sojabohnen </a:t>
            </a:r>
            <a:r>
              <a:rPr lang="de-DE" sz="2000" b="1" dirty="0"/>
              <a:t>- Verlauf </a:t>
            </a:r>
            <a:r>
              <a:rPr lang="de-DE" sz="1200" dirty="0"/>
              <a:t>der </a:t>
            </a:r>
            <a:r>
              <a:rPr lang="de-DE" sz="2000" b="1" dirty="0"/>
              <a:t>Schätzungen</a:t>
            </a:r>
            <a:endParaRPr lang="de-DE" sz="20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A1B0A69-0B78-3186-9027-2CB4BF7B78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540000"/>
            <a:ext cx="7560000" cy="626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3054306"/>
      </p:ext>
    </p:extLst>
  </p:cSld>
  <p:clrMapOvr>
    <a:masterClrMapping/>
  </p:clrMapOvr>
  <p:transition spd="slow">
    <p:wipe dir="r"/>
  </p:transition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88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Sojabohnen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Erzeugung</a:t>
            </a:r>
            <a:endParaRPr lang="de-DE" sz="20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11160000"/>
            <a:ext cx="6480000" cy="6262479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7A2DF478-8DBB-BFF4-6F85-86DBF497E6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396221"/>
      </p:ext>
    </p:extLst>
  </p:cSld>
  <p:clrMapOvr>
    <a:masterClrMapping/>
  </p:clrMapOvr>
  <p:transition spd="slow">
    <p:wipe dir="r"/>
  </p:transition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89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Sojabohnen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Verbrauchs</a:t>
            </a:r>
            <a:endParaRPr lang="de-DE" sz="20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2" name="Grafi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11160000"/>
            <a:ext cx="6480000" cy="6262479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AA2DF72B-D379-9642-673B-44F1D7B89B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061667"/>
      </p:ext>
    </p:extLst>
  </p:cSld>
  <p:clrMapOvr>
    <a:masterClrMapping/>
  </p:clrMapOvr>
  <p:transition spd="slow">
    <p:wipe dir="r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9</a:t>
            </a:fld>
            <a:endParaRPr lang="de-DE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0000FF"/>
                </a:solidFill>
              </a:rPr>
              <a:t>Getreide</a:t>
            </a:r>
            <a:r>
              <a:rPr lang="de-DE" sz="2000" b="1" dirty="0"/>
              <a:t> </a:t>
            </a:r>
            <a:r>
              <a:rPr lang="de-DE" sz="1200" dirty="0"/>
              <a:t>(o. Reis)</a:t>
            </a:r>
            <a:br>
              <a:rPr lang="de-DE" sz="2000" b="1" dirty="0"/>
            </a:br>
            <a:r>
              <a:rPr lang="de-DE" sz="2000" b="1" dirty="0"/>
              <a:t>gesamt</a:t>
            </a:r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Verbrauchs</a:t>
            </a:r>
            <a:endParaRPr lang="de-DE" sz="20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DFB6067-8F06-C160-5894-680B204919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7411632"/>
      </p:ext>
    </p:extLst>
  </p:cSld>
  <p:clrMapOvr>
    <a:masterClrMapping/>
  </p:clrMapOvr>
  <p:transition spd="slow">
    <p:wipe dir="r"/>
  </p:transition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90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Sojabohnen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Sojaschrot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Sojaöl</a:t>
            </a:r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Export</a:t>
            </a:r>
            <a:r>
              <a:rPr lang="de-DE" sz="1200" dirty="0"/>
              <a:t>s</a:t>
            </a:r>
          </a:p>
        </p:txBody>
      </p:sp>
      <p:sp>
        <p:nvSpPr>
          <p:cNvPr id="10" name="Abgerundetes Rechteck 9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E3126CE2-31B6-68A4-30E2-BDC76B4DEC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796102"/>
      </p:ext>
    </p:extLst>
  </p:cSld>
  <p:clrMapOvr>
    <a:masterClrMapping/>
  </p:clrMapOvr>
  <p:transition spd="slow">
    <p:wipe dir="r"/>
  </p:transition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91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699999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Sojabohnen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Sojaschrot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Sojaöl</a:t>
            </a:r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Import</a:t>
            </a:r>
            <a:r>
              <a:rPr lang="de-DE" sz="1200" dirty="0"/>
              <a:t>s</a:t>
            </a:r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2719B335-EEDC-EFC6-13BA-AFF7580B4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811733"/>
      </p:ext>
    </p:extLst>
  </p:cSld>
  <p:clrMapOvr>
    <a:masterClrMapping/>
  </p:clrMapOvr>
  <p:transition spd="slow">
    <p:wipe dir="r"/>
  </p:transition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92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Sojabohnen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endParaRPr lang="de-DE" sz="1200" dirty="0"/>
          </a:p>
          <a:p>
            <a:r>
              <a:rPr lang="de-DE" sz="2000" b="1" dirty="0"/>
              <a:t>Endbestände</a:t>
            </a:r>
            <a:endParaRPr lang="de-DE" sz="1200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C91AC502-647A-A61C-3521-BB58540402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12135"/>
      </p:ext>
    </p:extLst>
  </p:cSld>
  <p:clrMapOvr>
    <a:masterClrMapping/>
  </p:clrMapOvr>
  <p:transition spd="slow">
    <p:wipe dir="r"/>
  </p:transition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93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5A58E6BC-ED3F-3C46-647A-07D2D572C1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180000"/>
            <a:ext cx="8640000" cy="6656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5341380"/>
      </p:ext>
    </p:extLst>
  </p:cSld>
  <p:clrMapOvr>
    <a:masterClrMapping/>
  </p:clrMapOvr>
  <p:transition spd="slow">
    <p:wipe dir="r"/>
  </p:transition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nummernplatzhalt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94</a:t>
            </a:fld>
            <a:endParaRPr lang="de-DE" dirty="0"/>
          </a:p>
        </p:txBody>
      </p:sp>
      <p:sp>
        <p:nvSpPr>
          <p:cNvPr id="3" name="Abgerundetes Rechteck 2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C5D593FE-8264-3738-FE64-B2F054FC21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000" y="720000"/>
            <a:ext cx="8640000" cy="5996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7674860"/>
      </p:ext>
    </p:extLst>
  </p:cSld>
  <p:clrMapOvr>
    <a:masterClrMapping/>
  </p:clrMapOvr>
  <p:transition spd="slow">
    <p:wipe dir="r"/>
  </p:transition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95</a:t>
            </a:fld>
            <a:endParaRPr lang="de-DE" dirty="0"/>
          </a:p>
        </p:txBody>
      </p:sp>
      <p:sp>
        <p:nvSpPr>
          <p:cNvPr id="6" name="Abgerundetes Rechteck 5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sp>
        <p:nvSpPr>
          <p:cNvPr id="7" name="Textfeld 6"/>
          <p:cNvSpPr txBox="1"/>
          <p:nvPr/>
        </p:nvSpPr>
        <p:spPr>
          <a:xfrm>
            <a:off x="1980000" y="0"/>
            <a:ext cx="5220000" cy="4001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r>
              <a:rPr lang="de-DE" sz="2000" b="1" dirty="0">
                <a:solidFill>
                  <a:srgbClr val="FF0000"/>
                </a:solidFill>
              </a:rPr>
              <a:t>Raps </a:t>
            </a:r>
            <a:r>
              <a:rPr lang="de-DE" sz="2000" b="1" dirty="0"/>
              <a:t>- Verlauf </a:t>
            </a:r>
            <a:r>
              <a:rPr lang="de-DE" sz="1200" dirty="0"/>
              <a:t>der </a:t>
            </a:r>
            <a:r>
              <a:rPr lang="de-DE" sz="2000" b="1" dirty="0"/>
              <a:t>Schätzungen</a:t>
            </a:r>
            <a:endParaRPr lang="de-DE" sz="2000" dirty="0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67337750-05E7-F042-F0FD-A43D533648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40000" y="540000"/>
            <a:ext cx="7560000" cy="62687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0215056"/>
      </p:ext>
    </p:extLst>
  </p:cSld>
  <p:clrMapOvr>
    <a:masterClrMapping/>
  </p:clrMapOvr>
  <p:transition spd="slow">
    <p:wipe dir="r"/>
  </p:transition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96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Raps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der</a:t>
            </a:r>
          </a:p>
          <a:p>
            <a:r>
              <a:rPr lang="de-DE" sz="2000" b="1" dirty="0"/>
              <a:t>Erzeugung</a:t>
            </a:r>
            <a:endParaRPr lang="de-DE" sz="2000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D87196E-538D-7E02-F0B5-6F4196D38F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8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8396221"/>
      </p:ext>
    </p:extLst>
  </p:cSld>
  <p:clrMapOvr>
    <a:masterClrMapping/>
  </p:clrMapOvr>
  <p:transition spd="slow">
    <p:wipe dir="r"/>
  </p:transition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97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Raps</a:t>
            </a:r>
          </a:p>
          <a:p>
            <a:endParaRPr lang="de-DE" sz="2000" b="1" dirty="0"/>
          </a:p>
          <a:p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Verbrauchs</a:t>
            </a:r>
            <a:endParaRPr lang="de-DE" sz="2000" dirty="0"/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5C1B6713-B158-DD94-A96E-EBC30F58E93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88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132254"/>
      </p:ext>
    </p:extLst>
  </p:cSld>
  <p:clrMapOvr>
    <a:masterClrMapping/>
  </p:clrMapOvr>
  <p:transition spd="slow">
    <p:wipe dir="r"/>
  </p:transition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98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700000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Rapssaat</a:t>
            </a:r>
            <a:br>
              <a:rPr lang="de-DE" sz="2000" b="1" dirty="0">
                <a:solidFill>
                  <a:srgbClr val="FF0000"/>
                </a:solidFill>
              </a:rPr>
            </a:br>
            <a:r>
              <a:rPr lang="de-DE" sz="2000" b="1" dirty="0">
                <a:solidFill>
                  <a:srgbClr val="FF0000"/>
                </a:solidFill>
              </a:rPr>
              <a:t>Rapsschrot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Rapsöl</a:t>
            </a:r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Export</a:t>
            </a:r>
            <a:r>
              <a:rPr lang="de-DE" sz="1200" dirty="0"/>
              <a:t>s</a:t>
            </a:r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967E1678-190E-D642-1E7E-DE98EFA96F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4796102"/>
      </p:ext>
    </p:extLst>
  </p:cSld>
  <p:clrMapOvr>
    <a:masterClrMapping/>
  </p:clrMapOvr>
  <p:transition spd="slow">
    <p:wipe dir="r"/>
  </p:transition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17EEEB-D1EE-4E47-87C0-6771D1A400F8}" type="slidenum">
              <a:rPr lang="de-DE" smtClean="0"/>
              <a:pPr/>
              <a:t>99</a:t>
            </a:fld>
            <a:endParaRPr lang="de-DE" dirty="0"/>
          </a:p>
        </p:txBody>
      </p:sp>
      <p:sp>
        <p:nvSpPr>
          <p:cNvPr id="8" name="Textfeld 7"/>
          <p:cNvSpPr txBox="1"/>
          <p:nvPr/>
        </p:nvSpPr>
        <p:spPr>
          <a:xfrm>
            <a:off x="180000" y="2699999"/>
            <a:ext cx="1980000" cy="212365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 rtlCol="0" anchor="ctr">
            <a:spAutoFit/>
          </a:bodyPr>
          <a:lstStyle/>
          <a:p>
            <a:endParaRPr lang="de-DE" sz="2000" b="1" dirty="0"/>
          </a:p>
          <a:p>
            <a:r>
              <a:rPr lang="de-DE" sz="2000" b="1" dirty="0">
                <a:solidFill>
                  <a:srgbClr val="FF0000"/>
                </a:solidFill>
              </a:rPr>
              <a:t>Rapssaat</a:t>
            </a:r>
            <a:br>
              <a:rPr lang="de-DE" sz="2000" b="1" dirty="0">
                <a:solidFill>
                  <a:srgbClr val="FF0000"/>
                </a:solidFill>
              </a:rPr>
            </a:br>
            <a:r>
              <a:rPr lang="de-DE" sz="2000" b="1" dirty="0">
                <a:solidFill>
                  <a:srgbClr val="FF0000"/>
                </a:solidFill>
              </a:rPr>
              <a:t>Rapsschrot</a:t>
            </a:r>
          </a:p>
          <a:p>
            <a:r>
              <a:rPr lang="de-DE" sz="2000" b="1" dirty="0">
                <a:solidFill>
                  <a:srgbClr val="FF0000"/>
                </a:solidFill>
              </a:rPr>
              <a:t>Rapsöl</a:t>
            </a:r>
            <a:endParaRPr lang="de-DE" sz="2000" b="1" dirty="0"/>
          </a:p>
          <a:p>
            <a:r>
              <a:rPr lang="de-DE" sz="2000" b="1" dirty="0"/>
              <a:t>TOP 10</a:t>
            </a:r>
          </a:p>
          <a:p>
            <a:r>
              <a:rPr lang="de-DE" sz="1200" dirty="0"/>
              <a:t>des</a:t>
            </a:r>
          </a:p>
          <a:p>
            <a:r>
              <a:rPr lang="de-DE" sz="2000" b="1" dirty="0"/>
              <a:t>Import</a:t>
            </a:r>
            <a:r>
              <a:rPr lang="de-DE" sz="1200" dirty="0"/>
              <a:t>s</a:t>
            </a:r>
          </a:p>
        </p:txBody>
      </p:sp>
      <p:sp>
        <p:nvSpPr>
          <p:cNvPr id="7" name="Abgerundetes Rechteck 6">
            <a:hlinkClick r:id="rId2" action="ppaction://hlinksldjump"/>
          </p:cNvPr>
          <p:cNvSpPr/>
          <p:nvPr/>
        </p:nvSpPr>
        <p:spPr>
          <a:xfrm>
            <a:off x="36000" y="36000"/>
            <a:ext cx="936000" cy="432000"/>
          </a:xfrm>
          <a:prstGeom prst="roundRect">
            <a:avLst/>
          </a:prstGeom>
          <a:gradFill flip="none" rotWithShape="1">
            <a:gsLst>
              <a:gs pos="0">
                <a:schemeClr val="bg1"/>
              </a:gs>
              <a:gs pos="80000">
                <a:schemeClr val="bg1"/>
              </a:gs>
              <a:gs pos="90000">
                <a:srgbClr val="FF0000"/>
              </a:gs>
              <a:gs pos="100000">
                <a:schemeClr val="bg1">
                  <a:lumMod val="65000"/>
                </a:schemeClr>
              </a:gs>
            </a:gsLst>
            <a:path path="rect">
              <a:fillToRect l="50000" t="50000" r="50000" b="50000"/>
            </a:path>
            <a:tileRect/>
          </a:gradFill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1100" dirty="0">
                <a:solidFill>
                  <a:schemeClr val="tx1"/>
                </a:solidFill>
              </a:rPr>
              <a:t>&gt;&gt;&gt;  </a:t>
            </a:r>
            <a:r>
              <a:rPr lang="de-DE" sz="1100" dirty="0">
                <a:solidFill>
                  <a:schemeClr val="tx1"/>
                </a:solidFill>
                <a:hlinkClick r:id="rId2" action="ppaction://hlinksldjump"/>
              </a:rPr>
              <a:t>zum</a:t>
            </a:r>
            <a:br>
              <a:rPr lang="de-DE" sz="1100" dirty="0">
                <a:solidFill>
                  <a:schemeClr val="tx1"/>
                </a:solidFill>
              </a:rPr>
            </a:br>
            <a:r>
              <a:rPr lang="de-DE" sz="1100" dirty="0">
                <a:solidFill>
                  <a:schemeClr val="tx1"/>
                </a:solidFill>
              </a:rPr>
              <a:t>Hauptmenü</a:t>
            </a:r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4AA3E91-02C7-8289-B948-9507D96C4D6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60000" y="360000"/>
            <a:ext cx="6120000" cy="64799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4811733"/>
      </p:ext>
    </p:extLst>
  </p:cSld>
  <p:clrMapOvr>
    <a:masterClrMapping/>
  </p:clrMapOvr>
  <p:transition spd="slow">
    <p:wipe dir="r"/>
  </p:transition>
</p:sld>
</file>

<file path=ppt/theme/theme1.xml><?xml version="1.0" encoding="utf-8"?>
<a:theme xmlns:a="http://schemas.openxmlformats.org/drawingml/2006/main" name="Larissa">
  <a:themeElements>
    <a:clrScheme name="Benutzerdefiniert 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>
          <a:gsLst>
            <a:gs pos="0">
              <a:schemeClr val="bg1"/>
            </a:gs>
            <a:gs pos="80000">
              <a:schemeClr val="bg1"/>
            </a:gs>
            <a:gs pos="100000">
              <a:schemeClr val="bg1">
                <a:lumMod val="65000"/>
              </a:schemeClr>
            </a:gs>
          </a:gsLst>
          <a:path path="rect">
            <a:fillToRect l="50000" t="50000" r="50000" b="50000"/>
          </a:path>
        </a:gradFill>
        <a:ln w="6350">
          <a:solidFill>
            <a:schemeClr val="tx1">
              <a:lumMod val="50000"/>
              <a:lumOff val="50000"/>
            </a:schemeClr>
          </a:solidFill>
        </a:ln>
      </a:spPr>
      <a:bodyPr rtlCol="0" anchor="ctr"/>
      <a:lstStyle>
        <a:defPPr algn="ctr">
          <a:defRPr sz="1400" b="1" dirty="0">
            <a:solidFill>
              <a:schemeClr val="bg1">
                <a:lumMod val="50000"/>
              </a:schemeClr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noFill/>
      </a:spPr>
      <a:bodyPr wrap="none" rtlCol="0">
        <a:spAutoFit/>
      </a:bodyPr>
      <a:lstStyle>
        <a:defPPr>
          <a:defRPr sz="1400" b="1" dirty="0" smtClean="0">
            <a:solidFill>
              <a:srgbClr val="FF0000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3590</Words>
  <Application>Microsoft Office PowerPoint</Application>
  <PresentationFormat>Bildschirmpräsentation (4:3)</PresentationFormat>
  <Paragraphs>1397</Paragraphs>
  <Slides>261</Slides>
  <Notes>3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261</vt:i4>
      </vt:variant>
    </vt:vector>
  </HeadingPairs>
  <TitlesOfParts>
    <vt:vector size="265" baseType="lpstr">
      <vt:lpstr>Arial</vt:lpstr>
      <vt:lpstr>Calibri</vt:lpstr>
      <vt:lpstr>Wingdings</vt:lpstr>
      <vt:lpstr>Larissa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LGL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Schmid, Werner (LEL)</dc:creator>
  <cp:lastModifiedBy>Werner Schmid</cp:lastModifiedBy>
  <cp:revision>4399</cp:revision>
  <cp:lastPrinted>2026-02-11T14:55:08Z</cp:lastPrinted>
  <dcterms:created xsi:type="dcterms:W3CDTF">2019-08-22T11:48:22Z</dcterms:created>
  <dcterms:modified xsi:type="dcterms:W3CDTF">2026-07-12T10:11:04Z</dcterms:modified>
</cp:coreProperties>
</file>