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3"/>
  </p:notesMasterIdLst>
  <p:sldIdLst>
    <p:sldId id="347" r:id="rId2"/>
    <p:sldId id="256" r:id="rId3"/>
    <p:sldId id="348" r:id="rId4"/>
    <p:sldId id="350" r:id="rId5"/>
    <p:sldId id="257" r:id="rId6"/>
    <p:sldId id="258" r:id="rId7"/>
    <p:sldId id="309" r:id="rId8"/>
    <p:sldId id="259" r:id="rId9"/>
    <p:sldId id="516" r:id="rId10"/>
    <p:sldId id="273" r:id="rId11"/>
    <p:sldId id="276" r:id="rId12"/>
    <p:sldId id="277" r:id="rId13"/>
    <p:sldId id="351" r:id="rId14"/>
    <p:sldId id="352" r:id="rId15"/>
    <p:sldId id="310" r:id="rId16"/>
    <p:sldId id="278" r:id="rId17"/>
    <p:sldId id="517" r:id="rId18"/>
    <p:sldId id="279" r:id="rId19"/>
    <p:sldId id="280" r:id="rId20"/>
    <p:sldId id="281" r:id="rId21"/>
    <p:sldId id="353" r:id="rId22"/>
    <p:sldId id="354" r:id="rId23"/>
    <p:sldId id="311" r:id="rId24"/>
    <p:sldId id="282" r:id="rId25"/>
    <p:sldId id="518" r:id="rId26"/>
    <p:sldId id="283" r:id="rId27"/>
    <p:sldId id="284" r:id="rId28"/>
    <p:sldId id="285" r:id="rId29"/>
    <p:sldId id="355" r:id="rId30"/>
    <p:sldId id="356" r:id="rId31"/>
    <p:sldId id="357" r:id="rId32"/>
    <p:sldId id="358" r:id="rId33"/>
    <p:sldId id="519" r:id="rId34"/>
    <p:sldId id="359" r:id="rId35"/>
    <p:sldId id="360" r:id="rId36"/>
    <p:sldId id="361" r:id="rId37"/>
    <p:sldId id="369" r:id="rId38"/>
    <p:sldId id="368" r:id="rId39"/>
    <p:sldId id="260" r:id="rId40"/>
    <p:sldId id="388" r:id="rId41"/>
    <p:sldId id="389" r:id="rId42"/>
    <p:sldId id="286" r:id="rId43"/>
    <p:sldId id="370" r:id="rId44"/>
    <p:sldId id="371" r:id="rId45"/>
    <p:sldId id="288" r:id="rId46"/>
    <p:sldId id="372" r:id="rId47"/>
    <p:sldId id="373" r:id="rId48"/>
    <p:sldId id="289" r:id="rId49"/>
    <p:sldId id="374" r:id="rId50"/>
    <p:sldId id="375" r:id="rId51"/>
    <p:sldId id="290" r:id="rId52"/>
    <p:sldId id="380" r:id="rId53"/>
    <p:sldId id="381" r:id="rId54"/>
    <p:sldId id="293" r:id="rId55"/>
    <p:sldId id="376" r:id="rId56"/>
    <p:sldId id="377" r:id="rId57"/>
    <p:sldId id="291" r:id="rId58"/>
    <p:sldId id="378" r:id="rId59"/>
    <p:sldId id="379" r:id="rId60"/>
    <p:sldId id="292" r:id="rId61"/>
    <p:sldId id="382" r:id="rId62"/>
    <p:sldId id="383" r:id="rId63"/>
    <p:sldId id="294" r:id="rId64"/>
    <p:sldId id="384" r:id="rId65"/>
    <p:sldId id="385" r:id="rId66"/>
    <p:sldId id="287" r:id="rId67"/>
    <p:sldId id="506" r:id="rId68"/>
    <p:sldId id="507" r:id="rId69"/>
    <p:sldId id="508" r:id="rId70"/>
    <p:sldId id="533" r:id="rId71"/>
    <p:sldId id="534" r:id="rId72"/>
    <p:sldId id="535" r:id="rId73"/>
    <p:sldId id="349" r:id="rId74"/>
    <p:sldId id="362" r:id="rId75"/>
    <p:sldId id="312" r:id="rId76"/>
    <p:sldId id="313" r:id="rId77"/>
    <p:sldId id="314" r:id="rId78"/>
    <p:sldId id="317" r:id="rId79"/>
    <p:sldId id="520" r:id="rId80"/>
    <p:sldId id="318" r:id="rId81"/>
    <p:sldId id="488" r:id="rId82"/>
    <p:sldId id="319" r:id="rId83"/>
    <p:sldId id="489" r:id="rId84"/>
    <p:sldId id="320" r:id="rId85"/>
    <p:sldId id="363" r:id="rId86"/>
    <p:sldId id="364" r:id="rId87"/>
    <p:sldId id="315" r:id="rId88"/>
    <p:sldId id="321" r:id="rId89"/>
    <p:sldId id="521" r:id="rId90"/>
    <p:sldId id="322" r:id="rId91"/>
    <p:sldId id="323" r:id="rId92"/>
    <p:sldId id="324" r:id="rId93"/>
    <p:sldId id="365" r:id="rId94"/>
    <p:sldId id="366" r:id="rId95"/>
    <p:sldId id="316" r:id="rId96"/>
    <p:sldId id="325" r:id="rId97"/>
    <p:sldId id="522" r:id="rId98"/>
    <p:sldId id="326" r:id="rId99"/>
    <p:sldId id="327" r:id="rId100"/>
    <p:sldId id="328" r:id="rId101"/>
    <p:sldId id="444" r:id="rId102"/>
    <p:sldId id="445" r:id="rId103"/>
    <p:sldId id="446" r:id="rId104"/>
    <p:sldId id="447" r:id="rId105"/>
    <p:sldId id="523" r:id="rId106"/>
    <p:sldId id="448" r:id="rId107"/>
    <p:sldId id="539" r:id="rId108"/>
    <p:sldId id="450" r:id="rId109"/>
    <p:sldId id="390" r:id="rId110"/>
    <p:sldId id="367" r:id="rId111"/>
    <p:sldId id="329" r:id="rId112"/>
    <p:sldId id="391" r:id="rId113"/>
    <p:sldId id="392" r:id="rId114"/>
    <p:sldId id="330" r:id="rId115"/>
    <p:sldId id="393" r:id="rId116"/>
    <p:sldId id="394" r:id="rId117"/>
    <p:sldId id="331" r:id="rId118"/>
    <p:sldId id="395" r:id="rId119"/>
    <p:sldId id="396" r:id="rId120"/>
    <p:sldId id="332" r:id="rId121"/>
    <p:sldId id="397" r:id="rId122"/>
    <p:sldId id="398" r:id="rId123"/>
    <p:sldId id="333" r:id="rId124"/>
    <p:sldId id="399" r:id="rId125"/>
    <p:sldId id="400" r:id="rId126"/>
    <p:sldId id="334" r:id="rId127"/>
    <p:sldId id="401" r:id="rId128"/>
    <p:sldId id="402" r:id="rId129"/>
    <p:sldId id="335" r:id="rId130"/>
    <p:sldId id="403" r:id="rId131"/>
    <p:sldId id="404" r:id="rId132"/>
    <p:sldId id="336" r:id="rId133"/>
    <p:sldId id="405" r:id="rId134"/>
    <p:sldId id="406" r:id="rId135"/>
    <p:sldId id="337" r:id="rId136"/>
    <p:sldId id="407" r:id="rId137"/>
    <p:sldId id="408" r:id="rId138"/>
    <p:sldId id="338" r:id="rId139"/>
    <p:sldId id="509" r:id="rId140"/>
    <p:sldId id="510" r:id="rId141"/>
    <p:sldId id="511" r:id="rId142"/>
    <p:sldId id="536" r:id="rId143"/>
    <p:sldId id="537" r:id="rId144"/>
    <p:sldId id="538" r:id="rId145"/>
    <p:sldId id="409" r:id="rId146"/>
    <p:sldId id="410" r:id="rId147"/>
    <p:sldId id="341" r:id="rId148"/>
    <p:sldId id="342" r:id="rId149"/>
    <p:sldId id="413" r:id="rId150"/>
    <p:sldId id="412" r:id="rId151"/>
    <p:sldId id="343" r:id="rId152"/>
    <p:sldId id="339" r:id="rId153"/>
    <p:sldId id="524" r:id="rId154"/>
    <p:sldId id="344" r:id="rId155"/>
    <p:sldId id="345" r:id="rId156"/>
    <p:sldId id="346" r:id="rId157"/>
    <p:sldId id="411" r:id="rId158"/>
    <p:sldId id="414" r:id="rId159"/>
    <p:sldId id="415" r:id="rId160"/>
    <p:sldId id="416" r:id="rId161"/>
    <p:sldId id="525" r:id="rId162"/>
    <p:sldId id="417" r:id="rId163"/>
    <p:sldId id="418" r:id="rId164"/>
    <p:sldId id="419" r:id="rId165"/>
    <p:sldId id="420" r:id="rId166"/>
    <p:sldId id="421" r:id="rId167"/>
    <p:sldId id="422" r:id="rId168"/>
    <p:sldId id="426" r:id="rId169"/>
    <p:sldId id="526" r:id="rId170"/>
    <p:sldId id="423" r:id="rId171"/>
    <p:sldId id="424" r:id="rId172"/>
    <p:sldId id="425" r:id="rId173"/>
    <p:sldId id="427" r:id="rId174"/>
    <p:sldId id="428" r:id="rId175"/>
    <p:sldId id="429" r:id="rId176"/>
    <p:sldId id="430" r:id="rId177"/>
    <p:sldId id="527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528" r:id="rId186"/>
    <p:sldId id="438" r:id="rId187"/>
    <p:sldId id="439" r:id="rId188"/>
    <p:sldId id="440" r:id="rId189"/>
    <p:sldId id="441" r:id="rId190"/>
    <p:sldId id="442" r:id="rId191"/>
    <p:sldId id="451" r:id="rId192"/>
    <p:sldId id="452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462" r:id="rId203"/>
    <p:sldId id="463" r:id="rId204"/>
    <p:sldId id="464" r:id="rId205"/>
    <p:sldId id="465" r:id="rId206"/>
    <p:sldId id="466" r:id="rId207"/>
    <p:sldId id="467" r:id="rId208"/>
    <p:sldId id="468" r:id="rId209"/>
    <p:sldId id="469" r:id="rId210"/>
    <p:sldId id="470" r:id="rId211"/>
    <p:sldId id="471" r:id="rId212"/>
    <p:sldId id="472" r:id="rId213"/>
    <p:sldId id="473" r:id="rId214"/>
    <p:sldId id="474" r:id="rId215"/>
    <p:sldId id="475" r:id="rId216"/>
    <p:sldId id="476" r:id="rId217"/>
    <p:sldId id="477" r:id="rId218"/>
    <p:sldId id="478" r:id="rId219"/>
    <p:sldId id="479" r:id="rId220"/>
    <p:sldId id="480" r:id="rId221"/>
    <p:sldId id="481" r:id="rId222"/>
    <p:sldId id="482" r:id="rId223"/>
    <p:sldId id="483" r:id="rId224"/>
    <p:sldId id="484" r:id="rId225"/>
    <p:sldId id="485" r:id="rId226"/>
    <p:sldId id="486" r:id="rId227"/>
    <p:sldId id="487" r:id="rId228"/>
    <p:sldId id="443" r:id="rId229"/>
    <p:sldId id="512" r:id="rId230"/>
    <p:sldId id="513" r:id="rId231"/>
    <p:sldId id="514" r:id="rId232"/>
    <p:sldId id="515" r:id="rId233"/>
    <p:sldId id="529" r:id="rId234"/>
    <p:sldId id="530" r:id="rId235"/>
    <p:sldId id="531" r:id="rId236"/>
    <p:sldId id="532" r:id="rId237"/>
    <p:sldId id="300" r:id="rId238"/>
    <p:sldId id="305" r:id="rId239"/>
    <p:sldId id="301" r:id="rId240"/>
    <p:sldId id="302" r:id="rId241"/>
    <p:sldId id="303" r:id="rId242"/>
    <p:sldId id="304" r:id="rId243"/>
    <p:sldId id="494" r:id="rId244"/>
    <p:sldId id="495" r:id="rId245"/>
    <p:sldId id="493" r:id="rId246"/>
    <p:sldId id="496" r:id="rId247"/>
    <p:sldId id="497" r:id="rId248"/>
    <p:sldId id="498" r:id="rId249"/>
    <p:sldId id="499" r:id="rId250"/>
    <p:sldId id="500" r:id="rId251"/>
    <p:sldId id="501" r:id="rId252"/>
    <p:sldId id="502" r:id="rId253"/>
    <p:sldId id="306" r:id="rId254"/>
    <p:sldId id="503" r:id="rId255"/>
    <p:sldId id="504" r:id="rId256"/>
    <p:sldId id="307" r:id="rId257"/>
    <p:sldId id="308" r:id="rId258"/>
    <p:sldId id="505" r:id="rId259"/>
    <p:sldId id="490" r:id="rId260"/>
    <p:sldId id="491" r:id="rId261"/>
    <p:sldId id="492" r:id="rId262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FFC1FF"/>
    <a:srgbClr val="66FFFF"/>
    <a:srgbClr val="00FF00"/>
    <a:srgbClr val="ED9FFF"/>
    <a:srgbClr val="FFCD9B"/>
    <a:srgbClr val="FFBEFF"/>
    <a:srgbClr val="CC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1" autoAdjust="0"/>
    <p:restoredTop sz="95706" autoAdjust="0"/>
  </p:normalViewPr>
  <p:slideViewPr>
    <p:cSldViewPr>
      <p:cViewPr varScale="1">
        <p:scale>
          <a:sx n="83" d="100"/>
          <a:sy n="83" d="100"/>
        </p:scale>
        <p:origin x="137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viewProps" Target="view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0" y="0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55" y="0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/>
          <a:lstStyle>
            <a:lvl1pPr algn="r">
              <a:defRPr sz="1200"/>
            </a:lvl1pPr>
          </a:lstStyle>
          <a:p>
            <a:fld id="{3055B6F0-E185-4FA5-9BA4-C07C8D92458A}" type="datetimeFigureOut">
              <a:rPr lang="de-DE" smtClean="0"/>
              <a:t>14.01.2026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3" tIns="45776" rIns="91553" bIns="4577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1553" tIns="45776" rIns="91553" bIns="457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0" y="9428587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55" y="9428587"/>
            <a:ext cx="2945659" cy="496332"/>
          </a:xfrm>
          <a:prstGeom prst="rect">
            <a:avLst/>
          </a:prstGeom>
        </p:spPr>
        <p:txBody>
          <a:bodyPr vert="horz" lIns="91553" tIns="45776" rIns="91553" bIns="45776" rtlCol="0" anchor="b"/>
          <a:lstStyle>
            <a:lvl1pPr algn="r">
              <a:defRPr sz="1200"/>
            </a:lvl1pPr>
          </a:lstStyle>
          <a:p>
            <a:fld id="{AF9A1CC9-E5E0-49FD-9AC2-325FEBAEE3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92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73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7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97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lel.landwirtschaft-bw.de/pb/,Lde/Startseite/Unsere+Themen/Datenanalyse+USDA_EU_D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0" y="648000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3" name="Picture 25" descr="L:\ZentraleAblage\Öffentlichkeitsarbeit\Logos\LEL-Logo neu 6_2014\LEL-Signet-20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00" y="36000"/>
            <a:ext cx="720000" cy="3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 userDrawn="1"/>
        </p:nvSpPr>
        <p:spPr>
          <a:xfrm>
            <a:off x="3996000" y="0"/>
            <a:ext cx="4356000" cy="344128"/>
          </a:xfrm>
          <a:prstGeom prst="rect">
            <a:avLst/>
          </a:prstGeom>
          <a:noFill/>
        </p:spPr>
        <p:txBody>
          <a:bodyPr wrap="none" lIns="36000" tIns="36000" rIns="36000" bIns="0" rtlCol="0" anchor="b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Link:</a:t>
            </a:r>
            <a:r>
              <a:rPr lang="de-DE" sz="8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https://lel.landwirtschaft-bw.de/pb/,Lde/Startseite/Unsere+Themen/Datenanalyse+USDA_EU_D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alle Angaben ohne Gewähr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 © Werner Schmid</a:t>
            </a:r>
          </a:p>
        </p:txBody>
      </p:sp>
    </p:spTree>
    <p:extLst>
      <p:ext uri="{BB962C8B-B14F-4D97-AF65-F5344CB8AC3E}">
        <p14:creationId xmlns:p14="http://schemas.microsoft.com/office/powerpoint/2010/main" val="387761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8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0" y="0"/>
            <a:ext cx="1836000" cy="2448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 anchor="t">
            <a:noAutofit/>
          </a:bodyPr>
          <a:lstStyle/>
          <a:p>
            <a:pPr algn="r"/>
            <a:r>
              <a:rPr lang="de-DE" sz="1600" b="1" dirty="0">
                <a:solidFill>
                  <a:schemeClr val="bg1"/>
                </a:solidFill>
              </a:rPr>
              <a:t>USDA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600" b="0" dirty="0">
                <a:solidFill>
                  <a:schemeClr val="bg1"/>
                </a:solidFill>
              </a:rPr>
              <a:t>JAN2026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200" b="0" dirty="0">
                <a:solidFill>
                  <a:schemeClr val="bg1"/>
                </a:solidFill>
              </a:rPr>
              <a:t>(12.01.2026)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2106659"/>
            <a:ext cx="1467192" cy="341341"/>
          </a:xfrm>
          <a:prstGeom prst="rect">
            <a:avLst/>
          </a:prstGeom>
          <a:noFill/>
        </p:spPr>
        <p:txBody>
          <a:bodyPr wrap="none" lIns="36000" bIns="18000" rtlCol="0" anchor="b">
            <a:spAutoFit/>
          </a:bodyPr>
          <a:lstStyle/>
          <a:p>
            <a:pPr algn="l"/>
            <a:r>
              <a:rPr lang="de-DE" sz="900" dirty="0">
                <a:solidFill>
                  <a:schemeClr val="bg1"/>
                </a:solidFill>
              </a:rPr>
              <a:t>© Werner Schmid</a:t>
            </a:r>
            <a:br>
              <a:rPr lang="de-DE" sz="900" dirty="0">
                <a:solidFill>
                  <a:schemeClr val="bg1"/>
                </a:solidFill>
              </a:rPr>
            </a:br>
            <a:r>
              <a:rPr lang="de-DE" sz="900" dirty="0">
                <a:solidFill>
                  <a:schemeClr val="bg1"/>
                </a:solidFill>
              </a:rPr>
              <a:t>(alle Angaben ohne Gewähr)</a:t>
            </a:r>
          </a:p>
        </p:txBody>
      </p:sp>
    </p:spTree>
    <p:extLst>
      <p:ext uri="{BB962C8B-B14F-4D97-AF65-F5344CB8AC3E}">
        <p14:creationId xmlns:p14="http://schemas.microsoft.com/office/powerpoint/2010/main" val="29436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fas.usda.gov/psdonline/app/index.html#/app/home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erner.schmid@lel.bwl.de" TargetMode="External"/><Relationship Id="rId5" Type="http://schemas.openxmlformats.org/officeDocument/2006/relationships/hyperlink" Target="mailto:poststelle@lel.bwl.de" TargetMode="External"/><Relationship Id="rId4" Type="http://schemas.openxmlformats.org/officeDocument/2006/relationships/hyperlink" Target="https://lel.landwirtschaft-bw.de/pb/,Lde/Startseite/Unsere+Themen/Datenanalyse+USDA_EU_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slide" Target="slide114.xml"/><Relationship Id="rId21" Type="http://schemas.openxmlformats.org/officeDocument/2006/relationships/slide" Target="slide148.xml"/><Relationship Id="rId42" Type="http://schemas.openxmlformats.org/officeDocument/2006/relationships/slide" Target="slide168.xml"/><Relationship Id="rId63" Type="http://schemas.openxmlformats.org/officeDocument/2006/relationships/slide" Target="slide163.xml"/><Relationship Id="rId84" Type="http://schemas.openxmlformats.org/officeDocument/2006/relationships/slide" Target="slide44.xml"/><Relationship Id="rId138" Type="http://schemas.openxmlformats.org/officeDocument/2006/relationships/slide" Target="slide135.xml"/><Relationship Id="rId159" Type="http://schemas.openxmlformats.org/officeDocument/2006/relationships/slide" Target="slide202.xml"/><Relationship Id="rId170" Type="http://schemas.openxmlformats.org/officeDocument/2006/relationships/slide" Target="slide245.xml"/><Relationship Id="rId191" Type="http://schemas.openxmlformats.org/officeDocument/2006/relationships/slide" Target="slide201.xml"/><Relationship Id="rId205" Type="http://schemas.openxmlformats.org/officeDocument/2006/relationships/slide" Target="slide182.xml"/><Relationship Id="rId226" Type="http://schemas.openxmlformats.org/officeDocument/2006/relationships/slide" Target="slide261.xml"/><Relationship Id="rId247" Type="http://schemas.openxmlformats.org/officeDocument/2006/relationships/slide" Target="slide169.xml"/><Relationship Id="rId107" Type="http://schemas.openxmlformats.org/officeDocument/2006/relationships/slide" Target="slide109.xml"/><Relationship Id="rId11" Type="http://schemas.openxmlformats.org/officeDocument/2006/relationships/slide" Target="slide166.xml"/><Relationship Id="rId32" Type="http://schemas.openxmlformats.org/officeDocument/2006/relationships/slide" Target="slide175.xml"/><Relationship Id="rId53" Type="http://schemas.openxmlformats.org/officeDocument/2006/relationships/slide" Target="slide170.xml"/><Relationship Id="rId74" Type="http://schemas.openxmlformats.org/officeDocument/2006/relationships/slide" Target="slide164.xml"/><Relationship Id="rId128" Type="http://schemas.openxmlformats.org/officeDocument/2006/relationships/slide" Target="slide125.xml"/><Relationship Id="rId149" Type="http://schemas.openxmlformats.org/officeDocument/2006/relationships/slide" Target="slide211.xml"/><Relationship Id="rId5" Type="http://schemas.openxmlformats.org/officeDocument/2006/relationships/slide" Target="slide30.xml"/><Relationship Id="rId95" Type="http://schemas.openxmlformats.org/officeDocument/2006/relationships/slide" Target="slide58.xml"/><Relationship Id="rId160" Type="http://schemas.openxmlformats.org/officeDocument/2006/relationships/slide" Target="slide206.xml"/><Relationship Id="rId181" Type="http://schemas.openxmlformats.org/officeDocument/2006/relationships/slide" Target="slide157.xml"/><Relationship Id="rId216" Type="http://schemas.openxmlformats.org/officeDocument/2006/relationships/slide" Target="slide248.xml"/><Relationship Id="rId237" Type="http://schemas.openxmlformats.org/officeDocument/2006/relationships/slide" Target="slide9.xml"/><Relationship Id="rId258" Type="http://schemas.openxmlformats.org/officeDocument/2006/relationships/slide" Target="slide234.xml"/><Relationship Id="rId22" Type="http://schemas.openxmlformats.org/officeDocument/2006/relationships/slide" Target="slide15.xml"/><Relationship Id="rId43" Type="http://schemas.openxmlformats.org/officeDocument/2006/relationships/slide" Target="slide176.xml"/><Relationship Id="rId64" Type="http://schemas.openxmlformats.org/officeDocument/2006/relationships/slide" Target="slide171.xml"/><Relationship Id="rId118" Type="http://schemas.openxmlformats.org/officeDocument/2006/relationships/slide" Target="slide115.xml"/><Relationship Id="rId139" Type="http://schemas.openxmlformats.org/officeDocument/2006/relationships/slide" Target="slide227.xml"/><Relationship Id="rId85" Type="http://schemas.openxmlformats.org/officeDocument/2006/relationships/slide" Target="slide45.xml"/><Relationship Id="rId150" Type="http://schemas.openxmlformats.org/officeDocument/2006/relationships/slide" Target="slide212.xml"/><Relationship Id="rId171" Type="http://schemas.openxmlformats.org/officeDocument/2006/relationships/slide" Target="slide241.xml"/><Relationship Id="rId192" Type="http://schemas.openxmlformats.org/officeDocument/2006/relationships/slide" Target="slide205.xml"/><Relationship Id="rId206" Type="http://schemas.openxmlformats.org/officeDocument/2006/relationships/slide" Target="slide184.xml"/><Relationship Id="rId227" Type="http://schemas.openxmlformats.org/officeDocument/2006/relationships/slide" Target="slide67.xml"/><Relationship Id="rId248" Type="http://schemas.openxmlformats.org/officeDocument/2006/relationships/slide" Target="slide177.xml"/><Relationship Id="rId12" Type="http://schemas.openxmlformats.org/officeDocument/2006/relationships/slide" Target="slide174.xml"/><Relationship Id="rId33" Type="http://schemas.openxmlformats.org/officeDocument/2006/relationships/slide" Target="slide16.xml"/><Relationship Id="rId108" Type="http://schemas.openxmlformats.org/officeDocument/2006/relationships/slide" Target="slide110.xml"/><Relationship Id="rId129" Type="http://schemas.openxmlformats.org/officeDocument/2006/relationships/slide" Target="slide126.xml"/><Relationship Id="rId54" Type="http://schemas.openxmlformats.org/officeDocument/2006/relationships/slide" Target="slide178.xml"/><Relationship Id="rId75" Type="http://schemas.openxmlformats.org/officeDocument/2006/relationships/slide" Target="slide172.xml"/><Relationship Id="rId96" Type="http://schemas.openxmlformats.org/officeDocument/2006/relationships/slide" Target="slide59.xml"/><Relationship Id="rId140" Type="http://schemas.openxmlformats.org/officeDocument/2006/relationships/slide" Target="slide228.xml"/><Relationship Id="rId161" Type="http://schemas.openxmlformats.org/officeDocument/2006/relationships/slide" Target="slide210.xml"/><Relationship Id="rId182" Type="http://schemas.openxmlformats.org/officeDocument/2006/relationships/slide" Target="slide165.xml"/><Relationship Id="rId217" Type="http://schemas.openxmlformats.org/officeDocument/2006/relationships/slide" Target="slide249.xml"/><Relationship Id="rId6" Type="http://schemas.openxmlformats.org/officeDocument/2006/relationships/slide" Target="slide86.xml"/><Relationship Id="rId238" Type="http://schemas.openxmlformats.org/officeDocument/2006/relationships/slide" Target="slide17.xml"/><Relationship Id="rId259" Type="http://schemas.openxmlformats.org/officeDocument/2006/relationships/slide" Target="slide233.xml"/><Relationship Id="rId23" Type="http://schemas.openxmlformats.org/officeDocument/2006/relationships/slide" Target="slide23.xml"/><Relationship Id="rId119" Type="http://schemas.openxmlformats.org/officeDocument/2006/relationships/slide" Target="slide116.xml"/><Relationship Id="rId44" Type="http://schemas.openxmlformats.org/officeDocument/2006/relationships/slide" Target="slide18.xml"/><Relationship Id="rId65" Type="http://schemas.openxmlformats.org/officeDocument/2006/relationships/slide" Target="slide179.xml"/><Relationship Id="rId86" Type="http://schemas.openxmlformats.org/officeDocument/2006/relationships/slide" Target="slide46.xml"/><Relationship Id="rId130" Type="http://schemas.openxmlformats.org/officeDocument/2006/relationships/slide" Target="slide127.xml"/><Relationship Id="rId151" Type="http://schemas.openxmlformats.org/officeDocument/2006/relationships/slide" Target="slide215.xml"/><Relationship Id="rId172" Type="http://schemas.openxmlformats.org/officeDocument/2006/relationships/slide" Target="slide253.xml"/><Relationship Id="rId193" Type="http://schemas.openxmlformats.org/officeDocument/2006/relationships/slide" Target="slide209.xml"/><Relationship Id="rId207" Type="http://schemas.openxmlformats.org/officeDocument/2006/relationships/slide" Target="slide186.xml"/><Relationship Id="rId228" Type="http://schemas.openxmlformats.org/officeDocument/2006/relationships/slide" Target="slide68.xml"/><Relationship Id="rId249" Type="http://schemas.openxmlformats.org/officeDocument/2006/relationships/slide" Target="slide185.xml"/><Relationship Id="rId13" Type="http://schemas.openxmlformats.org/officeDocument/2006/relationships/slide" Target="slide3.xml"/><Relationship Id="rId109" Type="http://schemas.openxmlformats.org/officeDocument/2006/relationships/slide" Target="slide111.xml"/><Relationship Id="rId34" Type="http://schemas.openxmlformats.org/officeDocument/2006/relationships/slide" Target="slide24.xml"/><Relationship Id="rId55" Type="http://schemas.openxmlformats.org/officeDocument/2006/relationships/slide" Target="slide19.xml"/><Relationship Id="rId76" Type="http://schemas.openxmlformats.org/officeDocument/2006/relationships/slide" Target="slide180.xml"/><Relationship Id="rId97" Type="http://schemas.openxmlformats.org/officeDocument/2006/relationships/slide" Target="slide60.xml"/><Relationship Id="rId120" Type="http://schemas.openxmlformats.org/officeDocument/2006/relationships/slide" Target="slide117.xml"/><Relationship Id="rId141" Type="http://schemas.openxmlformats.org/officeDocument/2006/relationships/slide" Target="slide195.xml"/><Relationship Id="rId7" Type="http://schemas.openxmlformats.org/officeDocument/2006/relationships/slide" Target="slide74.xml"/><Relationship Id="rId162" Type="http://schemas.openxmlformats.org/officeDocument/2006/relationships/slide" Target="slide214.xml"/><Relationship Id="rId183" Type="http://schemas.openxmlformats.org/officeDocument/2006/relationships/slide" Target="slide173.xml"/><Relationship Id="rId218" Type="http://schemas.openxmlformats.org/officeDocument/2006/relationships/slide" Target="slide250.xml"/><Relationship Id="rId239" Type="http://schemas.openxmlformats.org/officeDocument/2006/relationships/slide" Target="slide33.xml"/><Relationship Id="rId250" Type="http://schemas.openxmlformats.org/officeDocument/2006/relationships/slide" Target="slide70.xml"/><Relationship Id="rId24" Type="http://schemas.openxmlformats.org/officeDocument/2006/relationships/slide" Target="slide7.xml"/><Relationship Id="rId45" Type="http://schemas.openxmlformats.org/officeDocument/2006/relationships/slide" Target="slide26.xml"/><Relationship Id="rId66" Type="http://schemas.openxmlformats.org/officeDocument/2006/relationships/slide" Target="slide20.xml"/><Relationship Id="rId87" Type="http://schemas.openxmlformats.org/officeDocument/2006/relationships/slide" Target="slide47.xml"/><Relationship Id="rId110" Type="http://schemas.openxmlformats.org/officeDocument/2006/relationships/slide" Target="slide191.xml"/><Relationship Id="rId131" Type="http://schemas.openxmlformats.org/officeDocument/2006/relationships/slide" Target="slide128.xml"/><Relationship Id="rId152" Type="http://schemas.openxmlformats.org/officeDocument/2006/relationships/slide" Target="slide216.xml"/><Relationship Id="rId173" Type="http://schemas.openxmlformats.org/officeDocument/2006/relationships/slide" Target="slide256.xml"/><Relationship Id="rId194" Type="http://schemas.openxmlformats.org/officeDocument/2006/relationships/slide" Target="slide213.xml"/><Relationship Id="rId208" Type="http://schemas.openxmlformats.org/officeDocument/2006/relationships/slide" Target="slide187.xml"/><Relationship Id="rId229" Type="http://schemas.openxmlformats.org/officeDocument/2006/relationships/slide" Target="slide69.xml"/><Relationship Id="rId240" Type="http://schemas.openxmlformats.org/officeDocument/2006/relationships/slide" Target="slide25.xml"/><Relationship Id="rId14" Type="http://schemas.openxmlformats.org/officeDocument/2006/relationships/slide" Target="slide73.xml"/><Relationship Id="rId35" Type="http://schemas.openxmlformats.org/officeDocument/2006/relationships/slide" Target="slide8.xml"/><Relationship Id="rId56" Type="http://schemas.openxmlformats.org/officeDocument/2006/relationships/slide" Target="slide27.xml"/><Relationship Id="rId77" Type="http://schemas.openxmlformats.org/officeDocument/2006/relationships/slide" Target="slide37.xml"/><Relationship Id="rId100" Type="http://schemas.openxmlformats.org/officeDocument/2006/relationships/slide" Target="slide54.xml"/><Relationship Id="rId8" Type="http://schemas.openxmlformats.org/officeDocument/2006/relationships/slide" Target="slide146.xml"/><Relationship Id="rId98" Type="http://schemas.openxmlformats.org/officeDocument/2006/relationships/slide" Target="slide52.xml"/><Relationship Id="rId121" Type="http://schemas.openxmlformats.org/officeDocument/2006/relationships/slide" Target="slide118.xml"/><Relationship Id="rId142" Type="http://schemas.openxmlformats.org/officeDocument/2006/relationships/slide" Target="slide196.xml"/><Relationship Id="rId163" Type="http://schemas.openxmlformats.org/officeDocument/2006/relationships/slide" Target="slide218.xml"/><Relationship Id="rId184" Type="http://schemas.openxmlformats.org/officeDocument/2006/relationships/slide" Target="slide4.xml"/><Relationship Id="rId219" Type="http://schemas.openxmlformats.org/officeDocument/2006/relationships/slide" Target="slide251.xml"/><Relationship Id="rId230" Type="http://schemas.openxmlformats.org/officeDocument/2006/relationships/slide" Target="slide139.xml"/><Relationship Id="rId251" Type="http://schemas.openxmlformats.org/officeDocument/2006/relationships/slide" Target="slide71.xml"/><Relationship Id="rId25" Type="http://schemas.openxmlformats.org/officeDocument/2006/relationships/slide" Target="slide31.xml"/><Relationship Id="rId46" Type="http://schemas.openxmlformats.org/officeDocument/2006/relationships/slide" Target="slide10.xml"/><Relationship Id="rId67" Type="http://schemas.openxmlformats.org/officeDocument/2006/relationships/slide" Target="slide28.xml"/><Relationship Id="rId88" Type="http://schemas.openxmlformats.org/officeDocument/2006/relationships/slide" Target="slide48.xml"/><Relationship Id="rId111" Type="http://schemas.openxmlformats.org/officeDocument/2006/relationships/slide" Target="slide192.xml"/><Relationship Id="rId132" Type="http://schemas.openxmlformats.org/officeDocument/2006/relationships/slide" Target="slide129.xml"/><Relationship Id="rId153" Type="http://schemas.openxmlformats.org/officeDocument/2006/relationships/slide" Target="slide219.xml"/><Relationship Id="rId174" Type="http://schemas.openxmlformats.org/officeDocument/2006/relationships/slide" Target="slide239.xml"/><Relationship Id="rId195" Type="http://schemas.openxmlformats.org/officeDocument/2006/relationships/slide" Target="slide217.xml"/><Relationship Id="rId209" Type="http://schemas.openxmlformats.org/officeDocument/2006/relationships/slide" Target="slide188.xml"/><Relationship Id="rId220" Type="http://schemas.openxmlformats.org/officeDocument/2006/relationships/slide" Target="slide252.xml"/><Relationship Id="rId241" Type="http://schemas.openxmlformats.org/officeDocument/2006/relationships/slide" Target="slide79.xml"/><Relationship Id="rId15" Type="http://schemas.openxmlformats.org/officeDocument/2006/relationships/slide" Target="slide145.xml"/><Relationship Id="rId36" Type="http://schemas.openxmlformats.org/officeDocument/2006/relationships/slide" Target="slide32.xml"/><Relationship Id="rId57" Type="http://schemas.openxmlformats.org/officeDocument/2006/relationships/slide" Target="slide11.xml"/><Relationship Id="rId78" Type="http://schemas.openxmlformats.org/officeDocument/2006/relationships/slide" Target="slide38.xml"/><Relationship Id="rId99" Type="http://schemas.openxmlformats.org/officeDocument/2006/relationships/slide" Target="slide53.xml"/><Relationship Id="rId101" Type="http://schemas.openxmlformats.org/officeDocument/2006/relationships/slide" Target="slide61.xml"/><Relationship Id="rId122" Type="http://schemas.openxmlformats.org/officeDocument/2006/relationships/slide" Target="slide119.xml"/><Relationship Id="rId143" Type="http://schemas.openxmlformats.org/officeDocument/2006/relationships/slide" Target="slide199.xml"/><Relationship Id="rId164" Type="http://schemas.openxmlformats.org/officeDocument/2006/relationships/slide" Target="slide222.xml"/><Relationship Id="rId185" Type="http://schemas.openxmlformats.org/officeDocument/2006/relationships/slide" Target="slide149.xml"/><Relationship Id="rId9" Type="http://schemas.openxmlformats.org/officeDocument/2006/relationships/slide" Target="slide94.xml"/><Relationship Id="rId210" Type="http://schemas.openxmlformats.org/officeDocument/2006/relationships/slide" Target="slide183.xml"/><Relationship Id="rId26" Type="http://schemas.openxmlformats.org/officeDocument/2006/relationships/slide" Target="slide87.xml"/><Relationship Id="rId231" Type="http://schemas.openxmlformats.org/officeDocument/2006/relationships/slide" Target="slide140.xml"/><Relationship Id="rId252" Type="http://schemas.openxmlformats.org/officeDocument/2006/relationships/slide" Target="slide72.xml"/><Relationship Id="rId47" Type="http://schemas.openxmlformats.org/officeDocument/2006/relationships/slide" Target="slide34.xml"/><Relationship Id="rId68" Type="http://schemas.openxmlformats.org/officeDocument/2006/relationships/slide" Target="slide12.xml"/><Relationship Id="rId89" Type="http://schemas.openxmlformats.org/officeDocument/2006/relationships/slide" Target="slide49.xml"/><Relationship Id="rId112" Type="http://schemas.openxmlformats.org/officeDocument/2006/relationships/slide" Target="slide136.xml"/><Relationship Id="rId133" Type="http://schemas.openxmlformats.org/officeDocument/2006/relationships/slide" Target="slide130.xml"/><Relationship Id="rId154" Type="http://schemas.openxmlformats.org/officeDocument/2006/relationships/slide" Target="slide220.xml"/><Relationship Id="rId175" Type="http://schemas.openxmlformats.org/officeDocument/2006/relationships/slide" Target="slide240.xml"/><Relationship Id="rId196" Type="http://schemas.openxmlformats.org/officeDocument/2006/relationships/slide" Target="slide221.xml"/><Relationship Id="rId200" Type="http://schemas.openxmlformats.org/officeDocument/2006/relationships/slide" Target="slide103.xml"/><Relationship Id="rId16" Type="http://schemas.openxmlformats.org/officeDocument/2006/relationships/slide" Target="slide5.xml"/><Relationship Id="rId221" Type="http://schemas.openxmlformats.org/officeDocument/2006/relationships/slide" Target="slide254.xml"/><Relationship Id="rId242" Type="http://schemas.openxmlformats.org/officeDocument/2006/relationships/slide" Target="slide89.xml"/><Relationship Id="rId37" Type="http://schemas.openxmlformats.org/officeDocument/2006/relationships/slide" Target="slide88.xml"/><Relationship Id="rId58" Type="http://schemas.openxmlformats.org/officeDocument/2006/relationships/slide" Target="slide35.xml"/><Relationship Id="rId79" Type="http://schemas.openxmlformats.org/officeDocument/2006/relationships/slide" Target="slide39.xml"/><Relationship Id="rId102" Type="http://schemas.openxmlformats.org/officeDocument/2006/relationships/slide" Target="slide62.xml"/><Relationship Id="rId123" Type="http://schemas.openxmlformats.org/officeDocument/2006/relationships/slide" Target="slide120.xml"/><Relationship Id="rId144" Type="http://schemas.openxmlformats.org/officeDocument/2006/relationships/slide" Target="slide200.xml"/><Relationship Id="rId90" Type="http://schemas.openxmlformats.org/officeDocument/2006/relationships/slide" Target="slide50.xml"/><Relationship Id="rId165" Type="http://schemas.openxmlformats.org/officeDocument/2006/relationships/slide" Target="slide223.xml"/><Relationship Id="rId186" Type="http://schemas.openxmlformats.org/officeDocument/2006/relationships/slide" Target="slide150.xml"/><Relationship Id="rId211" Type="http://schemas.openxmlformats.org/officeDocument/2006/relationships/slide" Target="slide242.xml"/><Relationship Id="rId232" Type="http://schemas.openxmlformats.org/officeDocument/2006/relationships/slide" Target="slide141.xml"/><Relationship Id="rId253" Type="http://schemas.openxmlformats.org/officeDocument/2006/relationships/slide" Target="slide142.xml"/><Relationship Id="rId27" Type="http://schemas.openxmlformats.org/officeDocument/2006/relationships/slide" Target="slide77.xml"/><Relationship Id="rId48" Type="http://schemas.openxmlformats.org/officeDocument/2006/relationships/slide" Target="slide90.xml"/><Relationship Id="rId69" Type="http://schemas.openxmlformats.org/officeDocument/2006/relationships/slide" Target="slide36.xml"/><Relationship Id="rId113" Type="http://schemas.openxmlformats.org/officeDocument/2006/relationships/slide" Target="slide137.xml"/><Relationship Id="rId134" Type="http://schemas.openxmlformats.org/officeDocument/2006/relationships/slide" Target="slide131.xml"/><Relationship Id="rId80" Type="http://schemas.openxmlformats.org/officeDocument/2006/relationships/slide" Target="slide40.xml"/><Relationship Id="rId155" Type="http://schemas.openxmlformats.org/officeDocument/2006/relationships/slide" Target="slide190.xml"/><Relationship Id="rId176" Type="http://schemas.openxmlformats.org/officeDocument/2006/relationships/slide" Target="slide13.xml"/><Relationship Id="rId197" Type="http://schemas.openxmlformats.org/officeDocument/2006/relationships/slide" Target="slide101.xml"/><Relationship Id="rId201" Type="http://schemas.openxmlformats.org/officeDocument/2006/relationships/slide" Target="slide106.xml"/><Relationship Id="rId222" Type="http://schemas.openxmlformats.org/officeDocument/2006/relationships/slide" Target="slide255.xml"/><Relationship Id="rId243" Type="http://schemas.openxmlformats.org/officeDocument/2006/relationships/slide" Target="slide97.xml"/><Relationship Id="rId17" Type="http://schemas.openxmlformats.org/officeDocument/2006/relationships/slide" Target="slide75.xml"/><Relationship Id="rId38" Type="http://schemas.openxmlformats.org/officeDocument/2006/relationships/slide" Target="slide78.xml"/><Relationship Id="rId59" Type="http://schemas.openxmlformats.org/officeDocument/2006/relationships/slide" Target="slide91.xml"/><Relationship Id="rId103" Type="http://schemas.openxmlformats.org/officeDocument/2006/relationships/slide" Target="slide63.xml"/><Relationship Id="rId124" Type="http://schemas.openxmlformats.org/officeDocument/2006/relationships/slide" Target="slide121.xml"/><Relationship Id="rId70" Type="http://schemas.openxmlformats.org/officeDocument/2006/relationships/slide" Target="slide92.xml"/><Relationship Id="rId91" Type="http://schemas.openxmlformats.org/officeDocument/2006/relationships/slide" Target="slide51.xml"/><Relationship Id="rId145" Type="http://schemas.openxmlformats.org/officeDocument/2006/relationships/slide" Target="slide203.xml"/><Relationship Id="rId166" Type="http://schemas.openxmlformats.org/officeDocument/2006/relationships/slide" Target="slide224.xml"/><Relationship Id="rId187" Type="http://schemas.openxmlformats.org/officeDocument/2006/relationships/slide" Target="slide189.xml"/><Relationship Id="rId1" Type="http://schemas.openxmlformats.org/officeDocument/2006/relationships/slideLayout" Target="../slideLayouts/slideLayout1.xml"/><Relationship Id="rId212" Type="http://schemas.openxmlformats.org/officeDocument/2006/relationships/slide" Target="slide243.xml"/><Relationship Id="rId233" Type="http://schemas.openxmlformats.org/officeDocument/2006/relationships/slide" Target="slide231.xml"/><Relationship Id="rId254" Type="http://schemas.openxmlformats.org/officeDocument/2006/relationships/slide" Target="slide143.xml"/><Relationship Id="rId28" Type="http://schemas.openxmlformats.org/officeDocument/2006/relationships/slide" Target="slide151.xml"/><Relationship Id="rId49" Type="http://schemas.openxmlformats.org/officeDocument/2006/relationships/slide" Target="slide80.xml"/><Relationship Id="rId114" Type="http://schemas.openxmlformats.org/officeDocument/2006/relationships/slide" Target="slide138.xml"/><Relationship Id="rId60" Type="http://schemas.openxmlformats.org/officeDocument/2006/relationships/slide" Target="slide82.xml"/><Relationship Id="rId81" Type="http://schemas.openxmlformats.org/officeDocument/2006/relationships/slide" Target="slide41.xml"/><Relationship Id="rId135" Type="http://schemas.openxmlformats.org/officeDocument/2006/relationships/slide" Target="slide132.xml"/><Relationship Id="rId156" Type="http://schemas.openxmlformats.org/officeDocument/2006/relationships/slide" Target="slide226.xml"/><Relationship Id="rId177" Type="http://schemas.openxmlformats.org/officeDocument/2006/relationships/slide" Target="slide21.xml"/><Relationship Id="rId198" Type="http://schemas.openxmlformats.org/officeDocument/2006/relationships/slide" Target="slide102.xml"/><Relationship Id="rId202" Type="http://schemas.openxmlformats.org/officeDocument/2006/relationships/slide" Target="slide107.xml"/><Relationship Id="rId223" Type="http://schemas.openxmlformats.org/officeDocument/2006/relationships/slide" Target="slide258.xml"/><Relationship Id="rId244" Type="http://schemas.openxmlformats.org/officeDocument/2006/relationships/slide" Target="slide105.xml"/><Relationship Id="rId18" Type="http://schemas.openxmlformats.org/officeDocument/2006/relationships/slide" Target="slide147.xml"/><Relationship Id="rId39" Type="http://schemas.openxmlformats.org/officeDocument/2006/relationships/slide" Target="slide152.xml"/><Relationship Id="rId50" Type="http://schemas.openxmlformats.org/officeDocument/2006/relationships/slide" Target="slide154.xml"/><Relationship Id="rId104" Type="http://schemas.openxmlformats.org/officeDocument/2006/relationships/slide" Target="slide64.xml"/><Relationship Id="rId125" Type="http://schemas.openxmlformats.org/officeDocument/2006/relationships/slide" Target="slide122.xml"/><Relationship Id="rId146" Type="http://schemas.openxmlformats.org/officeDocument/2006/relationships/slide" Target="slide204.xml"/><Relationship Id="rId167" Type="http://schemas.openxmlformats.org/officeDocument/2006/relationships/slide" Target="slide237.xml"/><Relationship Id="rId188" Type="http://schemas.openxmlformats.org/officeDocument/2006/relationships/slide" Target="slide225.xml"/><Relationship Id="rId71" Type="http://schemas.openxmlformats.org/officeDocument/2006/relationships/slide" Target="slide84.xml"/><Relationship Id="rId92" Type="http://schemas.openxmlformats.org/officeDocument/2006/relationships/slide" Target="slide55.xml"/><Relationship Id="rId213" Type="http://schemas.openxmlformats.org/officeDocument/2006/relationships/slide" Target="slide244.xml"/><Relationship Id="rId234" Type="http://schemas.openxmlformats.org/officeDocument/2006/relationships/slide" Target="slide232.xml"/><Relationship Id="rId2" Type="http://schemas.openxmlformats.org/officeDocument/2006/relationships/notesSlide" Target="../notesSlides/notesSlide2.xml"/><Relationship Id="rId29" Type="http://schemas.openxmlformats.org/officeDocument/2006/relationships/slide" Target="slide95.xml"/><Relationship Id="rId255" Type="http://schemas.openxmlformats.org/officeDocument/2006/relationships/slide" Target="slide144.xml"/><Relationship Id="rId40" Type="http://schemas.openxmlformats.org/officeDocument/2006/relationships/slide" Target="slide96.xml"/><Relationship Id="rId115" Type="http://schemas.openxmlformats.org/officeDocument/2006/relationships/slide" Target="slide112.xml"/><Relationship Id="rId136" Type="http://schemas.openxmlformats.org/officeDocument/2006/relationships/slide" Target="slide133.xml"/><Relationship Id="rId157" Type="http://schemas.openxmlformats.org/officeDocument/2006/relationships/slide" Target="slide194.xml"/><Relationship Id="rId178" Type="http://schemas.openxmlformats.org/officeDocument/2006/relationships/slide" Target="slide29.xml"/><Relationship Id="rId61" Type="http://schemas.openxmlformats.org/officeDocument/2006/relationships/slide" Target="slide155.xml"/><Relationship Id="rId82" Type="http://schemas.openxmlformats.org/officeDocument/2006/relationships/slide" Target="slide42.xml"/><Relationship Id="rId199" Type="http://schemas.openxmlformats.org/officeDocument/2006/relationships/slide" Target="slide104.xml"/><Relationship Id="rId203" Type="http://schemas.openxmlformats.org/officeDocument/2006/relationships/slide" Target="slide108.xml"/><Relationship Id="rId19" Type="http://schemas.openxmlformats.org/officeDocument/2006/relationships/slide" Target="slide6.xml"/><Relationship Id="rId224" Type="http://schemas.openxmlformats.org/officeDocument/2006/relationships/slide" Target="slide259.xml"/><Relationship Id="rId245" Type="http://schemas.openxmlformats.org/officeDocument/2006/relationships/slide" Target="slide153.xml"/><Relationship Id="rId30" Type="http://schemas.openxmlformats.org/officeDocument/2006/relationships/slide" Target="slide159.xml"/><Relationship Id="rId105" Type="http://schemas.openxmlformats.org/officeDocument/2006/relationships/slide" Target="slide65.xml"/><Relationship Id="rId126" Type="http://schemas.openxmlformats.org/officeDocument/2006/relationships/slide" Target="slide123.xml"/><Relationship Id="rId147" Type="http://schemas.openxmlformats.org/officeDocument/2006/relationships/slide" Target="slide207.xml"/><Relationship Id="rId168" Type="http://schemas.openxmlformats.org/officeDocument/2006/relationships/slide" Target="slide257.xml"/><Relationship Id="rId51" Type="http://schemas.openxmlformats.org/officeDocument/2006/relationships/slide" Target="slide98.xml"/><Relationship Id="rId72" Type="http://schemas.openxmlformats.org/officeDocument/2006/relationships/slide" Target="slide156.xml"/><Relationship Id="rId93" Type="http://schemas.openxmlformats.org/officeDocument/2006/relationships/slide" Target="slide56.xml"/><Relationship Id="rId189" Type="http://schemas.openxmlformats.org/officeDocument/2006/relationships/slide" Target="slide193.xml"/><Relationship Id="rId3" Type="http://schemas.openxmlformats.org/officeDocument/2006/relationships/slide" Target="slide14.xml"/><Relationship Id="rId214" Type="http://schemas.openxmlformats.org/officeDocument/2006/relationships/slide" Target="slide246.xml"/><Relationship Id="rId235" Type="http://schemas.openxmlformats.org/officeDocument/2006/relationships/slide" Target="slide230.xml"/><Relationship Id="rId256" Type="http://schemas.openxmlformats.org/officeDocument/2006/relationships/slide" Target="slide235.xml"/><Relationship Id="rId116" Type="http://schemas.openxmlformats.org/officeDocument/2006/relationships/slide" Target="slide113.xml"/><Relationship Id="rId137" Type="http://schemas.openxmlformats.org/officeDocument/2006/relationships/slide" Target="slide134.xml"/><Relationship Id="rId158" Type="http://schemas.openxmlformats.org/officeDocument/2006/relationships/slide" Target="slide198.xml"/><Relationship Id="rId20" Type="http://schemas.openxmlformats.org/officeDocument/2006/relationships/slide" Target="slide76.xml"/><Relationship Id="rId41" Type="http://schemas.openxmlformats.org/officeDocument/2006/relationships/slide" Target="slide160.xml"/><Relationship Id="rId62" Type="http://schemas.openxmlformats.org/officeDocument/2006/relationships/slide" Target="slide99.xml"/><Relationship Id="rId83" Type="http://schemas.openxmlformats.org/officeDocument/2006/relationships/slide" Target="slide43.xml"/><Relationship Id="rId179" Type="http://schemas.openxmlformats.org/officeDocument/2006/relationships/slide" Target="slide85.xml"/><Relationship Id="rId190" Type="http://schemas.openxmlformats.org/officeDocument/2006/relationships/slide" Target="slide197.xml"/><Relationship Id="rId204" Type="http://schemas.openxmlformats.org/officeDocument/2006/relationships/slide" Target="slide181.xml"/><Relationship Id="rId225" Type="http://schemas.openxmlformats.org/officeDocument/2006/relationships/slide" Target="slide260.xml"/><Relationship Id="rId246" Type="http://schemas.openxmlformats.org/officeDocument/2006/relationships/slide" Target="slide161.xml"/><Relationship Id="rId106" Type="http://schemas.openxmlformats.org/officeDocument/2006/relationships/slide" Target="slide66.xml"/><Relationship Id="rId127" Type="http://schemas.openxmlformats.org/officeDocument/2006/relationships/slide" Target="slide124.xml"/><Relationship Id="rId10" Type="http://schemas.openxmlformats.org/officeDocument/2006/relationships/slide" Target="slide158.xml"/><Relationship Id="rId31" Type="http://schemas.openxmlformats.org/officeDocument/2006/relationships/slide" Target="slide167.xml"/><Relationship Id="rId52" Type="http://schemas.openxmlformats.org/officeDocument/2006/relationships/slide" Target="slide162.xml"/><Relationship Id="rId73" Type="http://schemas.openxmlformats.org/officeDocument/2006/relationships/slide" Target="slide100.xml"/><Relationship Id="rId94" Type="http://schemas.openxmlformats.org/officeDocument/2006/relationships/slide" Target="slide57.xml"/><Relationship Id="rId148" Type="http://schemas.openxmlformats.org/officeDocument/2006/relationships/slide" Target="slide208.xml"/><Relationship Id="rId169" Type="http://schemas.openxmlformats.org/officeDocument/2006/relationships/slide" Target="slide238.xml"/><Relationship Id="rId4" Type="http://schemas.openxmlformats.org/officeDocument/2006/relationships/slide" Target="slide22.xml"/><Relationship Id="rId180" Type="http://schemas.openxmlformats.org/officeDocument/2006/relationships/slide" Target="slide93.xml"/><Relationship Id="rId215" Type="http://schemas.openxmlformats.org/officeDocument/2006/relationships/slide" Target="slide247.xml"/><Relationship Id="rId236" Type="http://schemas.openxmlformats.org/officeDocument/2006/relationships/slide" Target="slide229.xml"/><Relationship Id="rId257" Type="http://schemas.openxmlformats.org/officeDocument/2006/relationships/slide" Target="slide2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1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4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60000" y="180000"/>
            <a:ext cx="389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Hinweise zur Nutzung der USDA - Analyse - Datei.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60000" y="720000"/>
            <a:ext cx="645971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00FF"/>
                </a:solidFill>
              </a:rPr>
              <a:t>Handhabung der Präsentation (PPTX):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Bei der Präsentation handelt es sich um eine nicht geschützte Microsoft-Power-Point-Datei (PPTX)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Auf FOLIE 2 finden Sie das </a:t>
            </a:r>
            <a:r>
              <a:rPr lang="de-DE" sz="1200" b="1" dirty="0">
                <a:solidFill>
                  <a:srgbClr val="0000FF"/>
                </a:solidFill>
              </a:rPr>
              <a:t>HAUPTMENÜ</a:t>
            </a:r>
            <a:r>
              <a:rPr lang="de-DE" sz="1200" dirty="0">
                <a:solidFill>
                  <a:srgbClr val="0000FF"/>
                </a:solidFill>
              </a:rPr>
              <a:t>. Es dient zur Navigation innerhalb der Datei. 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Bitte schalten Sie in den </a:t>
            </a:r>
            <a:r>
              <a:rPr lang="de-DE" sz="1200" b="1" dirty="0">
                <a:solidFill>
                  <a:srgbClr val="FF0000"/>
                </a:solidFill>
              </a:rPr>
              <a:t>Präsentationsmodus</a:t>
            </a:r>
            <a:r>
              <a:rPr lang="de-DE" sz="1200" dirty="0">
                <a:solidFill>
                  <a:srgbClr val="0000FF"/>
                </a:solidFill>
              </a:rPr>
              <a:t> !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Durch Anklicken der dort befindlichen Buttons gelangen sie jeweils zu der entsprechenden Folie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Der Rücksprung von einer Folie zum Hauptmenü erfolgt über den Button „&gt;&gt;&gt; zum Hauptmenü“.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Los geht´s    &gt;&gt;&gt; Präsentationsmodus starten   &gt;&gt;&gt; dann START klicken  (s. rechts unten)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60000" y="2171476"/>
            <a:ext cx="6916189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Haftungsausschluss:</a:t>
            </a:r>
          </a:p>
          <a:p>
            <a:r>
              <a:rPr lang="de-DE" sz="1200" dirty="0"/>
              <a:t>Die Informationen, die Sie in dieser Veröffentlichung/Datei vorfinden, wurden nach bestem Wissen und </a:t>
            </a:r>
            <a:br>
              <a:rPr lang="de-DE" sz="1200" dirty="0"/>
            </a:br>
            <a:r>
              <a:rPr lang="de-DE" sz="1200" dirty="0"/>
              <a:t>Gewissen sorgfältig zusammengestellt und geprüft. Es wird jedoch keine Gewähr - weder ausdrücklich noch </a:t>
            </a:r>
            <a:br>
              <a:rPr lang="de-DE" sz="1200" dirty="0"/>
            </a:br>
            <a:r>
              <a:rPr lang="de-DE" sz="1200" dirty="0"/>
              <a:t>stillschweigend - für die Vollständigkeit, Richtigkeit, Aktualität oder Qualität und jederzeitige Verfügbarkeit</a:t>
            </a:r>
            <a:br>
              <a:rPr lang="de-DE" sz="1200" dirty="0"/>
            </a:br>
            <a:r>
              <a:rPr lang="de-DE" sz="1200" dirty="0"/>
              <a:t>der bereit gestellten Informationen übernommen. In keinem Fall wird für Schäden, die sich aus der </a:t>
            </a:r>
            <a:br>
              <a:rPr lang="de-DE" sz="1200" dirty="0"/>
            </a:br>
            <a:r>
              <a:rPr lang="de-DE" sz="1200" dirty="0"/>
              <a:t>Verwendung der abgerufenen Informationen ergeben, eine Haftung übernommen.</a:t>
            </a:r>
            <a:br>
              <a:rPr lang="de-DE" sz="1200" dirty="0"/>
            </a:br>
            <a:endParaRPr lang="de-DE" sz="1200" dirty="0"/>
          </a:p>
          <a:p>
            <a:r>
              <a:rPr lang="de-DE" sz="1200" dirty="0"/>
              <a:t>Die Nutzung der Grafiken und Tabellen ist unter Angabe der Quelle zulässig und kostenfrei.</a:t>
            </a:r>
            <a:br>
              <a:rPr lang="de-DE" sz="1200" dirty="0"/>
            </a:br>
            <a:r>
              <a:rPr lang="de-DE" sz="1200" dirty="0"/>
              <a:t>Quellenangabe: USDA (PSD-Datenbank; </a:t>
            </a:r>
            <a:r>
              <a:rPr lang="de-DE" sz="1200" dirty="0">
                <a:solidFill>
                  <a:srgbClr val="0000FF"/>
                </a:solidFill>
                <a:hlinkClick r:id="rId3"/>
              </a:rPr>
              <a:t>https://apps.fas.usda.gov/psdonline/app/index.html#/app/home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/>
              <a:t>)</a:t>
            </a:r>
            <a:br>
              <a:rPr lang="de-DE" sz="1200" dirty="0"/>
            </a:br>
            <a:r>
              <a:rPr lang="de-DE" sz="1200" dirty="0"/>
              <a:t>Grafik/Tabelle:   Werner Schmid, LEL Schwäbisch Gmünd</a:t>
            </a:r>
            <a:br>
              <a:rPr lang="de-DE" sz="1200" dirty="0"/>
            </a:br>
            <a:r>
              <a:rPr lang="de-DE" sz="1200" dirty="0"/>
              <a:t>Link:  </a:t>
            </a:r>
            <a:r>
              <a:rPr lang="de-DE" sz="1200" b="1" dirty="0">
                <a:solidFill>
                  <a:srgbClr val="0000FF"/>
                </a:solidFill>
                <a:hlinkClick r:id="rId4"/>
              </a:rPr>
              <a:t>https://lel.landwirtschaft-bw.de/pb/,Lde/Startseite/Unsere+Themen/Datenanalyse+USDA_EU_D</a:t>
            </a:r>
            <a:r>
              <a:rPr lang="de-DE" sz="1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0000" y="4361616"/>
            <a:ext cx="429188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Impressum:</a:t>
            </a:r>
          </a:p>
          <a:p>
            <a:r>
              <a:rPr lang="de-DE" sz="1200" dirty="0"/>
              <a:t>Herausgeber:</a:t>
            </a:r>
            <a:br>
              <a:rPr lang="de-DE" sz="1200" dirty="0"/>
            </a:br>
            <a:r>
              <a:rPr lang="de-DE" sz="1200" dirty="0"/>
              <a:t>Landesanstalt für Landwirtschaft, Ernährung und Ländlicher Raum</a:t>
            </a:r>
            <a:br>
              <a:rPr lang="de-DE" sz="1200" dirty="0"/>
            </a:br>
            <a:r>
              <a:rPr lang="de-DE" sz="1200" dirty="0"/>
              <a:t>Oberbettringer Straße 162</a:t>
            </a:r>
          </a:p>
          <a:p>
            <a:r>
              <a:rPr lang="de-DE" sz="1200" dirty="0"/>
              <a:t>73525 Schwäbisch Gmünd</a:t>
            </a:r>
            <a:br>
              <a:rPr lang="de-DE" sz="1200" dirty="0"/>
            </a:br>
            <a:r>
              <a:rPr lang="de-DE" sz="1200" dirty="0">
                <a:hlinkClick r:id="rId5"/>
              </a:rPr>
              <a:t>poststelle@lel.bwl.de</a:t>
            </a:r>
            <a:br>
              <a:rPr lang="de-DE" sz="1200" dirty="0"/>
            </a:br>
            <a:r>
              <a:rPr lang="de-DE" sz="1200" dirty="0"/>
              <a:t>Tel.: 07171 / 917 100</a:t>
            </a:r>
          </a:p>
          <a:p>
            <a:endParaRPr lang="de-DE" sz="1200" dirty="0"/>
          </a:p>
          <a:p>
            <a:r>
              <a:rPr lang="de-DE" sz="1200" dirty="0"/>
              <a:t>bei fachlichen Fragen und Anregungen wenden Sie sich bitte an:</a:t>
            </a:r>
          </a:p>
          <a:p>
            <a:r>
              <a:rPr lang="de-DE" sz="1200" dirty="0"/>
              <a:t>Werner Schmid</a:t>
            </a:r>
          </a:p>
          <a:p>
            <a:r>
              <a:rPr lang="de-DE" sz="1200" dirty="0"/>
              <a:t>Referat 41 – Marktinformationen und Marktrisiken</a:t>
            </a:r>
            <a:br>
              <a:rPr lang="de-DE" sz="1200" dirty="0"/>
            </a:br>
            <a:r>
              <a:rPr lang="de-DE" sz="1200" dirty="0">
                <a:hlinkClick r:id="rId6"/>
              </a:rPr>
              <a:t>werner.schmid@lel.bwl.de</a:t>
            </a:r>
            <a:br>
              <a:rPr lang="de-DE" sz="1200" dirty="0"/>
            </a:br>
            <a:r>
              <a:rPr lang="de-DE" sz="1200" dirty="0"/>
              <a:t>Tel. 07171 / 917 207</a:t>
            </a:r>
          </a:p>
        </p:txBody>
      </p:sp>
      <p:sp>
        <p:nvSpPr>
          <p:cNvPr id="8" name="Ellipse 7">
            <a:hlinkClick r:id="rId7" action="ppaction://hlinksldjump"/>
          </p:cNvPr>
          <p:cNvSpPr>
            <a:spLocks noChangeAspect="1"/>
          </p:cNvSpPr>
          <p:nvPr/>
        </p:nvSpPr>
        <p:spPr>
          <a:xfrm>
            <a:off x="6840000" y="4500000"/>
            <a:ext cx="1800000" cy="1800000"/>
          </a:xfrm>
          <a:prstGeom prst="ellipse">
            <a:avLst/>
          </a:prstGeom>
          <a:solidFill>
            <a:srgbClr val="FFFF00"/>
          </a:solidFill>
          <a:ln w="38100" cmpd="dbl"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B856D59-6B2D-0E2E-0E78-EFF4E911EC6F}"/>
              </a:ext>
            </a:extLst>
          </p:cNvPr>
          <p:cNvSpPr/>
          <p:nvPr/>
        </p:nvSpPr>
        <p:spPr>
          <a:xfrm>
            <a:off x="18000" y="2484000"/>
            <a:ext cx="1800000" cy="4356000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persönlicher </a:t>
            </a: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Hinweis des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Autors</a:t>
            </a: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de-DE" sz="11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Werner Schmid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Meine berufliche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Tätigkeit bei der LEL Schwäbisch Gmünd endet am 30.04.2025, da ich zum 01.05. in Pension gehe.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Dennoch werde ich dem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Thema Agrarmärkte auch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meinem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„(</a:t>
            </a:r>
            <a:r>
              <a:rPr lang="de-DE" sz="1100" b="0" baseline="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-)“ Ruhestand treu bleiben. Geplant ist insbesondere die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USDA-Analyse sowie die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Analyse der EU-Daten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weiterzuführen.</a:t>
            </a:r>
          </a:p>
          <a:p>
            <a:pPr algn="l"/>
            <a:endParaRPr lang="de-DE" sz="1100" b="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Für Interessierte hier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meine (vorläufige) Kontakt-E-Mail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Sachen Märkte: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w.schmid-markt@gmx.de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601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C345C9-1967-A8AA-AAD1-5574A4428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1437"/>
      </p:ext>
    </p:extLst>
  </p:cSld>
  <p:clrMapOvr>
    <a:masterClrMapping/>
  </p:clrMapOvr>
  <p:transition spd="slow"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32A890-D647-618A-2D52-0BE43E03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FA6668-5998-29CA-37E3-4750CCD21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3933"/>
      </p:ext>
    </p:extLst>
  </p:cSld>
  <p:clrMapOvr>
    <a:masterClrMapping/>
  </p:clrMapOvr>
  <p:transition spd="slow"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DD85DA6-7377-C173-5F93-D43995ED8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6480"/>
      </p:ext>
    </p:extLst>
  </p:cSld>
  <p:clrMapOvr>
    <a:masterClrMapping/>
  </p:clrMapOvr>
  <p:transition spd="slow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Sonnenblumen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E49185-6664-A4A3-F7D7-9C270A92D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8156"/>
      </p:ext>
    </p:extLst>
  </p:cSld>
  <p:clrMapOvr>
    <a:masterClrMapping/>
  </p:clrMapOvr>
  <p:transition spd="slow"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2D96B6-FC78-6949-F18A-94A51D594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4947"/>
      </p:ext>
    </p:extLst>
  </p:cSld>
  <p:clrMapOvr>
    <a:masterClrMapping/>
  </p:clrMapOvr>
  <p:transition spd="slow"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BD298E9-AD65-882F-3A19-7BFC009FD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1769"/>
      </p:ext>
    </p:extLst>
  </p:cSld>
  <p:clrMapOvr>
    <a:masterClrMapping/>
  </p:clrMapOvr>
  <p:transition spd="slow"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866F6E-D42A-6F35-E1CB-03E2D85F7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7570"/>
      </p:ext>
    </p:extLst>
  </p:cSld>
  <p:clrMapOvr>
    <a:masterClrMapping/>
  </p:clrMapOvr>
  <p:transition spd="slow"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63677A-6509-D7B8-2F7F-9BCB790C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5427"/>
      </p:ext>
    </p:extLst>
  </p:cSld>
  <p:clrMapOvr>
    <a:masterClrMapping/>
  </p:clrMapOvr>
  <p:transition spd="slow"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108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FB9A0E-2FFB-1351-39A7-F7074C990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11383"/>
      </p:ext>
    </p:extLst>
  </p:cSld>
  <p:clrMapOvr>
    <a:masterClrMapping/>
  </p:clrMapOvr>
  <p:transition spd="slow"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410902-C116-676B-B983-495A4BD3F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593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4D25C25-41FE-5808-7737-30D14778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89135"/>
      </p:ext>
    </p:extLst>
  </p:cSld>
  <p:clrMapOvr>
    <a:masterClrMapping/>
  </p:clrMapOvr>
  <p:transition spd="slow"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1658A1-03D0-C8DB-5452-0299BB3B8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1949"/>
      </p:ext>
    </p:extLst>
  </p:cSld>
  <p:clrMapOvr>
    <a:masterClrMapping/>
  </p:clrMapOvr>
  <p:transition spd="slow"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Argentinien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5E2B680-BE88-5D3F-129B-9ADE57A6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1128"/>
      </p:ext>
    </p:extLst>
  </p:cSld>
  <p:clrMapOvr>
    <a:masterClrMapping/>
  </p:clrMapOvr>
  <p:transition spd="slow"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4AF82CC-3A92-EB45-9D33-042ED4A66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5872"/>
      </p:ext>
    </p:extLst>
  </p:cSld>
  <p:clrMapOvr>
    <a:masterClrMapping/>
  </p:clrMapOvr>
  <p:transition spd="slow"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BB0801-068E-AF3F-5EBB-CACBB3CC3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38747"/>
      </p:ext>
    </p:extLst>
  </p:cSld>
  <p:clrMapOvr>
    <a:masterClrMapping/>
  </p:clrMapOvr>
  <p:transition spd="slow"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Brasilien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E3540F-1F27-E7E9-06B2-A7FD19D9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2B6906-4E97-DDC6-526C-F1A47F679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8606"/>
      </p:ext>
    </p:extLst>
  </p:cSld>
  <p:clrMapOvr>
    <a:masterClrMapping/>
  </p:clrMapOvr>
  <p:transition spd="slow"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7DC336-86FD-9431-C71D-EE0CB1028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29"/>
      </p:ext>
    </p:extLst>
  </p:cSld>
  <p:clrMapOvr>
    <a:masterClrMapping/>
  </p:clrMapOvr>
  <p:transition spd="slow"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EU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2" name="Rechteck 1"/>
          <p:cNvSpPr/>
          <p:nvPr/>
        </p:nvSpPr>
        <p:spPr>
          <a:xfrm>
            <a:off x="489674" y="2627859"/>
            <a:ext cx="288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40676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5A61A81-EEBD-8CCA-2221-D8292B367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69B6D6-1402-2600-6CF3-23D226464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6441"/>
      </p:ext>
    </p:extLst>
  </p:cSld>
  <p:clrMapOvr>
    <a:masterClrMapping/>
  </p:clrMapOvr>
  <p:transition spd="slow"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DC6A4F-73F0-E0AF-6DDC-6CF962ED1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5186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495942D-9F11-8D97-2EEE-8CB82A09E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2195"/>
      </p:ext>
    </p:extLst>
  </p:cSld>
  <p:clrMapOvr>
    <a:masterClrMapping/>
  </p:clrMapOvr>
  <p:transition spd="slow"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120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Indonesien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07A810-FD6E-B6F2-A017-1CCE4DB29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1EAFD5-0817-112D-91BE-50CA4BC49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473"/>
      </p:ext>
    </p:extLst>
  </p:cSld>
  <p:clrMapOvr>
    <a:masterClrMapping/>
  </p:clrMapOvr>
  <p:transition spd="slow"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5AC6EE-36F6-82E6-CE28-19E7C186C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4895"/>
      </p:ext>
    </p:extLst>
  </p:cSld>
  <p:clrMapOvr>
    <a:masterClrMapping/>
  </p:clrMapOvr>
  <p:transition spd="slow"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123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Kanada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91FCF5-4392-767E-0AA9-35BA52F41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3A48D9-39B9-C376-6711-D4FC18D2A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4244"/>
      </p:ext>
    </p:extLst>
  </p:cSld>
  <p:clrMapOvr>
    <a:masterClrMapping/>
  </p:clrMapOvr>
  <p:transition spd="slow"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B3B555-FD04-25F7-148D-2769B254B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930"/>
      </p:ext>
    </p:extLst>
  </p:cSld>
  <p:clrMapOvr>
    <a:masterClrMapping/>
  </p:clrMapOvr>
  <p:transition spd="slow"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126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Malaysia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C5D67A-DA2C-AAB1-3F58-89879598E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95E9C4-C323-E63C-2147-684629B08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8202"/>
      </p:ext>
    </p:extLst>
  </p:cSld>
  <p:clrMapOvr>
    <a:masterClrMapping/>
  </p:clrMapOvr>
  <p:transition spd="slow"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394BCA-8413-5F82-C729-481E87484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2946"/>
      </p:ext>
    </p:extLst>
  </p:cSld>
  <p:clrMapOvr>
    <a:masterClrMapping/>
  </p:clrMapOvr>
  <p:transition spd="slow"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129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Paraguay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B83394-2696-AB16-E6DD-2A837A1B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3320000"/>
            <a:ext cx="8640000" cy="43247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678A417-E3F0-68BE-99F0-8EFCEB49C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E4ED105-C3A0-DEE6-A89A-210AFE0CF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81"/>
      </p:ext>
    </p:extLst>
  </p:cSld>
  <p:clrMapOvr>
    <a:masterClrMapping/>
  </p:clrMapOvr>
  <p:transition spd="slow"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785FEE-EA33-FD99-F70A-12F37CE7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93166"/>
      </p:ext>
    </p:extLst>
  </p:cSld>
  <p:clrMapOvr>
    <a:masterClrMapping/>
  </p:clrMapOvr>
  <p:transition spd="slow"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20E6077-7652-833E-C1AB-1E91BC8EA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20690"/>
      </p:ext>
    </p:extLst>
  </p:cSld>
  <p:clrMapOvr>
    <a:masterClrMapping/>
  </p:clrMapOvr>
  <p:transition spd="slow"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132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Russland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EA6623-091C-D368-6085-2EBFA8B3B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FF04E7-6281-43AD-1225-826AE69C8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703"/>
      </p:ext>
    </p:extLst>
  </p:cSld>
  <p:clrMapOvr>
    <a:masterClrMapping/>
  </p:clrMapOvr>
  <p:transition spd="slow"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51870C-C688-7908-C8E2-69A3C960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4789"/>
      </p:ext>
    </p:extLst>
  </p:cSld>
  <p:clrMapOvr>
    <a:masterClrMapping/>
  </p:clrMapOvr>
  <p:transition spd="slow"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135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Ukraine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26280000"/>
            <a:ext cx="9000000" cy="406763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BD9671D-35C9-DC11-D160-2EA3C596B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717E35-62C7-0242-E775-156FDE8C4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4936"/>
      </p:ext>
    </p:extLst>
  </p:cSld>
  <p:clrMapOvr>
    <a:masterClrMapping/>
  </p:clrMapOvr>
  <p:transition spd="slow"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1B4334-2A3E-3719-36C3-E4F934136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8798"/>
      </p:ext>
    </p:extLst>
  </p:cSld>
  <p:clrMapOvr>
    <a:masterClrMapping/>
  </p:clrMapOvr>
  <p:transition spd="slow"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138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USA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C5E86F-4C64-C641-1C9F-1CE7EEF31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C85A3F-5E0D-8A69-2660-A08BD5088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453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5FB6F1-76C7-776C-A20A-B23EE8966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7930"/>
      </p:ext>
    </p:extLst>
  </p:cSld>
  <p:clrMapOvr>
    <a:masterClrMapping/>
  </p:clrMapOvr>
  <p:transition spd="slow"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704168-92C0-D589-F982-5A2980955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9328"/>
      </p:ext>
    </p:extLst>
  </p:cSld>
  <p:clrMapOvr>
    <a:masterClrMapping/>
  </p:clrMapOvr>
  <p:transition spd="slow"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141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China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B1BC5B-25ED-9647-0D11-E83CD92B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42699"/>
      </p:ext>
    </p:extLst>
  </p:cSld>
  <p:clrMapOvr>
    <a:masterClrMapping/>
  </p:clrMapOvr>
  <p:transition spd="slow"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85B5D-C4CE-3170-2096-515C414AB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42958"/>
      </p:ext>
    </p:extLst>
  </p:cSld>
  <p:clrMapOvr>
    <a:masterClrMapping/>
  </p:clrMapOvr>
  <p:transition spd="slow"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F648AC-17C4-54C6-7987-73BDA3090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17727"/>
      </p:ext>
    </p:extLst>
  </p:cSld>
  <p:clrMapOvr>
    <a:masterClrMapping/>
  </p:clrMapOvr>
  <p:transition spd="slow"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144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01B1A6-40EC-F0D3-8342-1E2013366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71729"/>
      </p:ext>
    </p:extLst>
  </p:cSld>
  <p:clrMapOvr>
    <a:masterClrMapping/>
  </p:clrMapOvr>
  <p:transition spd="slow"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8280000"/>
            <a:ext cx="8640000" cy="611337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E3FD0C1-2AC6-805F-F325-80C85B498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70399"/>
      </p:ext>
    </p:extLst>
  </p:cSld>
  <p:clrMapOvr>
    <a:masterClrMapping/>
  </p:clrMapOvr>
  <p:transition spd="slow"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5696" y="36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55E189-3F61-8DCD-299D-A898D11D7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3968"/>
      </p:ext>
    </p:extLst>
  </p:cSld>
  <p:clrMapOvr>
    <a:masterClrMapping/>
  </p:clrMapOvr>
  <p:transition spd="slow"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147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07B543-D081-FF3D-E352-41B337DA8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17516"/>
      </p:ext>
    </p:extLst>
  </p:cSld>
  <p:clrMapOvr>
    <a:masterClrMapping/>
  </p:clrMapOvr>
  <p:transition spd="slow"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148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1A72478-13E3-3B93-5AFF-B1F3CCCEE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5368"/>
      </p:ext>
    </p:extLst>
  </p:cSld>
  <p:clrMapOvr>
    <a:masterClrMapping/>
  </p:clrMapOvr>
  <p:transition spd="slow"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149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</a:t>
            </a:r>
            <a:r>
              <a:rPr lang="de-DE" b="1" dirty="0"/>
              <a:t>Erzeugung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F253E7-686C-29DA-DB11-90E7C5E70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229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Weizen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3B1AB5-1DC9-D3FA-EC8A-AE4CDE5E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6829"/>
      </p:ext>
    </p:extLst>
  </p:cSld>
  <p:clrMapOvr>
    <a:masterClrMapping/>
  </p:clrMapOvr>
  <p:transition spd="slow"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150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 </a:t>
            </a:r>
            <a:r>
              <a:rPr lang="de-DE" b="1" dirty="0"/>
              <a:t>Verbrauch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F6C4E2-C7D1-3CE0-A42A-72380154E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720000"/>
            <a:ext cx="6300000" cy="60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6955"/>
      </p:ext>
    </p:extLst>
  </p:cSld>
  <p:clrMapOvr>
    <a:masterClrMapping/>
  </p:clrMapOvr>
  <p:transition spd="slow"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151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Pflanzenöle gesamt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0C18129-57A2-E83D-88E4-FFDB940BD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5456"/>
      </p:ext>
    </p:extLst>
  </p:cSld>
  <p:clrMapOvr>
    <a:masterClrMapping/>
  </p:clrMapOvr>
  <p:transition spd="slow"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E65AD02-4A97-D366-C88B-81012C69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7681"/>
      </p:ext>
    </p:extLst>
  </p:cSld>
  <p:clrMapOvr>
    <a:masterClrMapping/>
  </p:clrMapOvr>
  <p:transition spd="slow"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FB2B21-69FF-CA09-CFD7-0731F7751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92748"/>
      </p:ext>
    </p:extLst>
  </p:cSld>
  <p:clrMapOvr>
    <a:masterClrMapping/>
  </p:clrMapOvr>
  <p:transition spd="slow"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154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C57E41-5B48-6785-FE1D-285301ED4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596"/>
      </p:ext>
    </p:extLst>
  </p:cSld>
  <p:clrMapOvr>
    <a:masterClrMapping/>
  </p:clrMapOvr>
  <p:transition spd="slow"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87713C-340C-C44E-9C41-00962AADF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66"/>
      </p:ext>
    </p:extLst>
  </p:cSld>
  <p:clrMapOvr>
    <a:masterClrMapping/>
  </p:clrMapOvr>
  <p:transition spd="slow"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156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E86DBD-78A9-65F5-2C71-926696B4D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3803"/>
      </p:ext>
    </p:extLst>
  </p:cSld>
  <p:clrMapOvr>
    <a:masterClrMapping/>
  </p:clrMapOvr>
  <p:transition spd="slow"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CB7754E-9D59-6F81-B6B0-E6326BF3E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7209"/>
      </p:ext>
    </p:extLst>
  </p:cSld>
  <p:clrMapOvr>
    <a:masterClrMapping/>
  </p:clrMapOvr>
  <p:transition spd="slow"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86B103-1A4C-C4F0-3674-AAFC177B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9949"/>
      </p:ext>
    </p:extLst>
  </p:cSld>
  <p:clrMapOvr>
    <a:masterClrMapping/>
  </p:clrMapOvr>
  <p:transition spd="slow"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Palmöl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991C94-6595-E3E9-90EA-4CA4A939A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711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E36CC6-BE56-C2B4-12F2-188A5E89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0141"/>
      </p:ext>
    </p:extLst>
  </p:cSld>
  <p:clrMapOvr>
    <a:masterClrMapping/>
  </p:clrMapOvr>
  <p:transition spd="slow"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F0D06CE-6211-EC36-D283-D6B8865E0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5438"/>
      </p:ext>
    </p:extLst>
  </p:cSld>
  <p:clrMapOvr>
    <a:masterClrMapping/>
  </p:clrMapOvr>
  <p:transition spd="slow"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F8651B5-0E23-8A01-8B62-481A8757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1731"/>
      </p:ext>
    </p:extLst>
  </p:cSld>
  <p:clrMapOvr>
    <a:masterClrMapping/>
  </p:clrMapOvr>
  <p:transition spd="slow"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80F328-D270-9A14-6F11-33DD79C63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58246"/>
      </p:ext>
    </p:extLst>
  </p:cSld>
  <p:clrMapOvr>
    <a:masterClrMapping/>
  </p:clrMapOvr>
  <p:transition spd="slow"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53AC87-D95D-98E7-D8E8-5699BFBF7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6141"/>
      </p:ext>
    </p:extLst>
  </p:cSld>
  <p:clrMapOvr>
    <a:masterClrMapping/>
  </p:clrMapOvr>
  <p:transition spd="slow"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E60D0F7-A607-9F10-70D1-729DCF700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2009"/>
      </p:ext>
    </p:extLst>
  </p:cSld>
  <p:clrMapOvr>
    <a:masterClrMapping/>
  </p:clrMapOvr>
  <p:transition spd="slow"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D614A1-7BDD-0844-DBEA-2B37EE861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9718"/>
      </p:ext>
    </p:extLst>
  </p:cSld>
  <p:clrMapOvr>
    <a:masterClrMapping/>
  </p:clrMapOvr>
  <p:transition spd="slow"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3ECA16-45E7-F19C-7B43-84DBABD29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55542"/>
      </p:ext>
    </p:extLst>
  </p:cSld>
  <p:clrMapOvr>
    <a:masterClrMapping/>
  </p:clrMapOvr>
  <p:transition spd="slow"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Sojaöl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6DAF26A-E2A8-5927-FBE1-BE23597E5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6861"/>
      </p:ext>
    </p:extLst>
  </p:cSld>
  <p:clrMapOvr>
    <a:masterClrMapping/>
  </p:clrMapOvr>
  <p:transition spd="slow"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A31BB7-A640-3D4A-DD90-9AB313B7D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7764"/>
      </p:ext>
    </p:extLst>
  </p:cSld>
  <p:clrMapOvr>
    <a:masterClrMapping/>
  </p:clrMapOvr>
  <p:transition spd="slow"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D87091-5462-9046-0363-8B4DE63E7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0826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49F70B-CF24-4650-AFB6-7E50513CC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1264"/>
      </p:ext>
    </p:extLst>
  </p:cSld>
  <p:clrMapOvr>
    <a:masterClrMapping/>
  </p:clrMapOvr>
  <p:transition spd="slow"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AFC694-6EC8-66E9-B36F-8135ACBDB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96857"/>
      </p:ext>
    </p:extLst>
  </p:cSld>
  <p:clrMapOvr>
    <a:masterClrMapping/>
  </p:clrMapOvr>
  <p:transition spd="slow"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B48583-EE4B-B2C1-AB94-9AC8B880E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01118"/>
      </p:ext>
    </p:extLst>
  </p:cSld>
  <p:clrMapOvr>
    <a:masterClrMapping/>
  </p:clrMapOvr>
  <p:transition spd="slow"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3C95BA3-FAB8-1749-41A9-FDC0C2BEF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5024"/>
      </p:ext>
    </p:extLst>
  </p:cSld>
  <p:clrMapOvr>
    <a:masterClrMapping/>
  </p:clrMapOvr>
  <p:transition spd="slow"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81941F-4FDD-0415-481C-2A34C80E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1665"/>
      </p:ext>
    </p:extLst>
  </p:cSld>
  <p:clrMapOvr>
    <a:masterClrMapping/>
  </p:clrMapOvr>
  <p:transition spd="slow"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E2A0EC-CF75-0CE7-2E19-C0BC0122D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5814"/>
      </p:ext>
    </p:extLst>
  </p:cSld>
  <p:clrMapOvr>
    <a:masterClrMapping/>
  </p:clrMapOvr>
  <p:transition spd="slow"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Rapsöl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F56B14-E504-0C5D-2B83-3B6C68FC1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8566"/>
      </p:ext>
    </p:extLst>
  </p:cSld>
  <p:clrMapOvr>
    <a:masterClrMapping/>
  </p:clrMapOvr>
  <p:transition spd="slow"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9D519C1-2CC4-4473-7FB3-F7E90683C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5109"/>
      </p:ext>
    </p:extLst>
  </p:cSld>
  <p:clrMapOvr>
    <a:masterClrMapping/>
  </p:clrMapOvr>
  <p:transition spd="slow"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C9A8006-0DCD-3D80-6379-E580A3DE8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550"/>
      </p:ext>
    </p:extLst>
  </p:cSld>
  <p:clrMapOvr>
    <a:masterClrMapping/>
  </p:clrMapOvr>
  <p:transition spd="slow"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BDDC03E-3023-A353-4495-BDD4291B4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373"/>
      </p:ext>
    </p:extLst>
  </p:cSld>
  <p:clrMapOvr>
    <a:masterClrMapping/>
  </p:clrMapOvr>
  <p:transition spd="slow"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157DEBB-CEAB-CCAD-F213-A3D6F6CE1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96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5B8C83-FC2C-2367-4AB5-919594772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5129"/>
      </p:ext>
    </p:extLst>
  </p:cSld>
  <p:clrMapOvr>
    <a:masterClrMapping/>
  </p:clrMapOvr>
  <p:transition spd="slow"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A560C5-44D4-55EF-9489-753AC5C8D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0175"/>
      </p:ext>
    </p:extLst>
  </p:cSld>
  <p:clrMapOvr>
    <a:masterClrMapping/>
  </p:clrMapOvr>
  <p:transition spd="slow"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F2F7634-B564-7CF2-B4B2-D6D6A00AE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854"/>
      </p:ext>
    </p:extLst>
  </p:cSld>
  <p:clrMapOvr>
    <a:masterClrMapping/>
  </p:clrMapOvr>
  <p:transition spd="slow"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6FD7D4-02E4-50AF-0172-8DA9FA406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8296"/>
      </p:ext>
    </p:extLst>
  </p:cSld>
  <p:clrMapOvr>
    <a:masterClrMapping/>
  </p:clrMapOvr>
  <p:transition spd="slow"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Sonnenblumenöl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0F58735-0A2A-5B33-0A70-C08A4BD41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5385"/>
      </p:ext>
    </p:extLst>
  </p:cSld>
  <p:clrMapOvr>
    <a:masterClrMapping/>
  </p:clrMapOvr>
  <p:transition spd="slow"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E6B19E-BC58-26E8-E373-653BD368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247"/>
      </p:ext>
    </p:extLst>
  </p:cSld>
  <p:clrMapOvr>
    <a:masterClrMapping/>
  </p:clrMapOvr>
  <p:transition spd="slow"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589DFD1-BB79-CE8B-BAF0-8ED3E33CB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0688"/>
      </p:ext>
    </p:extLst>
  </p:cSld>
  <p:clrMapOvr>
    <a:masterClrMapping/>
  </p:clrMapOvr>
  <p:transition spd="slow"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D5597A2-690D-3973-AEFB-78E0DA1D2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7584"/>
      </p:ext>
    </p:extLst>
  </p:cSld>
  <p:clrMapOvr>
    <a:masterClrMapping/>
  </p:clrMapOvr>
  <p:transition spd="slow"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972BA0-63EA-0D05-531B-DA650AD64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2120"/>
      </p:ext>
    </p:extLst>
  </p:cSld>
  <p:clrMapOvr>
    <a:masterClrMapping/>
  </p:clrMapOvr>
  <p:transition spd="slow"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562597-9028-D8D6-3FBD-61A05F67A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5817"/>
      </p:ext>
    </p:extLst>
  </p:cSld>
  <p:clrMapOvr>
    <a:masterClrMapping/>
  </p:clrMapOvr>
  <p:transition spd="slow"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EF1A17-14E2-FCB5-6413-E6AD6EE8C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993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C1D3A5-7576-CF05-9CBB-EFA1C1FB8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2241"/>
      </p:ext>
    </p:extLst>
  </p:cSld>
  <p:clrMapOvr>
    <a:masterClrMapping/>
  </p:clrMapOvr>
  <p:transition spd="slow"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67D6FDE-A7BA-D74A-B17F-76744845C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66600"/>
      </p:ext>
    </p:extLst>
  </p:cSld>
  <p:clrMapOvr>
    <a:masterClrMapping/>
  </p:clrMapOvr>
  <p:transition spd="slow"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50463C3-139C-9C52-EBC6-3FC2E857E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3252"/>
      </p:ext>
    </p:extLst>
  </p:cSld>
  <p:clrMapOvr>
    <a:masterClrMapping/>
  </p:clrMapOvr>
  <p:transition spd="slow"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AE05CB2-5A61-D3A2-0132-B7C0851D0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1695"/>
      </p:ext>
    </p:extLst>
  </p:cSld>
  <p:clrMapOvr>
    <a:masterClrMapping/>
  </p:clrMapOvr>
  <p:transition spd="slow"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8B373A1-1B35-4A66-0399-103FC0315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912"/>
      </p:ext>
    </p:extLst>
  </p:cSld>
  <p:clrMapOvr>
    <a:masterClrMapping/>
  </p:clrMapOvr>
  <p:transition spd="slow"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ED068A3-91F0-1998-C092-ECFA2AFBD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87557"/>
      </p:ext>
    </p:extLst>
  </p:cSld>
  <p:clrMapOvr>
    <a:masterClrMapping/>
  </p:clrMapOvr>
  <p:transition spd="slow"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D3FAFA-86D3-C9C7-776F-DFE101CF8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14734"/>
      </p:ext>
    </p:extLst>
  </p:cSld>
  <p:clrMapOvr>
    <a:masterClrMapping/>
  </p:clrMapOvr>
  <p:transition spd="slow"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BEA4543-E486-6DF4-5377-C8F3C0C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5244"/>
      </p:ext>
    </p:extLst>
  </p:cSld>
  <p:clrMapOvr>
    <a:masterClrMapping/>
  </p:clrMapOvr>
  <p:transition spd="slow"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6ECDE9A-73B6-9B41-4CB9-DCB18A88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1134"/>
      </p:ext>
    </p:extLst>
  </p:cSld>
  <p:clrMapOvr>
    <a:masterClrMapping/>
  </p:clrMapOvr>
  <p:transition spd="slow"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/>
          </p:cNvSpPr>
          <p:nvPr/>
        </p:nvSpPr>
        <p:spPr>
          <a:xfrm>
            <a:off x="805454" y="1221691"/>
            <a:ext cx="324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DDDA17-31F4-0A23-02D7-B52E44008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3780"/>
      </p:ext>
    </p:extLst>
  </p:cSld>
  <p:clrMapOvr>
    <a:masterClrMapping/>
  </p:clrMapOvr>
  <p:transition spd="slow"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 noChangeAspect="1"/>
          </p:cNvSpPr>
          <p:nvPr/>
        </p:nvSpPr>
        <p:spPr>
          <a:xfrm>
            <a:off x="750035" y="1265951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3B88EF-9FC6-EDC3-54AD-192612A5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440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2361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887" y="534390"/>
            <a:ext cx="9144000" cy="6300000"/>
          </a:xfrm>
          <a:prstGeom prst="rect">
            <a:avLst/>
          </a:prstGeom>
          <a:solidFill>
            <a:srgbClr val="00330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6000" y="1512000"/>
            <a:ext cx="9072000" cy="864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Textfeld 36"/>
          <p:cNvSpPr txBox="1"/>
          <p:nvPr/>
        </p:nvSpPr>
        <p:spPr>
          <a:xfrm>
            <a:off x="0" y="1008000"/>
            <a:ext cx="982046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 &amp; 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Bestände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0" y="3780000"/>
            <a:ext cx="1123238" cy="1246495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</a:t>
            </a:r>
          </a:p>
          <a:p>
            <a:r>
              <a:rPr lang="de-DE" sz="1100" dirty="0">
                <a:solidFill>
                  <a:schemeClr val="bg1"/>
                </a:solidFill>
              </a:rPr>
              <a:t>der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TOP 10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Exporteure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&amp;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China, Indien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0" y="2412000"/>
            <a:ext cx="66958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TOP 10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1008000" y="1242000"/>
            <a:ext cx="1061756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(Tabelle)</a:t>
            </a:r>
          </a:p>
        </p:txBody>
      </p:sp>
      <p:sp>
        <p:nvSpPr>
          <p:cNvPr id="116" name="Abgerundetes Rechteck 115">
            <a:hlinkClick r:id="rId3" action="ppaction://hlinksldjump"/>
          </p:cNvPr>
          <p:cNvSpPr/>
          <p:nvPr/>
        </p:nvSpPr>
        <p:spPr>
          <a:xfrm>
            <a:off x="284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17" name="Abgerundetes Rechteck 116">
            <a:hlinkClick r:id="rId4" action="ppaction://hlinksldjump"/>
          </p:cNvPr>
          <p:cNvSpPr/>
          <p:nvPr/>
        </p:nvSpPr>
        <p:spPr>
          <a:xfrm>
            <a:off x="334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19" name="Abgerundetes Rechteck 118">
            <a:hlinkClick r:id="rId5" action="ppaction://hlinksldjump"/>
          </p:cNvPr>
          <p:cNvSpPr/>
          <p:nvPr/>
        </p:nvSpPr>
        <p:spPr>
          <a:xfrm>
            <a:off x="385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20" name="Abgerundetes Rechteck 119">
            <a:hlinkClick r:id="rId6" action="ppaction://hlinksldjump"/>
          </p:cNvPr>
          <p:cNvSpPr/>
          <p:nvPr/>
        </p:nvSpPr>
        <p:spPr>
          <a:xfrm>
            <a:off x="496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22" name="Abgerundetes Rechteck 121">
            <a:hlinkClick r:id="rId7" action="ppaction://hlinksldjump"/>
          </p:cNvPr>
          <p:cNvSpPr/>
          <p:nvPr/>
        </p:nvSpPr>
        <p:spPr>
          <a:xfrm>
            <a:off x="446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24" name="Abgerundetes Rechteck 123">
            <a:hlinkClick r:id="rId8" action="ppaction://hlinksldjump"/>
          </p:cNvPr>
          <p:cNvSpPr/>
          <p:nvPr/>
        </p:nvSpPr>
        <p:spPr>
          <a:xfrm>
            <a:off x="658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27" name="Abgerundetes Rechteck 126">
            <a:hlinkClick r:id="rId9" action="ppaction://hlinksldjump"/>
          </p:cNvPr>
          <p:cNvSpPr/>
          <p:nvPr/>
        </p:nvSpPr>
        <p:spPr>
          <a:xfrm>
            <a:off x="547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28" name="Abgerundetes Rechteck 127">
            <a:hlinkClick r:id="rId10" action="ppaction://hlinksldjump"/>
          </p:cNvPr>
          <p:cNvSpPr/>
          <p:nvPr/>
        </p:nvSpPr>
        <p:spPr>
          <a:xfrm>
            <a:off x="709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29" name="Abgerundetes Rechteck 128">
            <a:hlinkClick r:id="rId11" action="ppaction://hlinksldjump"/>
          </p:cNvPr>
          <p:cNvSpPr/>
          <p:nvPr/>
        </p:nvSpPr>
        <p:spPr>
          <a:xfrm>
            <a:off x="759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30" name="Abgerundetes Rechteck 129">
            <a:hlinkClick r:id="rId12" action="ppaction://hlinksldjump"/>
          </p:cNvPr>
          <p:cNvSpPr/>
          <p:nvPr/>
        </p:nvSpPr>
        <p:spPr>
          <a:xfrm>
            <a:off x="8100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5" name="Abgerundetes Rechteck 4">
            <a:hlinkClick r:id="rId13" action="ppaction://hlinksldjump"/>
          </p:cNvPr>
          <p:cNvSpPr/>
          <p:nvPr/>
        </p:nvSpPr>
        <p:spPr>
          <a:xfrm>
            <a:off x="2340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Getreide</a:t>
            </a:r>
            <a:r>
              <a:rPr lang="de-DE" sz="1200" dirty="0">
                <a:solidFill>
                  <a:srgbClr val="0000FF"/>
                </a:solidFill>
              </a:rPr>
              <a:t> (ohne Reis)</a:t>
            </a:r>
          </a:p>
        </p:txBody>
      </p:sp>
      <p:sp>
        <p:nvSpPr>
          <p:cNvPr id="131" name="Abgerundetes Rechteck 130">
            <a:hlinkClick r:id="rId14" action="ppaction://hlinksldjump"/>
          </p:cNvPr>
          <p:cNvSpPr/>
          <p:nvPr/>
        </p:nvSpPr>
        <p:spPr>
          <a:xfrm>
            <a:off x="4464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Ölsaaten</a:t>
            </a:r>
          </a:p>
        </p:txBody>
      </p:sp>
      <p:sp>
        <p:nvSpPr>
          <p:cNvPr id="151" name="Abgerundetes Rechteck 150">
            <a:hlinkClick r:id="rId15" action="ppaction://hlinksldjump"/>
          </p:cNvPr>
          <p:cNvSpPr/>
          <p:nvPr/>
        </p:nvSpPr>
        <p:spPr>
          <a:xfrm>
            <a:off x="6588000" y="612000"/>
            <a:ext cx="2484000" cy="288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CC00FF"/>
                </a:solidFill>
              </a:rPr>
              <a:t>Pflanzenöle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1008000" y="1584000"/>
            <a:ext cx="105374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z.Vorjahr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09" name="Abgerundetes Rechteck 108">
            <a:hlinkClick r:id="rId16" action="ppaction://hlinksldjump"/>
          </p:cNvPr>
          <p:cNvSpPr/>
          <p:nvPr/>
        </p:nvSpPr>
        <p:spPr>
          <a:xfrm>
            <a:off x="2340000" y="1584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14" name="Abgerundetes Rechteck 113">
            <a:hlinkClick r:id="rId17" action="ppaction://hlinksldjump"/>
          </p:cNvPr>
          <p:cNvSpPr/>
          <p:nvPr/>
        </p:nvSpPr>
        <p:spPr>
          <a:xfrm>
            <a:off x="4464000" y="1584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15" name="Abgerundetes Rechteck 114">
            <a:hlinkClick r:id="rId18" action="ppaction://hlinksldjump"/>
          </p:cNvPr>
          <p:cNvSpPr/>
          <p:nvPr/>
        </p:nvSpPr>
        <p:spPr>
          <a:xfrm>
            <a:off x="6588000" y="1584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1008000" y="1836000"/>
            <a:ext cx="119801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z.Vormonat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41" name="Abgerundetes Rechteck 140">
            <a:hlinkClick r:id="rId19" action="ppaction://hlinksldjump"/>
          </p:cNvPr>
          <p:cNvSpPr/>
          <p:nvPr/>
        </p:nvSpPr>
        <p:spPr>
          <a:xfrm>
            <a:off x="2340000" y="1836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44" name="Abgerundetes Rechteck 143">
            <a:hlinkClick r:id="rId20" action="ppaction://hlinksldjump"/>
          </p:cNvPr>
          <p:cNvSpPr/>
          <p:nvPr/>
        </p:nvSpPr>
        <p:spPr>
          <a:xfrm>
            <a:off x="4464000" y="1836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45" name="Abgerundetes Rechteck 144">
            <a:hlinkClick r:id="rId21" action="ppaction://hlinksldjump"/>
          </p:cNvPr>
          <p:cNvSpPr/>
          <p:nvPr/>
        </p:nvSpPr>
        <p:spPr>
          <a:xfrm>
            <a:off x="6588000" y="1836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52" name="Textfeld 151"/>
          <p:cNvSpPr txBox="1"/>
          <p:nvPr/>
        </p:nvSpPr>
        <p:spPr>
          <a:xfrm>
            <a:off x="1008000" y="2088000"/>
            <a:ext cx="1287779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>
                <a:solidFill>
                  <a:srgbClr val="00FF00"/>
                </a:solidFill>
              </a:rPr>
              <a:t>Verlauf  Schätzungen</a:t>
            </a:r>
          </a:p>
        </p:txBody>
      </p:sp>
      <p:sp>
        <p:nvSpPr>
          <p:cNvPr id="153" name="Abgerundetes Rechteck 152">
            <a:hlinkClick r:id="rId22" action="ppaction://hlinksldjump"/>
          </p:cNvPr>
          <p:cNvSpPr/>
          <p:nvPr/>
        </p:nvSpPr>
        <p:spPr>
          <a:xfrm>
            <a:off x="284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54" name="Abgerundetes Rechteck 153">
            <a:hlinkClick r:id="rId23" action="ppaction://hlinksldjump"/>
          </p:cNvPr>
          <p:cNvSpPr/>
          <p:nvPr/>
        </p:nvSpPr>
        <p:spPr>
          <a:xfrm>
            <a:off x="334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55" name="Abgerundetes Rechteck 154">
            <a:hlinkClick r:id="rId24" action="ppaction://hlinksldjump"/>
          </p:cNvPr>
          <p:cNvSpPr/>
          <p:nvPr/>
        </p:nvSpPr>
        <p:spPr>
          <a:xfrm>
            <a:off x="2340000" y="208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56" name="Abgerundetes Rechteck 155">
            <a:hlinkClick r:id="rId25" action="ppaction://hlinksldjump"/>
          </p:cNvPr>
          <p:cNvSpPr/>
          <p:nvPr/>
        </p:nvSpPr>
        <p:spPr>
          <a:xfrm>
            <a:off x="385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57" name="Abgerundetes Rechteck 156">
            <a:hlinkClick r:id="rId26" action="ppaction://hlinksldjump"/>
          </p:cNvPr>
          <p:cNvSpPr/>
          <p:nvPr/>
        </p:nvSpPr>
        <p:spPr>
          <a:xfrm>
            <a:off x="496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58" name="Abgerundetes Rechteck 157">
            <a:hlinkClick r:id="rId27" action="ppaction://hlinksldjump"/>
          </p:cNvPr>
          <p:cNvSpPr/>
          <p:nvPr/>
        </p:nvSpPr>
        <p:spPr>
          <a:xfrm>
            <a:off x="446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59" name="Abgerundetes Rechteck 158">
            <a:hlinkClick r:id="rId28" action="ppaction://hlinksldjump"/>
          </p:cNvPr>
          <p:cNvSpPr/>
          <p:nvPr/>
        </p:nvSpPr>
        <p:spPr>
          <a:xfrm>
            <a:off x="6588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60" name="Abgerundetes Rechteck 159">
            <a:hlinkClick r:id="rId29" action="ppaction://hlinksldjump"/>
          </p:cNvPr>
          <p:cNvSpPr/>
          <p:nvPr/>
        </p:nvSpPr>
        <p:spPr>
          <a:xfrm>
            <a:off x="547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61" name="Abgerundetes Rechteck 160">
            <a:hlinkClick r:id="rId30" action="ppaction://hlinksldjump"/>
          </p:cNvPr>
          <p:cNvSpPr/>
          <p:nvPr/>
        </p:nvSpPr>
        <p:spPr>
          <a:xfrm>
            <a:off x="7092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62" name="Abgerundetes Rechteck 161">
            <a:hlinkClick r:id="rId31" action="ppaction://hlinksldjump"/>
          </p:cNvPr>
          <p:cNvSpPr/>
          <p:nvPr/>
        </p:nvSpPr>
        <p:spPr>
          <a:xfrm>
            <a:off x="7596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63" name="Abgerundetes Rechteck 162">
            <a:hlinkClick r:id="rId32" action="ppaction://hlinksldjump"/>
          </p:cNvPr>
          <p:cNvSpPr/>
          <p:nvPr/>
        </p:nvSpPr>
        <p:spPr>
          <a:xfrm>
            <a:off x="8100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78" name="Textfeld 177"/>
          <p:cNvSpPr txBox="1"/>
          <p:nvPr/>
        </p:nvSpPr>
        <p:spPr>
          <a:xfrm>
            <a:off x="1008000" y="2376000"/>
            <a:ext cx="65780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Erzeugung</a:t>
            </a:r>
          </a:p>
        </p:txBody>
      </p:sp>
      <p:sp>
        <p:nvSpPr>
          <p:cNvPr id="179" name="Abgerundetes Rechteck 178">
            <a:hlinkClick r:id="rId33" action="ppaction://hlinksldjump"/>
          </p:cNvPr>
          <p:cNvSpPr/>
          <p:nvPr/>
        </p:nvSpPr>
        <p:spPr>
          <a:xfrm>
            <a:off x="284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80" name="Abgerundetes Rechteck 179">
            <a:hlinkClick r:id="rId34" action="ppaction://hlinksldjump"/>
          </p:cNvPr>
          <p:cNvSpPr/>
          <p:nvPr/>
        </p:nvSpPr>
        <p:spPr>
          <a:xfrm>
            <a:off x="334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81" name="Abgerundetes Rechteck 180">
            <a:hlinkClick r:id="rId35" action="ppaction://hlinksldjump"/>
          </p:cNvPr>
          <p:cNvSpPr/>
          <p:nvPr/>
        </p:nvSpPr>
        <p:spPr>
          <a:xfrm>
            <a:off x="2340000" y="2412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82" name="Abgerundetes Rechteck 181">
            <a:hlinkClick r:id="rId36" action="ppaction://hlinksldjump"/>
          </p:cNvPr>
          <p:cNvSpPr/>
          <p:nvPr/>
        </p:nvSpPr>
        <p:spPr>
          <a:xfrm>
            <a:off x="385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83" name="Abgerundetes Rechteck 182">
            <a:hlinkClick r:id="rId37" action="ppaction://hlinksldjump"/>
          </p:cNvPr>
          <p:cNvSpPr/>
          <p:nvPr/>
        </p:nvSpPr>
        <p:spPr>
          <a:xfrm>
            <a:off x="496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84" name="Abgerundetes Rechteck 183">
            <a:hlinkClick r:id="rId38" action="ppaction://hlinksldjump"/>
          </p:cNvPr>
          <p:cNvSpPr/>
          <p:nvPr/>
        </p:nvSpPr>
        <p:spPr>
          <a:xfrm>
            <a:off x="446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85" name="Abgerundetes Rechteck 184">
            <a:hlinkClick r:id="rId39" action="ppaction://hlinksldjump"/>
          </p:cNvPr>
          <p:cNvSpPr/>
          <p:nvPr/>
        </p:nvSpPr>
        <p:spPr>
          <a:xfrm>
            <a:off x="658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86" name="Abgerundetes Rechteck 185">
            <a:hlinkClick r:id="rId40" action="ppaction://hlinksldjump"/>
          </p:cNvPr>
          <p:cNvSpPr/>
          <p:nvPr/>
        </p:nvSpPr>
        <p:spPr>
          <a:xfrm>
            <a:off x="547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87" name="Abgerundetes Rechteck 186">
            <a:hlinkClick r:id="rId41" action="ppaction://hlinksldjump"/>
          </p:cNvPr>
          <p:cNvSpPr/>
          <p:nvPr/>
        </p:nvSpPr>
        <p:spPr>
          <a:xfrm>
            <a:off x="709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88" name="Abgerundetes Rechteck 187">
            <a:hlinkClick r:id="rId42" action="ppaction://hlinksldjump"/>
          </p:cNvPr>
          <p:cNvSpPr/>
          <p:nvPr/>
        </p:nvSpPr>
        <p:spPr>
          <a:xfrm>
            <a:off x="759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89" name="Abgerundetes Rechteck 188">
            <a:hlinkClick r:id="rId43" action="ppaction://hlinksldjump"/>
          </p:cNvPr>
          <p:cNvSpPr/>
          <p:nvPr/>
        </p:nvSpPr>
        <p:spPr>
          <a:xfrm>
            <a:off x="8100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91" name="Textfeld 190"/>
          <p:cNvSpPr txBox="1"/>
          <p:nvPr/>
        </p:nvSpPr>
        <p:spPr>
          <a:xfrm>
            <a:off x="1008000" y="2808000"/>
            <a:ext cx="50230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Exporte</a:t>
            </a:r>
          </a:p>
        </p:txBody>
      </p:sp>
      <p:sp>
        <p:nvSpPr>
          <p:cNvPr id="192" name="Abgerundetes Rechteck 191">
            <a:hlinkClick r:id="rId44" action="ppaction://hlinksldjump"/>
          </p:cNvPr>
          <p:cNvSpPr/>
          <p:nvPr/>
        </p:nvSpPr>
        <p:spPr>
          <a:xfrm>
            <a:off x="284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93" name="Abgerundetes Rechteck 192">
            <a:hlinkClick r:id="rId45" action="ppaction://hlinksldjump"/>
          </p:cNvPr>
          <p:cNvSpPr/>
          <p:nvPr/>
        </p:nvSpPr>
        <p:spPr>
          <a:xfrm>
            <a:off x="334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94" name="Abgerundetes Rechteck 193">
            <a:hlinkClick r:id="rId46" action="ppaction://hlinksldjump"/>
          </p:cNvPr>
          <p:cNvSpPr/>
          <p:nvPr/>
        </p:nvSpPr>
        <p:spPr>
          <a:xfrm>
            <a:off x="2340000" y="2844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95" name="Abgerundetes Rechteck 194">
            <a:hlinkClick r:id="rId47" action="ppaction://hlinksldjump"/>
          </p:cNvPr>
          <p:cNvSpPr/>
          <p:nvPr/>
        </p:nvSpPr>
        <p:spPr>
          <a:xfrm>
            <a:off x="385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96" name="Abgerundetes Rechteck 195">
            <a:hlinkClick r:id="rId48" action="ppaction://hlinksldjump"/>
          </p:cNvPr>
          <p:cNvSpPr/>
          <p:nvPr/>
        </p:nvSpPr>
        <p:spPr>
          <a:xfrm>
            <a:off x="4968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97" name="Abgerundetes Rechteck 196">
            <a:hlinkClick r:id="rId49" action="ppaction://hlinksldjump"/>
          </p:cNvPr>
          <p:cNvSpPr/>
          <p:nvPr/>
        </p:nvSpPr>
        <p:spPr>
          <a:xfrm>
            <a:off x="4464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98" name="Abgerundetes Rechteck 197">
            <a:hlinkClick r:id="rId50" action="ppaction://hlinksldjump"/>
          </p:cNvPr>
          <p:cNvSpPr/>
          <p:nvPr/>
        </p:nvSpPr>
        <p:spPr>
          <a:xfrm>
            <a:off x="658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99" name="Abgerundetes Rechteck 198">
            <a:hlinkClick r:id="rId51" action="ppaction://hlinksldjump"/>
          </p:cNvPr>
          <p:cNvSpPr/>
          <p:nvPr/>
        </p:nvSpPr>
        <p:spPr>
          <a:xfrm>
            <a:off x="5472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00" name="Abgerundetes Rechteck 199">
            <a:hlinkClick r:id="rId52" action="ppaction://hlinksldjump"/>
          </p:cNvPr>
          <p:cNvSpPr/>
          <p:nvPr/>
        </p:nvSpPr>
        <p:spPr>
          <a:xfrm>
            <a:off x="709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01" name="Abgerundetes Rechteck 200">
            <a:hlinkClick r:id="rId53" action="ppaction://hlinksldjump"/>
          </p:cNvPr>
          <p:cNvSpPr/>
          <p:nvPr/>
        </p:nvSpPr>
        <p:spPr>
          <a:xfrm>
            <a:off x="7596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02" name="Abgerundetes Rechteck 201">
            <a:hlinkClick r:id="rId54" action="ppaction://hlinksldjump"/>
          </p:cNvPr>
          <p:cNvSpPr/>
          <p:nvPr/>
        </p:nvSpPr>
        <p:spPr>
          <a:xfrm>
            <a:off x="8100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1008000" y="3024000"/>
            <a:ext cx="51833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Importe</a:t>
            </a:r>
          </a:p>
        </p:txBody>
      </p:sp>
      <p:sp>
        <p:nvSpPr>
          <p:cNvPr id="206" name="Abgerundetes Rechteck 205">
            <a:hlinkClick r:id="rId55" action="ppaction://hlinksldjump"/>
          </p:cNvPr>
          <p:cNvSpPr/>
          <p:nvPr/>
        </p:nvSpPr>
        <p:spPr>
          <a:xfrm>
            <a:off x="284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07" name="Abgerundetes Rechteck 206">
            <a:hlinkClick r:id="rId56" action="ppaction://hlinksldjump"/>
          </p:cNvPr>
          <p:cNvSpPr/>
          <p:nvPr/>
        </p:nvSpPr>
        <p:spPr>
          <a:xfrm>
            <a:off x="334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08" name="Abgerundetes Rechteck 207">
            <a:hlinkClick r:id="rId57" action="ppaction://hlinksldjump"/>
          </p:cNvPr>
          <p:cNvSpPr/>
          <p:nvPr/>
        </p:nvSpPr>
        <p:spPr>
          <a:xfrm>
            <a:off x="2340000" y="3060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09" name="Abgerundetes Rechteck 208">
            <a:hlinkClick r:id="rId58" action="ppaction://hlinksldjump"/>
          </p:cNvPr>
          <p:cNvSpPr/>
          <p:nvPr/>
        </p:nvSpPr>
        <p:spPr>
          <a:xfrm>
            <a:off x="385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10" name="Abgerundetes Rechteck 209">
            <a:hlinkClick r:id="rId59" action="ppaction://hlinksldjump"/>
          </p:cNvPr>
          <p:cNvSpPr/>
          <p:nvPr/>
        </p:nvSpPr>
        <p:spPr>
          <a:xfrm>
            <a:off x="4968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11" name="Abgerundetes Rechteck 210">
            <a:hlinkClick r:id="rId60" action="ppaction://hlinksldjump"/>
          </p:cNvPr>
          <p:cNvSpPr/>
          <p:nvPr/>
        </p:nvSpPr>
        <p:spPr>
          <a:xfrm>
            <a:off x="4464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12" name="Abgerundetes Rechteck 211">
            <a:hlinkClick r:id="rId61" action="ppaction://hlinksldjump"/>
          </p:cNvPr>
          <p:cNvSpPr/>
          <p:nvPr/>
        </p:nvSpPr>
        <p:spPr>
          <a:xfrm>
            <a:off x="658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13" name="Abgerundetes Rechteck 212">
            <a:hlinkClick r:id="rId62" action="ppaction://hlinksldjump"/>
          </p:cNvPr>
          <p:cNvSpPr/>
          <p:nvPr/>
        </p:nvSpPr>
        <p:spPr>
          <a:xfrm>
            <a:off x="5472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14" name="Abgerundetes Rechteck 213">
            <a:hlinkClick r:id="rId63" action="ppaction://hlinksldjump"/>
          </p:cNvPr>
          <p:cNvSpPr/>
          <p:nvPr/>
        </p:nvSpPr>
        <p:spPr>
          <a:xfrm>
            <a:off x="709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15" name="Abgerundetes Rechteck 214">
            <a:hlinkClick r:id="rId64" action="ppaction://hlinksldjump"/>
          </p:cNvPr>
          <p:cNvSpPr/>
          <p:nvPr/>
        </p:nvSpPr>
        <p:spPr>
          <a:xfrm>
            <a:off x="7596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16" name="Abgerundetes Rechteck 215">
            <a:hlinkClick r:id="rId65" action="ppaction://hlinksldjump"/>
          </p:cNvPr>
          <p:cNvSpPr/>
          <p:nvPr/>
        </p:nvSpPr>
        <p:spPr>
          <a:xfrm>
            <a:off x="8100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18" name="Textfeld 217"/>
          <p:cNvSpPr txBox="1"/>
          <p:nvPr/>
        </p:nvSpPr>
        <p:spPr>
          <a:xfrm>
            <a:off x="1008000" y="3240000"/>
            <a:ext cx="79245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Endbestände</a:t>
            </a:r>
          </a:p>
        </p:txBody>
      </p:sp>
      <p:sp>
        <p:nvSpPr>
          <p:cNvPr id="219" name="Abgerundetes Rechteck 218">
            <a:hlinkClick r:id="rId66" action="ppaction://hlinksldjump"/>
          </p:cNvPr>
          <p:cNvSpPr/>
          <p:nvPr/>
        </p:nvSpPr>
        <p:spPr>
          <a:xfrm>
            <a:off x="284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20" name="Abgerundetes Rechteck 219">
            <a:hlinkClick r:id="rId67" action="ppaction://hlinksldjump"/>
          </p:cNvPr>
          <p:cNvSpPr/>
          <p:nvPr/>
        </p:nvSpPr>
        <p:spPr>
          <a:xfrm>
            <a:off x="334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21" name="Abgerundetes Rechteck 220">
            <a:hlinkClick r:id="rId68" action="ppaction://hlinksldjump"/>
          </p:cNvPr>
          <p:cNvSpPr/>
          <p:nvPr/>
        </p:nvSpPr>
        <p:spPr>
          <a:xfrm>
            <a:off x="2340000" y="3276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22" name="Abgerundetes Rechteck 221">
            <a:hlinkClick r:id="rId69" action="ppaction://hlinksldjump"/>
          </p:cNvPr>
          <p:cNvSpPr/>
          <p:nvPr/>
        </p:nvSpPr>
        <p:spPr>
          <a:xfrm>
            <a:off x="385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23" name="Abgerundetes Rechteck 222">
            <a:hlinkClick r:id="rId70" action="ppaction://hlinksldjump"/>
          </p:cNvPr>
          <p:cNvSpPr/>
          <p:nvPr/>
        </p:nvSpPr>
        <p:spPr>
          <a:xfrm>
            <a:off x="496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24" name="Abgerundetes Rechteck 223">
            <a:hlinkClick r:id="rId71" action="ppaction://hlinksldjump"/>
          </p:cNvPr>
          <p:cNvSpPr/>
          <p:nvPr/>
        </p:nvSpPr>
        <p:spPr>
          <a:xfrm>
            <a:off x="446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25" name="Abgerundetes Rechteck 224">
            <a:hlinkClick r:id="rId72" action="ppaction://hlinksldjump"/>
          </p:cNvPr>
          <p:cNvSpPr/>
          <p:nvPr/>
        </p:nvSpPr>
        <p:spPr>
          <a:xfrm>
            <a:off x="658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26" name="Abgerundetes Rechteck 225">
            <a:hlinkClick r:id="rId73" action="ppaction://hlinksldjump"/>
          </p:cNvPr>
          <p:cNvSpPr/>
          <p:nvPr/>
        </p:nvSpPr>
        <p:spPr>
          <a:xfrm>
            <a:off x="547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27" name="Abgerundetes Rechteck 226">
            <a:hlinkClick r:id="rId74" action="ppaction://hlinksldjump"/>
          </p:cNvPr>
          <p:cNvSpPr/>
          <p:nvPr/>
        </p:nvSpPr>
        <p:spPr>
          <a:xfrm>
            <a:off x="709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28" name="Abgerundetes Rechteck 227">
            <a:hlinkClick r:id="rId75" action="ppaction://hlinksldjump"/>
          </p:cNvPr>
          <p:cNvSpPr/>
          <p:nvPr/>
        </p:nvSpPr>
        <p:spPr>
          <a:xfrm>
            <a:off x="759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29" name="Abgerundetes Rechteck 228">
            <a:hlinkClick r:id="rId76" action="ppaction://hlinksldjump"/>
          </p:cNvPr>
          <p:cNvSpPr/>
          <p:nvPr/>
        </p:nvSpPr>
        <p:spPr>
          <a:xfrm>
            <a:off x="8100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37" name="Textfeld 236"/>
          <p:cNvSpPr txBox="1"/>
          <p:nvPr/>
        </p:nvSpPr>
        <p:spPr>
          <a:xfrm rot="900000">
            <a:off x="3861591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238" name="Textfeld 237"/>
          <p:cNvSpPr txBox="1"/>
          <p:nvPr/>
        </p:nvSpPr>
        <p:spPr>
          <a:xfrm rot="900000">
            <a:off x="4007990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239" name="Textfeld 238"/>
          <p:cNvSpPr txBox="1"/>
          <p:nvPr/>
        </p:nvSpPr>
        <p:spPr>
          <a:xfrm rot="900000">
            <a:off x="4190740" y="3479815"/>
            <a:ext cx="128685" cy="297642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.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231" name="Textfeld 230"/>
          <p:cNvSpPr txBox="1"/>
          <p:nvPr/>
        </p:nvSpPr>
        <p:spPr>
          <a:xfrm>
            <a:off x="2689302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9" name="Abgerundetes Rechteck 8">
            <a:hlinkClick r:id="rId77" action="ppaction://hlinksldjump"/>
          </p:cNvPr>
          <p:cNvSpPr/>
          <p:nvPr/>
        </p:nvSpPr>
        <p:spPr>
          <a:xfrm>
            <a:off x="381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0" name="Abgerundetes Rechteck 239">
            <a:hlinkClick r:id="rId78" action="ppaction://hlinksldjump"/>
          </p:cNvPr>
          <p:cNvSpPr/>
          <p:nvPr/>
        </p:nvSpPr>
        <p:spPr>
          <a:xfrm>
            <a:off x="399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1" name="Abgerundetes Rechteck 240">
            <a:hlinkClick r:id="rId79" action="ppaction://hlinksldjump"/>
          </p:cNvPr>
          <p:cNvSpPr/>
          <p:nvPr/>
        </p:nvSpPr>
        <p:spPr>
          <a:xfrm>
            <a:off x="417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3" name="Textfeld 242"/>
          <p:cNvSpPr txBox="1"/>
          <p:nvPr/>
        </p:nvSpPr>
        <p:spPr>
          <a:xfrm>
            <a:off x="2769453" y="3960000"/>
            <a:ext cx="101045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Australien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244" name="Abgerundetes Rechteck 243">
            <a:hlinkClick r:id="rId80" action="ppaction://hlinksldjump"/>
          </p:cNvPr>
          <p:cNvSpPr/>
          <p:nvPr/>
        </p:nvSpPr>
        <p:spPr>
          <a:xfrm>
            <a:off x="381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5" name="Abgerundetes Rechteck 244">
            <a:hlinkClick r:id="rId81" action="ppaction://hlinksldjump"/>
          </p:cNvPr>
          <p:cNvSpPr/>
          <p:nvPr/>
        </p:nvSpPr>
        <p:spPr>
          <a:xfrm>
            <a:off x="399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6" name="Abgerundetes Rechteck 245">
            <a:hlinkClick r:id="rId82" action="ppaction://hlinksldjump"/>
          </p:cNvPr>
          <p:cNvSpPr/>
          <p:nvPr/>
        </p:nvSpPr>
        <p:spPr>
          <a:xfrm>
            <a:off x="417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8" name="Textfeld 247"/>
          <p:cNvSpPr txBox="1"/>
          <p:nvPr/>
        </p:nvSpPr>
        <p:spPr>
          <a:xfrm>
            <a:off x="2856015" y="414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249" name="Abgerundetes Rechteck 248">
            <a:hlinkClick r:id="rId83" action="ppaction://hlinksldjump"/>
          </p:cNvPr>
          <p:cNvSpPr/>
          <p:nvPr/>
        </p:nvSpPr>
        <p:spPr>
          <a:xfrm>
            <a:off x="381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0" name="Abgerundetes Rechteck 249">
            <a:hlinkClick r:id="rId84" action="ppaction://hlinksldjump"/>
          </p:cNvPr>
          <p:cNvSpPr/>
          <p:nvPr/>
        </p:nvSpPr>
        <p:spPr>
          <a:xfrm>
            <a:off x="399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1" name="Abgerundetes Rechteck 250">
            <a:hlinkClick r:id="rId85" action="ppaction://hlinksldjump"/>
          </p:cNvPr>
          <p:cNvSpPr/>
          <p:nvPr/>
        </p:nvSpPr>
        <p:spPr>
          <a:xfrm>
            <a:off x="417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3" name="Textfeld 252"/>
          <p:cNvSpPr txBox="1"/>
          <p:nvPr/>
        </p:nvSpPr>
        <p:spPr>
          <a:xfrm>
            <a:off x="2971430" y="4320000"/>
            <a:ext cx="808482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 -27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254" name="Abgerundetes Rechteck 253">
            <a:hlinkClick r:id="rId86" action="ppaction://hlinksldjump"/>
          </p:cNvPr>
          <p:cNvSpPr/>
          <p:nvPr/>
        </p:nvSpPr>
        <p:spPr>
          <a:xfrm>
            <a:off x="381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5" name="Abgerundetes Rechteck 254">
            <a:hlinkClick r:id="rId87" action="ppaction://hlinksldjump"/>
          </p:cNvPr>
          <p:cNvSpPr/>
          <p:nvPr/>
        </p:nvSpPr>
        <p:spPr>
          <a:xfrm>
            <a:off x="399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6" name="Abgerundetes Rechteck 255">
            <a:hlinkClick r:id="rId88" action="ppaction://hlinksldjump"/>
          </p:cNvPr>
          <p:cNvSpPr/>
          <p:nvPr/>
        </p:nvSpPr>
        <p:spPr>
          <a:xfrm>
            <a:off x="417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8" name="Textfeld 257"/>
          <p:cNvSpPr txBox="1"/>
          <p:nvPr/>
        </p:nvSpPr>
        <p:spPr>
          <a:xfrm>
            <a:off x="2920134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259" name="Abgerundetes Rechteck 258">
            <a:hlinkClick r:id="rId89" action="ppaction://hlinksldjump"/>
          </p:cNvPr>
          <p:cNvSpPr/>
          <p:nvPr/>
        </p:nvSpPr>
        <p:spPr>
          <a:xfrm>
            <a:off x="381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0" name="Abgerundetes Rechteck 259">
            <a:hlinkClick r:id="rId90" action="ppaction://hlinksldjump"/>
          </p:cNvPr>
          <p:cNvSpPr/>
          <p:nvPr/>
        </p:nvSpPr>
        <p:spPr>
          <a:xfrm>
            <a:off x="399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1" name="Abgerundetes Rechteck 260">
            <a:hlinkClick r:id="rId91" action="ppaction://hlinksldjump"/>
          </p:cNvPr>
          <p:cNvSpPr/>
          <p:nvPr/>
        </p:nvSpPr>
        <p:spPr>
          <a:xfrm>
            <a:off x="417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3" name="Textfeld 262"/>
          <p:cNvSpPr txBox="1"/>
          <p:nvPr/>
        </p:nvSpPr>
        <p:spPr>
          <a:xfrm>
            <a:off x="2719759" y="4680000"/>
            <a:ext cx="1060153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Kasachstan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264" name="Abgerundetes Rechteck 263">
            <a:hlinkClick r:id="rId92" action="ppaction://hlinksldjump"/>
          </p:cNvPr>
          <p:cNvSpPr/>
          <p:nvPr/>
        </p:nvSpPr>
        <p:spPr>
          <a:xfrm>
            <a:off x="381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5" name="Abgerundetes Rechteck 264">
            <a:hlinkClick r:id="rId93" action="ppaction://hlinksldjump"/>
          </p:cNvPr>
          <p:cNvSpPr/>
          <p:nvPr/>
        </p:nvSpPr>
        <p:spPr>
          <a:xfrm>
            <a:off x="399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6" name="Abgerundetes Rechteck 265">
            <a:hlinkClick r:id="rId94" action="ppaction://hlinksldjump"/>
          </p:cNvPr>
          <p:cNvSpPr/>
          <p:nvPr/>
        </p:nvSpPr>
        <p:spPr>
          <a:xfrm>
            <a:off x="417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8" name="Textfeld 267"/>
          <p:cNvSpPr txBox="1"/>
          <p:nvPr/>
        </p:nvSpPr>
        <p:spPr>
          <a:xfrm>
            <a:off x="2808000" y="486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269" name="Abgerundetes Rechteck 268">
            <a:hlinkClick r:id="rId95" action="ppaction://hlinksldjump"/>
          </p:cNvPr>
          <p:cNvSpPr/>
          <p:nvPr/>
        </p:nvSpPr>
        <p:spPr>
          <a:xfrm>
            <a:off x="381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0" name="Abgerundetes Rechteck 269">
            <a:hlinkClick r:id="rId96" action="ppaction://hlinksldjump"/>
          </p:cNvPr>
          <p:cNvSpPr/>
          <p:nvPr/>
        </p:nvSpPr>
        <p:spPr>
          <a:xfrm>
            <a:off x="399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1" name="Abgerundetes Rechteck 270">
            <a:hlinkClick r:id="rId97" action="ppaction://hlinksldjump"/>
          </p:cNvPr>
          <p:cNvSpPr/>
          <p:nvPr/>
        </p:nvSpPr>
        <p:spPr>
          <a:xfrm>
            <a:off x="417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3" name="Textfeld 272"/>
          <p:cNvSpPr txBox="1"/>
          <p:nvPr/>
        </p:nvSpPr>
        <p:spPr>
          <a:xfrm>
            <a:off x="2915325" y="5040000"/>
            <a:ext cx="86458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Türkei (</a:t>
            </a:r>
            <a:r>
              <a:rPr lang="de-DE" sz="1000" i="0" dirty="0" err="1"/>
              <a:t>No</a:t>
            </a:r>
            <a:r>
              <a:rPr lang="de-DE" sz="1000" i="0" dirty="0"/>
              <a:t>. 11)</a:t>
            </a:r>
          </a:p>
        </p:txBody>
      </p:sp>
      <p:sp>
        <p:nvSpPr>
          <p:cNvPr id="274" name="Abgerundetes Rechteck 273">
            <a:hlinkClick r:id="rId98" action="ppaction://hlinksldjump"/>
          </p:cNvPr>
          <p:cNvSpPr/>
          <p:nvPr/>
        </p:nvSpPr>
        <p:spPr>
          <a:xfrm>
            <a:off x="381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5" name="Abgerundetes Rechteck 274">
            <a:hlinkClick r:id="rId99" action="ppaction://hlinksldjump"/>
          </p:cNvPr>
          <p:cNvSpPr/>
          <p:nvPr/>
        </p:nvSpPr>
        <p:spPr>
          <a:xfrm>
            <a:off x="399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6" name="Abgerundetes Rechteck 275">
            <a:hlinkClick r:id="rId100" action="ppaction://hlinksldjump"/>
          </p:cNvPr>
          <p:cNvSpPr/>
          <p:nvPr/>
        </p:nvSpPr>
        <p:spPr>
          <a:xfrm>
            <a:off x="417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8" name="Textfeld 277"/>
          <p:cNvSpPr txBox="1"/>
          <p:nvPr/>
        </p:nvSpPr>
        <p:spPr>
          <a:xfrm>
            <a:off x="2899294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279" name="Abgerundetes Rechteck 278">
            <a:hlinkClick r:id="rId101" action="ppaction://hlinksldjump"/>
          </p:cNvPr>
          <p:cNvSpPr/>
          <p:nvPr/>
        </p:nvSpPr>
        <p:spPr>
          <a:xfrm>
            <a:off x="381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0" name="Abgerundetes Rechteck 279">
            <a:hlinkClick r:id="rId102" action="ppaction://hlinksldjump"/>
          </p:cNvPr>
          <p:cNvSpPr/>
          <p:nvPr/>
        </p:nvSpPr>
        <p:spPr>
          <a:xfrm>
            <a:off x="399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1" name="Abgerundetes Rechteck 280">
            <a:hlinkClick r:id="rId103" action="ppaction://hlinksldjump"/>
          </p:cNvPr>
          <p:cNvSpPr/>
          <p:nvPr/>
        </p:nvSpPr>
        <p:spPr>
          <a:xfrm>
            <a:off x="417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3" name="Textfeld 282"/>
          <p:cNvSpPr txBox="1"/>
          <p:nvPr/>
        </p:nvSpPr>
        <p:spPr>
          <a:xfrm>
            <a:off x="3094862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284" name="Abgerundetes Rechteck 283">
            <a:hlinkClick r:id="rId104" action="ppaction://hlinksldjump"/>
          </p:cNvPr>
          <p:cNvSpPr/>
          <p:nvPr/>
        </p:nvSpPr>
        <p:spPr>
          <a:xfrm>
            <a:off x="381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5" name="Abgerundetes Rechteck 284">
            <a:hlinkClick r:id="rId105" action="ppaction://hlinksldjump"/>
          </p:cNvPr>
          <p:cNvSpPr/>
          <p:nvPr/>
        </p:nvSpPr>
        <p:spPr>
          <a:xfrm>
            <a:off x="399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6" name="Abgerundetes Rechteck 285">
            <a:hlinkClick r:id="rId106" action="ppaction://hlinksldjump"/>
          </p:cNvPr>
          <p:cNvSpPr/>
          <p:nvPr/>
        </p:nvSpPr>
        <p:spPr>
          <a:xfrm>
            <a:off x="417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37" name="Textfeld 336"/>
          <p:cNvSpPr txBox="1"/>
          <p:nvPr/>
        </p:nvSpPr>
        <p:spPr>
          <a:xfrm>
            <a:off x="4821276" y="3780000"/>
            <a:ext cx="109060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38" name="Abgerundetes Rechteck 337">
            <a:hlinkClick r:id="rId107" action="ppaction://hlinksldjump"/>
          </p:cNvPr>
          <p:cNvSpPr/>
          <p:nvPr/>
        </p:nvSpPr>
        <p:spPr>
          <a:xfrm>
            <a:off x="594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9" name="Abgerundetes Rechteck 338">
            <a:hlinkClick r:id="rId108" action="ppaction://hlinksldjump"/>
          </p:cNvPr>
          <p:cNvSpPr/>
          <p:nvPr/>
        </p:nvSpPr>
        <p:spPr>
          <a:xfrm>
            <a:off x="612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40" name="Abgerundetes Rechteck 339">
            <a:hlinkClick r:id="rId109" action="ppaction://hlinksldjump"/>
          </p:cNvPr>
          <p:cNvSpPr/>
          <p:nvPr/>
        </p:nvSpPr>
        <p:spPr>
          <a:xfrm>
            <a:off x="630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3" name="Textfeld 332"/>
          <p:cNvSpPr txBox="1"/>
          <p:nvPr/>
        </p:nvSpPr>
        <p:spPr>
          <a:xfrm>
            <a:off x="4987988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29" name="Textfeld 328"/>
          <p:cNvSpPr txBox="1"/>
          <p:nvPr/>
        </p:nvSpPr>
        <p:spPr>
          <a:xfrm>
            <a:off x="5066534" y="4140000"/>
            <a:ext cx="84535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25" name="Textfeld 324"/>
          <p:cNvSpPr txBox="1"/>
          <p:nvPr/>
        </p:nvSpPr>
        <p:spPr>
          <a:xfrm>
            <a:off x="4858144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21" name="Textfeld 320"/>
          <p:cNvSpPr txBox="1"/>
          <p:nvPr/>
        </p:nvSpPr>
        <p:spPr>
          <a:xfrm>
            <a:off x="5052107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17" name="Textfeld 316"/>
          <p:cNvSpPr txBox="1"/>
          <p:nvPr/>
        </p:nvSpPr>
        <p:spPr>
          <a:xfrm>
            <a:off x="4971958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13" name="Textfeld 312"/>
          <p:cNvSpPr txBox="1"/>
          <p:nvPr/>
        </p:nvSpPr>
        <p:spPr>
          <a:xfrm>
            <a:off x="4955928" y="4860000"/>
            <a:ext cx="95595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Paraguay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971958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05" name="Textfeld 304"/>
          <p:cNvSpPr txBox="1"/>
          <p:nvPr/>
        </p:nvSpPr>
        <p:spPr>
          <a:xfrm>
            <a:off x="5031267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01" name="Textfeld 300"/>
          <p:cNvSpPr txBox="1"/>
          <p:nvPr/>
        </p:nvSpPr>
        <p:spPr>
          <a:xfrm>
            <a:off x="5226835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91" name="Textfeld 390"/>
          <p:cNvSpPr txBox="1"/>
          <p:nvPr/>
        </p:nvSpPr>
        <p:spPr>
          <a:xfrm>
            <a:off x="7260939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93" name="Abgerundetes Rechteck 392">
            <a:hlinkClick r:id="rId110" action="ppaction://hlinksldjump"/>
          </p:cNvPr>
          <p:cNvSpPr/>
          <p:nvPr/>
        </p:nvSpPr>
        <p:spPr>
          <a:xfrm>
            <a:off x="874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4" name="Abgerundetes Rechteck 393">
            <a:hlinkClick r:id="rId111" action="ppaction://hlinksldjump"/>
          </p:cNvPr>
          <p:cNvSpPr/>
          <p:nvPr/>
        </p:nvSpPr>
        <p:spPr>
          <a:xfrm>
            <a:off x="892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7" name="Textfeld 386"/>
          <p:cNvSpPr txBox="1"/>
          <p:nvPr/>
        </p:nvSpPr>
        <p:spPr>
          <a:xfrm>
            <a:off x="7427652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83" name="Textfeld 382"/>
          <p:cNvSpPr txBox="1"/>
          <p:nvPr/>
        </p:nvSpPr>
        <p:spPr>
          <a:xfrm>
            <a:off x="7571921" y="4140000"/>
            <a:ext cx="77962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79" name="Textfeld 378"/>
          <p:cNvSpPr txBox="1"/>
          <p:nvPr/>
        </p:nvSpPr>
        <p:spPr>
          <a:xfrm>
            <a:off x="7297808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75" name="Textfeld 374"/>
          <p:cNvSpPr txBox="1"/>
          <p:nvPr/>
        </p:nvSpPr>
        <p:spPr>
          <a:xfrm>
            <a:off x="7491771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71" name="Textfeld 370"/>
          <p:cNvSpPr txBox="1"/>
          <p:nvPr/>
        </p:nvSpPr>
        <p:spPr>
          <a:xfrm>
            <a:off x="7411622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67" name="Textfeld 366"/>
          <p:cNvSpPr txBox="1"/>
          <p:nvPr/>
        </p:nvSpPr>
        <p:spPr>
          <a:xfrm>
            <a:off x="7183994" y="4860000"/>
            <a:ext cx="1167555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Philippinen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63" name="Textfeld 362"/>
          <p:cNvSpPr txBox="1"/>
          <p:nvPr/>
        </p:nvSpPr>
        <p:spPr>
          <a:xfrm>
            <a:off x="7411622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59" name="Textfeld 358"/>
          <p:cNvSpPr txBox="1"/>
          <p:nvPr/>
        </p:nvSpPr>
        <p:spPr>
          <a:xfrm>
            <a:off x="7470932" y="5220000"/>
            <a:ext cx="88061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55" name="Textfeld 354"/>
          <p:cNvSpPr txBox="1"/>
          <p:nvPr/>
        </p:nvSpPr>
        <p:spPr>
          <a:xfrm>
            <a:off x="7666499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96" name="Abgerundetes Rechteck 395">
            <a:hlinkClick r:id="rId112" action="ppaction://hlinksldjump"/>
          </p:cNvPr>
          <p:cNvSpPr/>
          <p:nvPr/>
        </p:nvSpPr>
        <p:spPr>
          <a:xfrm>
            <a:off x="594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7" name="Abgerundetes Rechteck 396">
            <a:hlinkClick r:id="rId113" action="ppaction://hlinksldjump"/>
          </p:cNvPr>
          <p:cNvSpPr/>
          <p:nvPr/>
        </p:nvSpPr>
        <p:spPr>
          <a:xfrm>
            <a:off x="612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8" name="Abgerundetes Rechteck 397">
            <a:hlinkClick r:id="rId114" action="ppaction://hlinksldjump"/>
          </p:cNvPr>
          <p:cNvSpPr/>
          <p:nvPr/>
        </p:nvSpPr>
        <p:spPr>
          <a:xfrm>
            <a:off x="630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0" name="Abgerundetes Rechteck 399">
            <a:hlinkClick r:id="rId115" action="ppaction://hlinksldjump"/>
          </p:cNvPr>
          <p:cNvSpPr/>
          <p:nvPr/>
        </p:nvSpPr>
        <p:spPr>
          <a:xfrm>
            <a:off x="594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1" name="Abgerundetes Rechteck 400">
            <a:hlinkClick r:id="rId116" action="ppaction://hlinksldjump"/>
          </p:cNvPr>
          <p:cNvSpPr/>
          <p:nvPr/>
        </p:nvSpPr>
        <p:spPr>
          <a:xfrm>
            <a:off x="612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2" name="Abgerundetes Rechteck 401">
            <a:hlinkClick r:id="rId117" action="ppaction://hlinksldjump"/>
          </p:cNvPr>
          <p:cNvSpPr/>
          <p:nvPr/>
        </p:nvSpPr>
        <p:spPr>
          <a:xfrm>
            <a:off x="630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4" name="Abgerundetes Rechteck 403">
            <a:hlinkClick r:id="rId118" action="ppaction://hlinksldjump"/>
          </p:cNvPr>
          <p:cNvSpPr/>
          <p:nvPr/>
        </p:nvSpPr>
        <p:spPr>
          <a:xfrm>
            <a:off x="594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5" name="Abgerundetes Rechteck 404">
            <a:hlinkClick r:id="rId119" action="ppaction://hlinksldjump"/>
          </p:cNvPr>
          <p:cNvSpPr/>
          <p:nvPr/>
        </p:nvSpPr>
        <p:spPr>
          <a:xfrm>
            <a:off x="612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6" name="Abgerundetes Rechteck 405">
            <a:hlinkClick r:id="rId120" action="ppaction://hlinksldjump"/>
          </p:cNvPr>
          <p:cNvSpPr/>
          <p:nvPr/>
        </p:nvSpPr>
        <p:spPr>
          <a:xfrm>
            <a:off x="630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8" name="Abgerundetes Rechteck 407">
            <a:hlinkClick r:id="rId121" action="ppaction://hlinksldjump"/>
          </p:cNvPr>
          <p:cNvSpPr/>
          <p:nvPr/>
        </p:nvSpPr>
        <p:spPr>
          <a:xfrm>
            <a:off x="594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9" name="Abgerundetes Rechteck 408">
            <a:hlinkClick r:id="rId122" action="ppaction://hlinksldjump"/>
          </p:cNvPr>
          <p:cNvSpPr/>
          <p:nvPr/>
        </p:nvSpPr>
        <p:spPr>
          <a:xfrm>
            <a:off x="612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0" name="Abgerundetes Rechteck 409">
            <a:hlinkClick r:id="rId123" action="ppaction://hlinksldjump"/>
          </p:cNvPr>
          <p:cNvSpPr/>
          <p:nvPr/>
        </p:nvSpPr>
        <p:spPr>
          <a:xfrm>
            <a:off x="630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2" name="Abgerundetes Rechteck 411">
            <a:hlinkClick r:id="rId124" action="ppaction://hlinksldjump"/>
          </p:cNvPr>
          <p:cNvSpPr/>
          <p:nvPr/>
        </p:nvSpPr>
        <p:spPr>
          <a:xfrm>
            <a:off x="594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3" name="Abgerundetes Rechteck 412">
            <a:hlinkClick r:id="rId125" action="ppaction://hlinksldjump"/>
          </p:cNvPr>
          <p:cNvSpPr/>
          <p:nvPr/>
        </p:nvSpPr>
        <p:spPr>
          <a:xfrm>
            <a:off x="612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4" name="Abgerundetes Rechteck 413">
            <a:hlinkClick r:id="rId126" action="ppaction://hlinksldjump"/>
          </p:cNvPr>
          <p:cNvSpPr/>
          <p:nvPr/>
        </p:nvSpPr>
        <p:spPr>
          <a:xfrm>
            <a:off x="630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6" name="Abgerundetes Rechteck 415">
            <a:hlinkClick r:id="rId127" action="ppaction://hlinksldjump"/>
          </p:cNvPr>
          <p:cNvSpPr/>
          <p:nvPr/>
        </p:nvSpPr>
        <p:spPr>
          <a:xfrm>
            <a:off x="594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7" name="Abgerundetes Rechteck 416">
            <a:hlinkClick r:id="rId128" action="ppaction://hlinksldjump"/>
          </p:cNvPr>
          <p:cNvSpPr/>
          <p:nvPr/>
        </p:nvSpPr>
        <p:spPr>
          <a:xfrm>
            <a:off x="612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8" name="Abgerundetes Rechteck 417">
            <a:hlinkClick r:id="rId129" action="ppaction://hlinksldjump"/>
          </p:cNvPr>
          <p:cNvSpPr/>
          <p:nvPr/>
        </p:nvSpPr>
        <p:spPr>
          <a:xfrm>
            <a:off x="630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0" name="Abgerundetes Rechteck 419">
            <a:hlinkClick r:id="rId130" action="ppaction://hlinksldjump"/>
          </p:cNvPr>
          <p:cNvSpPr/>
          <p:nvPr/>
        </p:nvSpPr>
        <p:spPr>
          <a:xfrm>
            <a:off x="594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1" name="Abgerundetes Rechteck 420">
            <a:hlinkClick r:id="rId131" action="ppaction://hlinksldjump"/>
          </p:cNvPr>
          <p:cNvSpPr/>
          <p:nvPr/>
        </p:nvSpPr>
        <p:spPr>
          <a:xfrm>
            <a:off x="612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2" name="Abgerundetes Rechteck 421">
            <a:hlinkClick r:id="rId132" action="ppaction://hlinksldjump"/>
          </p:cNvPr>
          <p:cNvSpPr/>
          <p:nvPr/>
        </p:nvSpPr>
        <p:spPr>
          <a:xfrm>
            <a:off x="630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4" name="Abgerundetes Rechteck 423">
            <a:hlinkClick r:id="rId133" action="ppaction://hlinksldjump"/>
          </p:cNvPr>
          <p:cNvSpPr/>
          <p:nvPr/>
        </p:nvSpPr>
        <p:spPr>
          <a:xfrm>
            <a:off x="594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5" name="Abgerundetes Rechteck 424">
            <a:hlinkClick r:id="rId134" action="ppaction://hlinksldjump"/>
          </p:cNvPr>
          <p:cNvSpPr/>
          <p:nvPr/>
        </p:nvSpPr>
        <p:spPr>
          <a:xfrm>
            <a:off x="612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6" name="Abgerundetes Rechteck 425">
            <a:hlinkClick r:id="rId135" action="ppaction://hlinksldjump"/>
          </p:cNvPr>
          <p:cNvSpPr/>
          <p:nvPr/>
        </p:nvSpPr>
        <p:spPr>
          <a:xfrm>
            <a:off x="630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8" name="Abgerundetes Rechteck 427">
            <a:hlinkClick r:id="rId136" action="ppaction://hlinksldjump"/>
          </p:cNvPr>
          <p:cNvSpPr/>
          <p:nvPr/>
        </p:nvSpPr>
        <p:spPr>
          <a:xfrm>
            <a:off x="594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9" name="Abgerundetes Rechteck 428">
            <a:hlinkClick r:id="rId137" action="ppaction://hlinksldjump"/>
          </p:cNvPr>
          <p:cNvSpPr/>
          <p:nvPr/>
        </p:nvSpPr>
        <p:spPr>
          <a:xfrm>
            <a:off x="612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0" name="Abgerundetes Rechteck 429">
            <a:hlinkClick r:id="rId138" action="ppaction://hlinksldjump"/>
          </p:cNvPr>
          <p:cNvSpPr/>
          <p:nvPr/>
        </p:nvSpPr>
        <p:spPr>
          <a:xfrm>
            <a:off x="630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2" name="Abgerundetes Rechteck 431">
            <a:hlinkClick r:id="rId139" action="ppaction://hlinksldjump"/>
          </p:cNvPr>
          <p:cNvSpPr/>
          <p:nvPr/>
        </p:nvSpPr>
        <p:spPr>
          <a:xfrm>
            <a:off x="874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3" name="Abgerundetes Rechteck 432">
            <a:hlinkClick r:id="rId140" action="ppaction://hlinksldjump"/>
          </p:cNvPr>
          <p:cNvSpPr/>
          <p:nvPr/>
        </p:nvSpPr>
        <p:spPr>
          <a:xfrm>
            <a:off x="892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5" name="Abgerundetes Rechteck 434">
            <a:hlinkClick r:id="rId141" action="ppaction://hlinksldjump"/>
          </p:cNvPr>
          <p:cNvSpPr/>
          <p:nvPr/>
        </p:nvSpPr>
        <p:spPr>
          <a:xfrm>
            <a:off x="874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6" name="Abgerundetes Rechteck 435">
            <a:hlinkClick r:id="rId142" action="ppaction://hlinksldjump"/>
          </p:cNvPr>
          <p:cNvSpPr/>
          <p:nvPr/>
        </p:nvSpPr>
        <p:spPr>
          <a:xfrm>
            <a:off x="892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9" name="Abgerundetes Rechteck 438">
            <a:hlinkClick r:id="rId143" action="ppaction://hlinksldjump"/>
          </p:cNvPr>
          <p:cNvSpPr/>
          <p:nvPr/>
        </p:nvSpPr>
        <p:spPr>
          <a:xfrm>
            <a:off x="874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0" name="Abgerundetes Rechteck 439">
            <a:hlinkClick r:id="rId144" action="ppaction://hlinksldjump"/>
          </p:cNvPr>
          <p:cNvSpPr/>
          <p:nvPr/>
        </p:nvSpPr>
        <p:spPr>
          <a:xfrm>
            <a:off x="892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3" name="Abgerundetes Rechteck 442">
            <a:hlinkClick r:id="rId145" action="ppaction://hlinksldjump"/>
          </p:cNvPr>
          <p:cNvSpPr/>
          <p:nvPr/>
        </p:nvSpPr>
        <p:spPr>
          <a:xfrm>
            <a:off x="874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4" name="Abgerundetes Rechteck 443">
            <a:hlinkClick r:id="rId146" action="ppaction://hlinksldjump"/>
          </p:cNvPr>
          <p:cNvSpPr/>
          <p:nvPr/>
        </p:nvSpPr>
        <p:spPr>
          <a:xfrm>
            <a:off x="892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7" name="Abgerundetes Rechteck 446">
            <a:hlinkClick r:id="rId147" action="ppaction://hlinksldjump"/>
          </p:cNvPr>
          <p:cNvSpPr/>
          <p:nvPr/>
        </p:nvSpPr>
        <p:spPr>
          <a:xfrm>
            <a:off x="874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8" name="Abgerundetes Rechteck 447">
            <a:hlinkClick r:id="rId148" action="ppaction://hlinksldjump"/>
          </p:cNvPr>
          <p:cNvSpPr/>
          <p:nvPr/>
        </p:nvSpPr>
        <p:spPr>
          <a:xfrm>
            <a:off x="892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1" name="Abgerundetes Rechteck 450">
            <a:hlinkClick r:id="rId149" action="ppaction://hlinksldjump"/>
          </p:cNvPr>
          <p:cNvSpPr/>
          <p:nvPr/>
        </p:nvSpPr>
        <p:spPr>
          <a:xfrm>
            <a:off x="874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2" name="Abgerundetes Rechteck 451">
            <a:hlinkClick r:id="rId150" action="ppaction://hlinksldjump"/>
          </p:cNvPr>
          <p:cNvSpPr/>
          <p:nvPr/>
        </p:nvSpPr>
        <p:spPr>
          <a:xfrm>
            <a:off x="892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5" name="Abgerundetes Rechteck 454">
            <a:hlinkClick r:id="rId151" action="ppaction://hlinksldjump"/>
          </p:cNvPr>
          <p:cNvSpPr/>
          <p:nvPr/>
        </p:nvSpPr>
        <p:spPr>
          <a:xfrm>
            <a:off x="874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6" name="Abgerundetes Rechteck 455">
            <a:hlinkClick r:id="rId152" action="ppaction://hlinksldjump"/>
          </p:cNvPr>
          <p:cNvSpPr/>
          <p:nvPr/>
        </p:nvSpPr>
        <p:spPr>
          <a:xfrm>
            <a:off x="892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9" name="Abgerundetes Rechteck 458">
            <a:hlinkClick r:id="rId153" action="ppaction://hlinksldjump"/>
          </p:cNvPr>
          <p:cNvSpPr/>
          <p:nvPr/>
        </p:nvSpPr>
        <p:spPr>
          <a:xfrm>
            <a:off x="874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0" name="Abgerundetes Rechteck 459">
            <a:hlinkClick r:id="rId154" action="ppaction://hlinksldjump"/>
          </p:cNvPr>
          <p:cNvSpPr/>
          <p:nvPr/>
        </p:nvSpPr>
        <p:spPr>
          <a:xfrm>
            <a:off x="892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2" name="Abgerundetes Rechteck 391">
            <a:hlinkClick r:id="rId155" action="ppaction://hlinksldjump"/>
          </p:cNvPr>
          <p:cNvSpPr/>
          <p:nvPr/>
        </p:nvSpPr>
        <p:spPr>
          <a:xfrm>
            <a:off x="856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1" name="Abgerundetes Rechteck 430">
            <a:hlinkClick r:id="rId156" action="ppaction://hlinksldjump"/>
          </p:cNvPr>
          <p:cNvSpPr/>
          <p:nvPr/>
        </p:nvSpPr>
        <p:spPr>
          <a:xfrm>
            <a:off x="856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4" name="Abgerundetes Rechteck 433">
            <a:hlinkClick r:id="rId157" action="ppaction://hlinksldjump"/>
          </p:cNvPr>
          <p:cNvSpPr/>
          <p:nvPr/>
        </p:nvSpPr>
        <p:spPr>
          <a:xfrm>
            <a:off x="856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8" name="Abgerundetes Rechteck 437">
            <a:hlinkClick r:id="rId158" action="ppaction://hlinksldjump"/>
          </p:cNvPr>
          <p:cNvSpPr/>
          <p:nvPr/>
        </p:nvSpPr>
        <p:spPr>
          <a:xfrm>
            <a:off x="856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2" name="Abgerundetes Rechteck 441">
            <a:hlinkClick r:id="rId159" action="ppaction://hlinksldjump"/>
          </p:cNvPr>
          <p:cNvSpPr/>
          <p:nvPr/>
        </p:nvSpPr>
        <p:spPr>
          <a:xfrm>
            <a:off x="856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6" name="Abgerundetes Rechteck 445">
            <a:hlinkClick r:id="rId160" action="ppaction://hlinksldjump"/>
          </p:cNvPr>
          <p:cNvSpPr/>
          <p:nvPr/>
        </p:nvSpPr>
        <p:spPr>
          <a:xfrm>
            <a:off x="856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0" name="Abgerundetes Rechteck 449">
            <a:hlinkClick r:id="rId161" action="ppaction://hlinksldjump"/>
          </p:cNvPr>
          <p:cNvSpPr/>
          <p:nvPr/>
        </p:nvSpPr>
        <p:spPr>
          <a:xfrm>
            <a:off x="856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4" name="Abgerundetes Rechteck 453">
            <a:hlinkClick r:id="rId162" action="ppaction://hlinksldjump"/>
          </p:cNvPr>
          <p:cNvSpPr/>
          <p:nvPr/>
        </p:nvSpPr>
        <p:spPr>
          <a:xfrm>
            <a:off x="856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8" name="Abgerundetes Rechteck 457">
            <a:hlinkClick r:id="rId163" action="ppaction://hlinksldjump"/>
          </p:cNvPr>
          <p:cNvSpPr/>
          <p:nvPr/>
        </p:nvSpPr>
        <p:spPr>
          <a:xfrm>
            <a:off x="856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2" name="Abgerundetes Rechteck 461">
            <a:hlinkClick r:id="rId164" action="ppaction://hlinksldjump"/>
          </p:cNvPr>
          <p:cNvSpPr/>
          <p:nvPr/>
        </p:nvSpPr>
        <p:spPr>
          <a:xfrm>
            <a:off x="856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3" name="Abgerundetes Rechteck 462">
            <a:hlinkClick r:id="rId165" action="ppaction://hlinksldjump"/>
          </p:cNvPr>
          <p:cNvSpPr/>
          <p:nvPr/>
        </p:nvSpPr>
        <p:spPr>
          <a:xfrm>
            <a:off x="874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4" name="Abgerundetes Rechteck 463">
            <a:hlinkClick r:id="rId166" action="ppaction://hlinksldjump"/>
          </p:cNvPr>
          <p:cNvSpPr/>
          <p:nvPr/>
        </p:nvSpPr>
        <p:spPr>
          <a:xfrm>
            <a:off x="892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5" name="Abgerundetes Rechteck 464">
            <a:hlinkClick r:id="rId167" action="ppaction://hlinksldjump"/>
          </p:cNvPr>
          <p:cNvSpPr/>
          <p:nvPr/>
        </p:nvSpPr>
        <p:spPr>
          <a:xfrm>
            <a:off x="1008000" y="6012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WELT</a:t>
            </a:r>
          </a:p>
        </p:txBody>
      </p:sp>
      <p:sp>
        <p:nvSpPr>
          <p:cNvPr id="466" name="Textfeld 465"/>
          <p:cNvSpPr txBox="1"/>
          <p:nvPr/>
        </p:nvSpPr>
        <p:spPr>
          <a:xfrm>
            <a:off x="0" y="5940000"/>
            <a:ext cx="71767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sz="1400" dirty="0"/>
              <a:t>Flächen</a:t>
            </a:r>
            <a:endParaRPr lang="de-DE" sz="1400" b="0" dirty="0"/>
          </a:p>
        </p:txBody>
      </p:sp>
      <p:sp>
        <p:nvSpPr>
          <p:cNvPr id="467" name="Textfeld 466"/>
          <p:cNvSpPr txBox="1"/>
          <p:nvPr/>
        </p:nvSpPr>
        <p:spPr>
          <a:xfrm>
            <a:off x="36000" y="6120000"/>
            <a:ext cx="840542" cy="359517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/>
          <a:p>
            <a:r>
              <a:rPr lang="de-DE" sz="1050" b="1" i="1" dirty="0">
                <a:solidFill>
                  <a:schemeClr val="bg1"/>
                </a:solidFill>
              </a:rPr>
              <a:t>aktuelles Jahr</a:t>
            </a:r>
          </a:p>
          <a:p>
            <a:r>
              <a:rPr lang="de-DE" sz="1050" b="1" i="1" dirty="0">
                <a:solidFill>
                  <a:schemeClr val="bg1"/>
                </a:solidFill>
              </a:rPr>
              <a:t>&amp; Vorjahre </a:t>
            </a:r>
          </a:p>
        </p:txBody>
      </p:sp>
      <p:sp>
        <p:nvSpPr>
          <p:cNvPr id="468" name="Abgerundetes Rechteck 467"/>
          <p:cNvSpPr/>
          <p:nvPr/>
        </p:nvSpPr>
        <p:spPr>
          <a:xfrm>
            <a:off x="756000" y="5580000"/>
            <a:ext cx="2088000" cy="432000"/>
          </a:xfrm>
          <a:prstGeom prst="roundRect">
            <a:avLst/>
          </a:prstGeom>
          <a:solidFill>
            <a:srgbClr val="0033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sz="1100" b="1" dirty="0">
                <a:solidFill>
                  <a:schemeClr val="bg1"/>
                </a:solidFill>
              </a:rPr>
              <a:t>Mais / Weizen / Gerste /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Sojabohnen / Raps / </a:t>
            </a:r>
            <a:r>
              <a:rPr lang="de-DE" sz="1100" b="1" dirty="0" err="1">
                <a:solidFill>
                  <a:schemeClr val="bg1"/>
                </a:solidFill>
              </a:rPr>
              <a:t>So.blumen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469" name="Abgerundetes Rechteck 468">
            <a:hlinkClick r:id="rId168" action="ppaction://hlinksldjump"/>
          </p:cNvPr>
          <p:cNvSpPr/>
          <p:nvPr/>
        </p:nvSpPr>
        <p:spPr>
          <a:xfrm>
            <a:off x="633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USA</a:t>
            </a:r>
          </a:p>
        </p:txBody>
      </p:sp>
      <p:sp>
        <p:nvSpPr>
          <p:cNvPr id="473" name="Abgerundetes Rechteck 472">
            <a:hlinkClick r:id="rId169" action="ppaction://hlinksldjump"/>
          </p:cNvPr>
          <p:cNvSpPr/>
          <p:nvPr/>
        </p:nvSpPr>
        <p:spPr>
          <a:xfrm>
            <a:off x="1008000" y="6408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EU 27</a:t>
            </a:r>
          </a:p>
        </p:txBody>
      </p:sp>
      <p:sp>
        <p:nvSpPr>
          <p:cNvPr id="257" name="Abgerundetes Rechteck 256">
            <a:hlinkClick r:id="rId170" action="ppaction://hlinksldjump"/>
          </p:cNvPr>
          <p:cNvSpPr/>
          <p:nvPr/>
        </p:nvSpPr>
        <p:spPr>
          <a:xfrm>
            <a:off x="3312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Kanada</a:t>
            </a:r>
          </a:p>
        </p:txBody>
      </p:sp>
      <p:sp>
        <p:nvSpPr>
          <p:cNvPr id="267" name="Abgerundetes Rechteck 266">
            <a:hlinkClick r:id="rId171" action="ppaction://hlinksldjump"/>
          </p:cNvPr>
          <p:cNvSpPr/>
          <p:nvPr/>
        </p:nvSpPr>
        <p:spPr>
          <a:xfrm>
            <a:off x="180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Brasilien</a:t>
            </a:r>
          </a:p>
        </p:txBody>
      </p:sp>
      <p:sp>
        <p:nvSpPr>
          <p:cNvPr id="272" name="Abgerundetes Rechteck 271">
            <a:hlinkClick r:id="rId172" action="ppaction://hlinksldjump"/>
          </p:cNvPr>
          <p:cNvSpPr/>
          <p:nvPr/>
        </p:nvSpPr>
        <p:spPr>
          <a:xfrm>
            <a:off x="4824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Russland</a:t>
            </a:r>
          </a:p>
        </p:txBody>
      </p:sp>
      <p:sp>
        <p:nvSpPr>
          <p:cNvPr id="277" name="Abgerundetes Rechteck 276">
            <a:hlinkClick r:id="rId173" action="ppaction://hlinksldjump"/>
          </p:cNvPr>
          <p:cNvSpPr/>
          <p:nvPr/>
        </p:nvSpPr>
        <p:spPr>
          <a:xfrm>
            <a:off x="558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Ukraine</a:t>
            </a:r>
          </a:p>
        </p:txBody>
      </p:sp>
      <p:sp>
        <p:nvSpPr>
          <p:cNvPr id="291" name="Abgerundetes Rechteck 290">
            <a:hlinkClick r:id="rId174" action="ppaction://hlinksldjump"/>
          </p:cNvPr>
          <p:cNvSpPr/>
          <p:nvPr/>
        </p:nvSpPr>
        <p:spPr>
          <a:xfrm>
            <a:off x="180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Argentinien</a:t>
            </a:r>
          </a:p>
        </p:txBody>
      </p:sp>
      <p:sp>
        <p:nvSpPr>
          <p:cNvPr id="292" name="Abgerundetes Rechteck 291">
            <a:hlinkClick r:id="rId175" action="ppaction://hlinksldjump"/>
          </p:cNvPr>
          <p:cNvSpPr/>
          <p:nvPr/>
        </p:nvSpPr>
        <p:spPr>
          <a:xfrm>
            <a:off x="180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Australien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72000"/>
            <a:ext cx="5400000" cy="360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 anchor="ctr">
            <a:noAutofit/>
          </a:bodyPr>
          <a:lstStyle/>
          <a:p>
            <a:r>
              <a:rPr lang="de-DE" sz="2800" b="1" dirty="0">
                <a:solidFill>
                  <a:schemeClr val="bg1">
                    <a:lumMod val="75000"/>
                  </a:schemeClr>
                </a:solidFill>
              </a:rPr>
              <a:t>Analyse der USDA-Zahlen (JAN26)</a:t>
            </a:r>
          </a:p>
        </p:txBody>
      </p:sp>
      <p:sp>
        <p:nvSpPr>
          <p:cNvPr id="282" name="Textfeld 281"/>
          <p:cNvSpPr txBox="1"/>
          <p:nvPr/>
        </p:nvSpPr>
        <p:spPr>
          <a:xfrm>
            <a:off x="1008000" y="990000"/>
            <a:ext cx="100084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(Grafik)</a:t>
            </a:r>
          </a:p>
        </p:txBody>
      </p:sp>
      <p:sp>
        <p:nvSpPr>
          <p:cNvPr id="287" name="Abgerundetes Rechteck 286">
            <a:hlinkClick r:id="rId176" action="ppaction://hlinksldjump"/>
          </p:cNvPr>
          <p:cNvSpPr/>
          <p:nvPr/>
        </p:nvSpPr>
        <p:spPr>
          <a:xfrm>
            <a:off x="284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93" name="Abgerundetes Rechteck 292">
            <a:hlinkClick r:id="rId177" action="ppaction://hlinksldjump"/>
          </p:cNvPr>
          <p:cNvSpPr/>
          <p:nvPr/>
        </p:nvSpPr>
        <p:spPr>
          <a:xfrm>
            <a:off x="334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94" name="Abgerundetes Rechteck 293">
            <a:hlinkClick r:id="rId13" action="ppaction://hlinksldjump"/>
          </p:cNvPr>
          <p:cNvSpPr/>
          <p:nvPr/>
        </p:nvSpPr>
        <p:spPr>
          <a:xfrm>
            <a:off x="2340000" y="100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95" name="Abgerundetes Rechteck 294">
            <a:hlinkClick r:id="rId178" action="ppaction://hlinksldjump"/>
          </p:cNvPr>
          <p:cNvSpPr/>
          <p:nvPr/>
        </p:nvSpPr>
        <p:spPr>
          <a:xfrm>
            <a:off x="385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96" name="Abgerundetes Rechteck 295">
            <a:hlinkClick r:id="rId179" action="ppaction://hlinksldjump"/>
          </p:cNvPr>
          <p:cNvSpPr/>
          <p:nvPr/>
        </p:nvSpPr>
        <p:spPr>
          <a:xfrm>
            <a:off x="496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97" name="Abgerundetes Rechteck 296">
            <a:hlinkClick r:id="rId14" action="ppaction://hlinksldjump"/>
          </p:cNvPr>
          <p:cNvSpPr/>
          <p:nvPr/>
        </p:nvSpPr>
        <p:spPr>
          <a:xfrm>
            <a:off x="446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98" name="Abgerundetes Rechteck 297">
            <a:hlinkClick r:id="rId15" action="ppaction://hlinksldjump"/>
          </p:cNvPr>
          <p:cNvSpPr/>
          <p:nvPr/>
        </p:nvSpPr>
        <p:spPr>
          <a:xfrm>
            <a:off x="658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99" name="Abgerundetes Rechteck 298">
            <a:hlinkClick r:id="rId180" action="ppaction://hlinksldjump"/>
          </p:cNvPr>
          <p:cNvSpPr/>
          <p:nvPr/>
        </p:nvSpPr>
        <p:spPr>
          <a:xfrm>
            <a:off x="547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300" name="Abgerundetes Rechteck 299">
            <a:hlinkClick r:id="rId181" action="ppaction://hlinksldjump"/>
          </p:cNvPr>
          <p:cNvSpPr/>
          <p:nvPr/>
        </p:nvSpPr>
        <p:spPr>
          <a:xfrm>
            <a:off x="709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302" name="Abgerundetes Rechteck 301">
            <a:hlinkClick r:id="rId182" action="ppaction://hlinksldjump"/>
          </p:cNvPr>
          <p:cNvSpPr/>
          <p:nvPr/>
        </p:nvSpPr>
        <p:spPr>
          <a:xfrm>
            <a:off x="759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303" name="Abgerundetes Rechteck 302">
            <a:hlinkClick r:id="rId183" action="ppaction://hlinksldjump"/>
          </p:cNvPr>
          <p:cNvSpPr/>
          <p:nvPr/>
        </p:nvSpPr>
        <p:spPr>
          <a:xfrm>
            <a:off x="8100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304" name="Textfeld 303"/>
          <p:cNvSpPr txBox="1"/>
          <p:nvPr/>
        </p:nvSpPr>
        <p:spPr>
          <a:xfrm>
            <a:off x="0" y="1584000"/>
            <a:ext cx="899459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rgbClr val="00FF00"/>
                </a:solidFill>
              </a:rPr>
              <a:t>aktuelle </a:t>
            </a:r>
            <a:br>
              <a:rPr lang="de-DE" sz="1400" b="1" dirty="0">
                <a:solidFill>
                  <a:srgbClr val="00FF00"/>
                </a:solidFill>
              </a:rPr>
            </a:br>
            <a:r>
              <a:rPr lang="de-DE" sz="1400" b="1" dirty="0">
                <a:solidFill>
                  <a:srgbClr val="00FF00"/>
                </a:solidFill>
              </a:rPr>
              <a:t>Schätzung</a:t>
            </a:r>
          </a:p>
        </p:txBody>
      </p:sp>
      <p:sp>
        <p:nvSpPr>
          <p:cNvPr id="306" name="Abgerundetes Rechteck 305">
            <a:hlinkClick r:id="rId184" action="ppaction://hlinksldjump"/>
          </p:cNvPr>
          <p:cNvSpPr/>
          <p:nvPr/>
        </p:nvSpPr>
        <p:spPr>
          <a:xfrm>
            <a:off x="2340000" y="1260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10" name="Textfeld 309"/>
          <p:cNvSpPr txBox="1"/>
          <p:nvPr/>
        </p:nvSpPr>
        <p:spPr>
          <a:xfrm rot="900000">
            <a:off x="841257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11" name="Textfeld 310"/>
          <p:cNvSpPr txBox="1"/>
          <p:nvPr/>
        </p:nvSpPr>
        <p:spPr>
          <a:xfrm rot="900000">
            <a:off x="8575759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12" name="Textfeld 311"/>
          <p:cNvSpPr txBox="1"/>
          <p:nvPr/>
        </p:nvSpPr>
        <p:spPr>
          <a:xfrm rot="900000">
            <a:off x="8938475" y="3434497"/>
            <a:ext cx="128685" cy="336114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T.n.Arten</a:t>
            </a:r>
            <a:endParaRPr lang="de-DE" sz="600" dirty="0"/>
          </a:p>
        </p:txBody>
      </p:sp>
      <p:sp>
        <p:nvSpPr>
          <p:cNvPr id="290" name="Textfeld 289"/>
          <p:cNvSpPr txBox="1"/>
          <p:nvPr/>
        </p:nvSpPr>
        <p:spPr>
          <a:xfrm>
            <a:off x="7992000" y="1504521"/>
            <a:ext cx="813290" cy="159462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800" dirty="0"/>
              <a:t>zusätzliche Folien</a:t>
            </a:r>
          </a:p>
        </p:txBody>
      </p:sp>
      <p:sp>
        <p:nvSpPr>
          <p:cNvPr id="288" name="Abgerundetes Rechteck 287">
            <a:hlinkClick r:id="rId185" action="ppaction://hlinksldjump"/>
          </p:cNvPr>
          <p:cNvSpPr/>
          <p:nvPr/>
        </p:nvSpPr>
        <p:spPr>
          <a:xfrm>
            <a:off x="7992000" y="1674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Erzeugung. n. Arten</a:t>
            </a:r>
          </a:p>
        </p:txBody>
      </p:sp>
      <p:sp>
        <p:nvSpPr>
          <p:cNvPr id="289" name="Abgerundetes Rechteck 288">
            <a:hlinkClick r:id="rId186" action="ppaction://hlinksldjump"/>
          </p:cNvPr>
          <p:cNvSpPr/>
          <p:nvPr/>
        </p:nvSpPr>
        <p:spPr>
          <a:xfrm>
            <a:off x="7992000" y="1872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Verbrauch (ges./</a:t>
            </a:r>
            <a:r>
              <a:rPr lang="de-DE" sz="800" b="1" dirty="0" err="1">
                <a:solidFill>
                  <a:srgbClr val="CC00FF"/>
                </a:solidFill>
              </a:rPr>
              <a:t>ind</a:t>
            </a:r>
            <a:r>
              <a:rPr lang="de-DE" sz="800" b="1" dirty="0">
                <a:solidFill>
                  <a:srgbClr val="CC00FF"/>
                </a:solidFill>
              </a:rPr>
              <a:t>.)</a:t>
            </a:r>
          </a:p>
        </p:txBody>
      </p:sp>
      <p:sp>
        <p:nvSpPr>
          <p:cNvPr id="314" name="Abgerundetes Rechteck 313">
            <a:hlinkClick r:id="rId187" action="ppaction://hlinksldjump"/>
          </p:cNvPr>
          <p:cNvSpPr/>
          <p:nvPr/>
        </p:nvSpPr>
        <p:spPr>
          <a:xfrm>
            <a:off x="838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9" name="Abgerundetes Rechteck 318">
            <a:hlinkClick r:id="rId188" action="ppaction://hlinksldjump"/>
          </p:cNvPr>
          <p:cNvSpPr/>
          <p:nvPr/>
        </p:nvSpPr>
        <p:spPr>
          <a:xfrm>
            <a:off x="838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0" name="Abgerundetes Rechteck 319">
            <a:hlinkClick r:id="rId189" action="ppaction://hlinksldjump"/>
          </p:cNvPr>
          <p:cNvSpPr/>
          <p:nvPr/>
        </p:nvSpPr>
        <p:spPr>
          <a:xfrm>
            <a:off x="838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2" name="Abgerundetes Rechteck 321">
            <a:hlinkClick r:id="rId190" action="ppaction://hlinksldjump"/>
          </p:cNvPr>
          <p:cNvSpPr/>
          <p:nvPr/>
        </p:nvSpPr>
        <p:spPr>
          <a:xfrm>
            <a:off x="838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3" name="Abgerundetes Rechteck 322">
            <a:hlinkClick r:id="rId191" action="ppaction://hlinksldjump"/>
          </p:cNvPr>
          <p:cNvSpPr/>
          <p:nvPr/>
        </p:nvSpPr>
        <p:spPr>
          <a:xfrm>
            <a:off x="838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4" name="Abgerundetes Rechteck 323">
            <a:hlinkClick r:id="rId192" action="ppaction://hlinksldjump"/>
          </p:cNvPr>
          <p:cNvSpPr/>
          <p:nvPr/>
        </p:nvSpPr>
        <p:spPr>
          <a:xfrm>
            <a:off x="838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6" name="Abgerundetes Rechteck 325">
            <a:hlinkClick r:id="rId193" action="ppaction://hlinksldjump"/>
          </p:cNvPr>
          <p:cNvSpPr/>
          <p:nvPr/>
        </p:nvSpPr>
        <p:spPr>
          <a:xfrm>
            <a:off x="838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7" name="Abgerundetes Rechteck 326">
            <a:hlinkClick r:id="rId194" action="ppaction://hlinksldjump"/>
          </p:cNvPr>
          <p:cNvSpPr/>
          <p:nvPr/>
        </p:nvSpPr>
        <p:spPr>
          <a:xfrm>
            <a:off x="838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8" name="Abgerundetes Rechteck 327">
            <a:hlinkClick r:id="rId195" action="ppaction://hlinksldjump"/>
          </p:cNvPr>
          <p:cNvSpPr/>
          <p:nvPr/>
        </p:nvSpPr>
        <p:spPr>
          <a:xfrm>
            <a:off x="838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30" name="Abgerundetes Rechteck 329">
            <a:hlinkClick r:id="rId196" action="ppaction://hlinksldjump"/>
          </p:cNvPr>
          <p:cNvSpPr/>
          <p:nvPr/>
        </p:nvSpPr>
        <p:spPr>
          <a:xfrm>
            <a:off x="838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5" name="Abgerundetes Rechteck 314">
            <a:hlinkClick r:id="rId197" action="ppaction://hlinksldjump"/>
          </p:cNvPr>
          <p:cNvSpPr/>
          <p:nvPr/>
        </p:nvSpPr>
        <p:spPr>
          <a:xfrm>
            <a:off x="597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6" name="Abgerundetes Rechteck 315">
            <a:hlinkClick r:id="rId198" action="ppaction://hlinksldjump"/>
          </p:cNvPr>
          <p:cNvSpPr/>
          <p:nvPr/>
        </p:nvSpPr>
        <p:spPr>
          <a:xfrm>
            <a:off x="597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8" name="Abgerundetes Rechteck 317">
            <a:hlinkClick r:id="rId199" action="ppaction://hlinksldjump"/>
          </p:cNvPr>
          <p:cNvSpPr/>
          <p:nvPr/>
        </p:nvSpPr>
        <p:spPr>
          <a:xfrm>
            <a:off x="597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1" name="Abgerundetes Rechteck 330">
            <a:hlinkClick r:id="rId200" action="ppaction://hlinksldjump"/>
          </p:cNvPr>
          <p:cNvSpPr/>
          <p:nvPr/>
        </p:nvSpPr>
        <p:spPr>
          <a:xfrm>
            <a:off x="5976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2" name="Abgerundetes Rechteck 331">
            <a:hlinkClick r:id="rId201" action="ppaction://hlinksldjump"/>
          </p:cNvPr>
          <p:cNvSpPr/>
          <p:nvPr/>
        </p:nvSpPr>
        <p:spPr>
          <a:xfrm>
            <a:off x="5976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4" name="Abgerundetes Rechteck 333">
            <a:hlinkClick r:id="rId202" action="ppaction://hlinksldjump"/>
          </p:cNvPr>
          <p:cNvSpPr/>
          <p:nvPr/>
        </p:nvSpPr>
        <p:spPr>
          <a:xfrm>
            <a:off x="5976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5" name="Abgerundetes Rechteck 334">
            <a:hlinkClick r:id="rId203" action="ppaction://hlinksldjump"/>
          </p:cNvPr>
          <p:cNvSpPr/>
          <p:nvPr/>
        </p:nvSpPr>
        <p:spPr>
          <a:xfrm>
            <a:off x="597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6" name="Abgerundetes Rechteck 335">
            <a:hlinkClick r:id="rId204" action="ppaction://hlinksldjump"/>
          </p:cNvPr>
          <p:cNvSpPr/>
          <p:nvPr/>
        </p:nvSpPr>
        <p:spPr>
          <a:xfrm>
            <a:off x="860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1" name="Abgerundetes Rechteck 340">
            <a:hlinkClick r:id="rId205" action="ppaction://hlinksldjump"/>
          </p:cNvPr>
          <p:cNvSpPr/>
          <p:nvPr/>
        </p:nvSpPr>
        <p:spPr>
          <a:xfrm>
            <a:off x="860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2" name="Abgerundetes Rechteck 341">
            <a:hlinkClick r:id="rId206" action="ppaction://hlinksldjump"/>
          </p:cNvPr>
          <p:cNvSpPr/>
          <p:nvPr/>
        </p:nvSpPr>
        <p:spPr>
          <a:xfrm>
            <a:off x="860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3" name="Abgerundetes Rechteck 342">
            <a:hlinkClick r:id="rId207" action="ppaction://hlinksldjump"/>
          </p:cNvPr>
          <p:cNvSpPr/>
          <p:nvPr/>
        </p:nvSpPr>
        <p:spPr>
          <a:xfrm>
            <a:off x="860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4" name="Abgerundetes Rechteck 343">
            <a:hlinkClick r:id="rId208" action="ppaction://hlinksldjump"/>
          </p:cNvPr>
          <p:cNvSpPr/>
          <p:nvPr/>
        </p:nvSpPr>
        <p:spPr>
          <a:xfrm>
            <a:off x="860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5" name="Abgerundetes Rechteck 344">
            <a:hlinkClick r:id="rId209" action="ppaction://hlinksldjump"/>
          </p:cNvPr>
          <p:cNvSpPr/>
          <p:nvPr/>
        </p:nvSpPr>
        <p:spPr>
          <a:xfrm>
            <a:off x="860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6" name="Abgerundetes Rechteck 345">
            <a:hlinkClick r:id="rId210" action="ppaction://hlinksldjump"/>
          </p:cNvPr>
          <p:cNvSpPr/>
          <p:nvPr/>
        </p:nvSpPr>
        <p:spPr>
          <a:xfrm>
            <a:off x="8604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7" name="Textfeld 346"/>
          <p:cNvSpPr txBox="1"/>
          <p:nvPr/>
        </p:nvSpPr>
        <p:spPr>
          <a:xfrm rot="900000">
            <a:off x="8775293" y="3423468"/>
            <a:ext cx="128685" cy="347334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G.n.Arten</a:t>
            </a:r>
            <a:endParaRPr lang="de-DE" sz="600" dirty="0"/>
          </a:p>
        </p:txBody>
      </p:sp>
      <p:sp>
        <p:nvSpPr>
          <p:cNvPr id="348" name="Textfeld 347"/>
          <p:cNvSpPr txBox="1"/>
          <p:nvPr/>
        </p:nvSpPr>
        <p:spPr>
          <a:xfrm rot="900000">
            <a:off x="598823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49" name="Textfeld 348"/>
          <p:cNvSpPr txBox="1"/>
          <p:nvPr/>
        </p:nvSpPr>
        <p:spPr>
          <a:xfrm rot="900000">
            <a:off x="6134635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50" name="Textfeld 349"/>
          <p:cNvSpPr txBox="1"/>
          <p:nvPr/>
        </p:nvSpPr>
        <p:spPr>
          <a:xfrm rot="900000">
            <a:off x="6292857" y="3482967"/>
            <a:ext cx="128685" cy="294436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 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307" name="Abgerundetes Rechteck 306">
            <a:hlinkClick r:id="rId211" action="ppaction://hlinksldjump"/>
          </p:cNvPr>
          <p:cNvSpPr/>
          <p:nvPr/>
        </p:nvSpPr>
        <p:spPr>
          <a:xfrm>
            <a:off x="255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China</a:t>
            </a:r>
          </a:p>
        </p:txBody>
      </p:sp>
      <p:sp>
        <p:nvSpPr>
          <p:cNvPr id="308" name="Abgerundetes Rechteck 307">
            <a:hlinkClick r:id="rId212" action="ppaction://hlinksldjump"/>
          </p:cNvPr>
          <p:cNvSpPr/>
          <p:nvPr/>
        </p:nvSpPr>
        <p:spPr>
          <a:xfrm>
            <a:off x="255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Indien</a:t>
            </a:r>
          </a:p>
        </p:txBody>
      </p:sp>
      <p:sp>
        <p:nvSpPr>
          <p:cNvPr id="351" name="Abgerundetes Rechteck 350">
            <a:hlinkClick r:id="rId213" action="ppaction://hlinksldjump"/>
          </p:cNvPr>
          <p:cNvSpPr/>
          <p:nvPr/>
        </p:nvSpPr>
        <p:spPr>
          <a:xfrm>
            <a:off x="2556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Indonesien</a:t>
            </a:r>
          </a:p>
        </p:txBody>
      </p:sp>
      <p:sp>
        <p:nvSpPr>
          <p:cNvPr id="352" name="Abgerundetes Rechteck 351">
            <a:hlinkClick r:id="rId214" action="ppaction://hlinksldjump"/>
          </p:cNvPr>
          <p:cNvSpPr/>
          <p:nvPr/>
        </p:nvSpPr>
        <p:spPr>
          <a:xfrm>
            <a:off x="3312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Kasachstan</a:t>
            </a:r>
          </a:p>
        </p:txBody>
      </p:sp>
      <p:sp>
        <p:nvSpPr>
          <p:cNvPr id="353" name="Abgerundetes Rechteck 352">
            <a:hlinkClick r:id="rId215" action="ppaction://hlinksldjump"/>
          </p:cNvPr>
          <p:cNvSpPr/>
          <p:nvPr/>
        </p:nvSpPr>
        <p:spPr>
          <a:xfrm>
            <a:off x="3312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Malaysia</a:t>
            </a:r>
          </a:p>
        </p:txBody>
      </p:sp>
      <p:sp>
        <p:nvSpPr>
          <p:cNvPr id="354" name="Abgerundetes Rechteck 353">
            <a:hlinkClick r:id="rId216" action="ppaction://hlinksldjump"/>
          </p:cNvPr>
          <p:cNvSpPr/>
          <p:nvPr/>
        </p:nvSpPr>
        <p:spPr>
          <a:xfrm>
            <a:off x="4068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Mexiko</a:t>
            </a:r>
          </a:p>
        </p:txBody>
      </p:sp>
      <p:sp>
        <p:nvSpPr>
          <p:cNvPr id="356" name="Abgerundetes Rechteck 355">
            <a:hlinkClick r:id="rId217" action="ppaction://hlinksldjump"/>
          </p:cNvPr>
          <p:cNvSpPr/>
          <p:nvPr/>
        </p:nvSpPr>
        <p:spPr>
          <a:xfrm>
            <a:off x="4068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Nigeria</a:t>
            </a:r>
          </a:p>
        </p:txBody>
      </p:sp>
      <p:sp>
        <p:nvSpPr>
          <p:cNvPr id="357" name="Abgerundetes Rechteck 356">
            <a:hlinkClick r:id="rId218" action="ppaction://hlinksldjump"/>
          </p:cNvPr>
          <p:cNvSpPr/>
          <p:nvPr/>
        </p:nvSpPr>
        <p:spPr>
          <a:xfrm>
            <a:off x="4068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Pakistan</a:t>
            </a:r>
          </a:p>
        </p:txBody>
      </p:sp>
      <p:sp>
        <p:nvSpPr>
          <p:cNvPr id="358" name="Abgerundetes Rechteck 357">
            <a:hlinkClick r:id="rId219" action="ppaction://hlinksldjump"/>
          </p:cNvPr>
          <p:cNvSpPr/>
          <p:nvPr/>
        </p:nvSpPr>
        <p:spPr>
          <a:xfrm>
            <a:off x="4824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Paraguay</a:t>
            </a:r>
          </a:p>
        </p:txBody>
      </p:sp>
      <p:sp>
        <p:nvSpPr>
          <p:cNvPr id="360" name="Abgerundetes Rechteck 359">
            <a:hlinkClick r:id="rId220" action="ppaction://hlinksldjump"/>
          </p:cNvPr>
          <p:cNvSpPr/>
          <p:nvPr/>
        </p:nvSpPr>
        <p:spPr>
          <a:xfrm>
            <a:off x="4824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Philippinen</a:t>
            </a:r>
          </a:p>
        </p:txBody>
      </p:sp>
      <p:sp>
        <p:nvSpPr>
          <p:cNvPr id="361" name="Abgerundetes Rechteck 360">
            <a:hlinkClick r:id="rId221" action="ppaction://hlinksldjump"/>
          </p:cNvPr>
          <p:cNvSpPr/>
          <p:nvPr/>
        </p:nvSpPr>
        <p:spPr>
          <a:xfrm>
            <a:off x="558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Thailand</a:t>
            </a:r>
          </a:p>
        </p:txBody>
      </p:sp>
      <p:sp>
        <p:nvSpPr>
          <p:cNvPr id="362" name="Abgerundetes Rechteck 361">
            <a:hlinkClick r:id="rId222" action="ppaction://hlinksldjump"/>
          </p:cNvPr>
          <p:cNvSpPr/>
          <p:nvPr/>
        </p:nvSpPr>
        <p:spPr>
          <a:xfrm>
            <a:off x="558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Türkei</a:t>
            </a:r>
          </a:p>
        </p:txBody>
      </p:sp>
      <p:sp>
        <p:nvSpPr>
          <p:cNvPr id="364" name="Abgerundetes Rechteck 363">
            <a:hlinkClick r:id="rId223" action="ppaction://hlinksldjump"/>
          </p:cNvPr>
          <p:cNvSpPr/>
          <p:nvPr/>
        </p:nvSpPr>
        <p:spPr>
          <a:xfrm>
            <a:off x="633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Uruguay</a:t>
            </a:r>
          </a:p>
        </p:txBody>
      </p:sp>
      <p:sp>
        <p:nvSpPr>
          <p:cNvPr id="365" name="Abgerundetes Rechteck 364">
            <a:hlinkClick r:id="rId224" action="ppaction://hlinksldjump"/>
          </p:cNvPr>
          <p:cNvSpPr/>
          <p:nvPr/>
        </p:nvSpPr>
        <p:spPr>
          <a:xfrm>
            <a:off x="7200000" y="601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LN / Land- und Ackerfläche WELT</a:t>
            </a:r>
          </a:p>
        </p:txBody>
      </p:sp>
      <p:sp>
        <p:nvSpPr>
          <p:cNvPr id="366" name="Abgerundetes Rechteck 365">
            <a:hlinkClick r:id="rId225" action="ppaction://hlinksldjump"/>
          </p:cNvPr>
          <p:cNvSpPr/>
          <p:nvPr/>
        </p:nvSpPr>
        <p:spPr>
          <a:xfrm>
            <a:off x="7200000" y="628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Ackerfläche TOP20 (Grafik)</a:t>
            </a:r>
          </a:p>
        </p:txBody>
      </p:sp>
      <p:sp>
        <p:nvSpPr>
          <p:cNvPr id="368" name="Abgerundetes Rechteck 367">
            <a:hlinkClick r:id="rId226" action="ppaction://hlinksldjump"/>
          </p:cNvPr>
          <p:cNvSpPr/>
          <p:nvPr/>
        </p:nvSpPr>
        <p:spPr>
          <a:xfrm>
            <a:off x="7200000" y="655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Weltbevölkerung TOP20 (Grafik)</a:t>
            </a:r>
          </a:p>
        </p:txBody>
      </p:sp>
      <p:sp>
        <p:nvSpPr>
          <p:cNvPr id="369" name="Textfeld 368"/>
          <p:cNvSpPr txBox="1"/>
          <p:nvPr/>
        </p:nvSpPr>
        <p:spPr>
          <a:xfrm>
            <a:off x="3378593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0" name="Textfeld 369"/>
          <p:cNvSpPr txBox="1"/>
          <p:nvPr/>
        </p:nvSpPr>
        <p:spPr>
          <a:xfrm>
            <a:off x="5510566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2" name="Textfeld 371"/>
          <p:cNvSpPr txBox="1"/>
          <p:nvPr/>
        </p:nvSpPr>
        <p:spPr>
          <a:xfrm>
            <a:off x="7950230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3" name="Abgerundetes Rechteck 372">
            <a:hlinkClick r:id="rId227" action="ppaction://hlinksldjump"/>
          </p:cNvPr>
          <p:cNvSpPr/>
          <p:nvPr/>
        </p:nvSpPr>
        <p:spPr>
          <a:xfrm>
            <a:off x="381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4" name="Abgerundetes Rechteck 373">
            <a:hlinkClick r:id="rId228" action="ppaction://hlinksldjump"/>
          </p:cNvPr>
          <p:cNvSpPr/>
          <p:nvPr/>
        </p:nvSpPr>
        <p:spPr>
          <a:xfrm>
            <a:off x="399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6" name="Abgerundetes Rechteck 375">
            <a:hlinkClick r:id="rId229" action="ppaction://hlinksldjump"/>
          </p:cNvPr>
          <p:cNvSpPr/>
          <p:nvPr/>
        </p:nvSpPr>
        <p:spPr>
          <a:xfrm>
            <a:off x="417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7" name="Abgerundetes Rechteck 376">
            <a:hlinkClick r:id="rId230" action="ppaction://hlinksldjump"/>
          </p:cNvPr>
          <p:cNvSpPr/>
          <p:nvPr/>
        </p:nvSpPr>
        <p:spPr>
          <a:xfrm>
            <a:off x="594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78" name="Abgerundetes Rechteck 377">
            <a:hlinkClick r:id="rId231" action="ppaction://hlinksldjump"/>
          </p:cNvPr>
          <p:cNvSpPr/>
          <p:nvPr/>
        </p:nvSpPr>
        <p:spPr>
          <a:xfrm>
            <a:off x="612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0" name="Abgerundetes Rechteck 379">
            <a:hlinkClick r:id="rId232" action="ppaction://hlinksldjump"/>
          </p:cNvPr>
          <p:cNvSpPr/>
          <p:nvPr/>
        </p:nvSpPr>
        <p:spPr>
          <a:xfrm>
            <a:off x="630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1" name="Abgerundetes Rechteck 380">
            <a:hlinkClick r:id="rId233" action="ppaction://hlinksldjump"/>
          </p:cNvPr>
          <p:cNvSpPr/>
          <p:nvPr/>
        </p:nvSpPr>
        <p:spPr>
          <a:xfrm>
            <a:off x="874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2" name="Abgerundetes Rechteck 381">
            <a:hlinkClick r:id="rId234" action="ppaction://hlinksldjump"/>
          </p:cNvPr>
          <p:cNvSpPr/>
          <p:nvPr/>
        </p:nvSpPr>
        <p:spPr>
          <a:xfrm>
            <a:off x="892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4" name="Abgerundetes Rechteck 383">
            <a:hlinkClick r:id="rId235" action="ppaction://hlinksldjump"/>
          </p:cNvPr>
          <p:cNvSpPr/>
          <p:nvPr/>
        </p:nvSpPr>
        <p:spPr>
          <a:xfrm>
            <a:off x="856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5" name="Abgerundetes Rechteck 384">
            <a:hlinkClick r:id="rId236" action="ppaction://hlinksldjump"/>
          </p:cNvPr>
          <p:cNvSpPr/>
          <p:nvPr/>
        </p:nvSpPr>
        <p:spPr>
          <a:xfrm>
            <a:off x="838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84360" y="242693"/>
            <a:ext cx="2574804" cy="845138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2025/26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(8. Schätzung / JAN26)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 nach dem US Lock Down -</a:t>
            </a:r>
          </a:p>
        </p:txBody>
      </p:sp>
      <p:sp>
        <p:nvSpPr>
          <p:cNvPr id="386" name="Textfeld 385"/>
          <p:cNvSpPr txBox="1"/>
          <p:nvPr/>
        </p:nvSpPr>
        <p:spPr>
          <a:xfrm>
            <a:off x="1008000" y="2592000"/>
            <a:ext cx="65299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Verbrauch</a:t>
            </a:r>
          </a:p>
        </p:txBody>
      </p:sp>
      <p:sp>
        <p:nvSpPr>
          <p:cNvPr id="388" name="Abgerundetes Rechteck 387">
            <a:hlinkClick r:id="rId237" action="ppaction://hlinksldjump"/>
          </p:cNvPr>
          <p:cNvSpPr/>
          <p:nvPr/>
        </p:nvSpPr>
        <p:spPr>
          <a:xfrm>
            <a:off x="2340000" y="2628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89" name="Abgerundetes Rechteck 388">
            <a:hlinkClick r:id="rId238" action="ppaction://hlinksldjump"/>
          </p:cNvPr>
          <p:cNvSpPr/>
          <p:nvPr/>
        </p:nvSpPr>
        <p:spPr>
          <a:xfrm>
            <a:off x="284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390" name="Abgerundetes Rechteck 389">
            <a:hlinkClick r:id="rId239" action="ppaction://hlinksldjump"/>
          </p:cNvPr>
          <p:cNvSpPr/>
          <p:nvPr/>
        </p:nvSpPr>
        <p:spPr>
          <a:xfrm>
            <a:off x="385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395" name="Abgerundetes Rechteck 394">
            <a:hlinkClick r:id="rId240" action="ppaction://hlinksldjump"/>
          </p:cNvPr>
          <p:cNvSpPr/>
          <p:nvPr/>
        </p:nvSpPr>
        <p:spPr>
          <a:xfrm>
            <a:off x="334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399" name="Abgerundetes Rechteck 398">
            <a:hlinkClick r:id="rId241" action="ppaction://hlinksldjump"/>
          </p:cNvPr>
          <p:cNvSpPr/>
          <p:nvPr/>
        </p:nvSpPr>
        <p:spPr>
          <a:xfrm>
            <a:off x="446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407" name="Abgerundetes Rechteck 406">
            <a:hlinkClick r:id="rId242" action="ppaction://hlinksldjump"/>
          </p:cNvPr>
          <p:cNvSpPr/>
          <p:nvPr/>
        </p:nvSpPr>
        <p:spPr>
          <a:xfrm>
            <a:off x="496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411" name="Abgerundetes Rechteck 410">
            <a:hlinkClick r:id="rId243" action="ppaction://hlinksldjump"/>
          </p:cNvPr>
          <p:cNvSpPr/>
          <p:nvPr/>
        </p:nvSpPr>
        <p:spPr>
          <a:xfrm>
            <a:off x="547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415" name="Abgerundetes Rechteck 414">
            <a:hlinkClick r:id="rId244" action="ppaction://hlinksldjump"/>
          </p:cNvPr>
          <p:cNvSpPr/>
          <p:nvPr/>
        </p:nvSpPr>
        <p:spPr>
          <a:xfrm>
            <a:off x="597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419" name="Abgerundetes Rechteck 418">
            <a:hlinkClick r:id="rId245" action="ppaction://hlinksldjump"/>
          </p:cNvPr>
          <p:cNvSpPr/>
          <p:nvPr/>
        </p:nvSpPr>
        <p:spPr>
          <a:xfrm>
            <a:off x="658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423" name="Abgerundetes Rechteck 422">
            <a:hlinkClick r:id="rId246" action="ppaction://hlinksldjump"/>
          </p:cNvPr>
          <p:cNvSpPr/>
          <p:nvPr/>
        </p:nvSpPr>
        <p:spPr>
          <a:xfrm>
            <a:off x="709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427" name="Abgerundetes Rechteck 426">
            <a:hlinkClick r:id="rId247" action="ppaction://hlinksldjump"/>
          </p:cNvPr>
          <p:cNvSpPr/>
          <p:nvPr/>
        </p:nvSpPr>
        <p:spPr>
          <a:xfrm>
            <a:off x="759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437" name="Abgerundetes Rechteck 436">
            <a:hlinkClick r:id="rId248" action="ppaction://hlinksldjump"/>
          </p:cNvPr>
          <p:cNvSpPr/>
          <p:nvPr/>
        </p:nvSpPr>
        <p:spPr>
          <a:xfrm>
            <a:off x="8100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441" name="Abgerundetes Rechteck 440">
            <a:hlinkClick r:id="rId249" action="ppaction://hlinksldjump"/>
          </p:cNvPr>
          <p:cNvSpPr/>
          <p:nvPr/>
        </p:nvSpPr>
        <p:spPr>
          <a:xfrm>
            <a:off x="860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403" name="Textfeld 402"/>
          <p:cNvSpPr txBox="1"/>
          <p:nvPr/>
        </p:nvSpPr>
        <p:spPr>
          <a:xfrm>
            <a:off x="2913722" y="5760000"/>
            <a:ext cx="86619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(No.10) </a:t>
            </a:r>
          </a:p>
        </p:txBody>
      </p:sp>
      <p:sp>
        <p:nvSpPr>
          <p:cNvPr id="445" name="Textfeld 444"/>
          <p:cNvSpPr txBox="1"/>
          <p:nvPr/>
        </p:nvSpPr>
        <p:spPr>
          <a:xfrm>
            <a:off x="5473696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49" name="Textfeld 448"/>
          <p:cNvSpPr txBox="1"/>
          <p:nvPr/>
        </p:nvSpPr>
        <p:spPr>
          <a:xfrm>
            <a:off x="7913360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53" name="Abgerundetes Rechteck 452">
            <a:hlinkClick r:id="rId250" action="ppaction://hlinksldjump"/>
          </p:cNvPr>
          <p:cNvSpPr/>
          <p:nvPr/>
        </p:nvSpPr>
        <p:spPr>
          <a:xfrm>
            <a:off x="381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57" name="Abgerundetes Rechteck 456">
            <a:hlinkClick r:id="rId251" action="ppaction://hlinksldjump"/>
          </p:cNvPr>
          <p:cNvSpPr/>
          <p:nvPr/>
        </p:nvSpPr>
        <p:spPr>
          <a:xfrm>
            <a:off x="399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61" name="Abgerundetes Rechteck 460">
            <a:hlinkClick r:id="rId252" action="ppaction://hlinksldjump"/>
          </p:cNvPr>
          <p:cNvSpPr/>
          <p:nvPr/>
        </p:nvSpPr>
        <p:spPr>
          <a:xfrm>
            <a:off x="417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70" name="Abgerundetes Rechteck 469">
            <a:hlinkClick r:id="rId253" action="ppaction://hlinksldjump"/>
          </p:cNvPr>
          <p:cNvSpPr/>
          <p:nvPr/>
        </p:nvSpPr>
        <p:spPr>
          <a:xfrm>
            <a:off x="594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1" name="Abgerundetes Rechteck 470">
            <a:hlinkClick r:id="rId254" action="ppaction://hlinksldjump"/>
          </p:cNvPr>
          <p:cNvSpPr/>
          <p:nvPr/>
        </p:nvSpPr>
        <p:spPr>
          <a:xfrm>
            <a:off x="612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2" name="Abgerundetes Rechteck 471">
            <a:hlinkClick r:id="rId255" action="ppaction://hlinksldjump"/>
          </p:cNvPr>
          <p:cNvSpPr/>
          <p:nvPr/>
        </p:nvSpPr>
        <p:spPr>
          <a:xfrm>
            <a:off x="630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4" name="Abgerundetes Rechteck 473">
            <a:hlinkClick r:id="rId256" action="ppaction://hlinksldjump"/>
          </p:cNvPr>
          <p:cNvSpPr/>
          <p:nvPr/>
        </p:nvSpPr>
        <p:spPr>
          <a:xfrm>
            <a:off x="874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5" name="Abgerundetes Rechteck 474">
            <a:hlinkClick r:id="rId257" action="ppaction://hlinksldjump"/>
          </p:cNvPr>
          <p:cNvSpPr/>
          <p:nvPr/>
        </p:nvSpPr>
        <p:spPr>
          <a:xfrm>
            <a:off x="892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6" name="Abgerundetes Rechteck 475">
            <a:hlinkClick r:id="rId258" action="ppaction://hlinksldjump"/>
          </p:cNvPr>
          <p:cNvSpPr/>
          <p:nvPr/>
        </p:nvSpPr>
        <p:spPr>
          <a:xfrm>
            <a:off x="856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7" name="Abgerundetes Rechteck 476">
            <a:hlinkClick r:id="rId259" action="ppaction://hlinksldjump"/>
          </p:cNvPr>
          <p:cNvSpPr/>
          <p:nvPr/>
        </p:nvSpPr>
        <p:spPr>
          <a:xfrm>
            <a:off x="838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03050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A1421D-7FF0-1BE1-3523-01DED1502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0704"/>
      </p:ext>
    </p:extLst>
  </p:cSld>
  <p:clrMapOvr>
    <a:masterClrMapping/>
  </p:clrMapOvr>
  <p:transition spd="slow"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>
            <a:spLocks/>
          </p:cNvSpPr>
          <p:nvPr/>
        </p:nvSpPr>
        <p:spPr>
          <a:xfrm>
            <a:off x="437101" y="2616989"/>
            <a:ext cx="2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A40E00E-B40B-8513-23CA-61D759961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65403"/>
      </p:ext>
    </p:extLst>
  </p:cSld>
  <p:clrMapOvr>
    <a:masterClrMapping/>
  </p:clrMapOvr>
  <p:transition spd="slow"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CB084AA-E72B-E9C9-542E-8295A5128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675"/>
      </p:ext>
    </p:extLst>
  </p:cSld>
  <p:clrMapOvr>
    <a:masterClrMapping/>
  </p:clrMapOvr>
  <p:transition spd="slow"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C5EFB84-AF27-9038-304F-591BC563A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697"/>
      </p:ext>
    </p:extLst>
  </p:cSld>
  <p:clrMapOvr>
    <a:masterClrMapping/>
  </p:clrMapOvr>
  <p:transition spd="slow"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05B30C-D87D-F99F-8F2B-7A310AEF4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00760"/>
      </p:ext>
    </p:extLst>
  </p:cSld>
  <p:clrMapOvr>
    <a:masterClrMapping/>
  </p:clrMapOvr>
  <p:transition spd="slow"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668D331-CBA2-851D-C058-C505BC6AD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190"/>
      </p:ext>
    </p:extLst>
  </p:cSld>
  <p:clrMapOvr>
    <a:masterClrMapping/>
  </p:clrMapOvr>
  <p:transition spd="slow"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4C2D88-6323-A297-473B-B8634F832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8030"/>
      </p:ext>
    </p:extLst>
  </p:cSld>
  <p:clrMapOvr>
    <a:masterClrMapping/>
  </p:clrMapOvr>
  <p:transition spd="slow"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F33F92-AF53-DA04-8C68-91D8A5278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3106"/>
      </p:ext>
    </p:extLst>
  </p:cSld>
  <p:clrMapOvr>
    <a:masterClrMapping/>
  </p:clrMapOvr>
  <p:transition spd="slow"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F84305-DD40-3978-5704-809E9C83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5964"/>
      </p:ext>
    </p:extLst>
  </p:cSld>
  <p:clrMapOvr>
    <a:masterClrMapping/>
  </p:clrMapOvr>
  <p:transition spd="slow"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BAB90C-6CB4-9E09-725B-F0C0D2FBC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65692"/>
      </p:ext>
    </p:extLst>
  </p:cSld>
  <p:clrMapOvr>
    <a:masterClrMapping/>
  </p:clrMapOvr>
  <p:transition spd="slow"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1E105B-E7DD-0451-816B-568936D32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087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1A3215-F887-EB7A-21CE-6ED494B8A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9371"/>
      </p:ext>
    </p:extLst>
  </p:cSld>
  <p:clrMapOvr>
    <a:masterClrMapping/>
  </p:clrMapOvr>
  <p:transition spd="slow"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CF9D2BB-12BD-121F-5F48-2DADC34D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9963"/>
      </p:ext>
    </p:extLst>
  </p:cSld>
  <p:clrMapOvr>
    <a:masterClrMapping/>
  </p:clrMapOvr>
  <p:transition spd="slow"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A1DAE1-BAD7-2339-1850-8BA0D0850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70882"/>
      </p:ext>
    </p:extLst>
  </p:cSld>
  <p:clrMapOvr>
    <a:masterClrMapping/>
  </p:clrMapOvr>
  <p:transition spd="slow">
    <p:wipe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426E9B8-4B2F-0859-DE9E-3F8FB6413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1636"/>
      </p:ext>
    </p:extLst>
  </p:cSld>
  <p:clrMapOvr>
    <a:masterClrMapping/>
  </p:clrMapOvr>
  <p:transition spd="slow"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0826F6-A094-EA08-6E56-7694D5EBA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3323"/>
      </p:ext>
    </p:extLst>
  </p:cSld>
  <p:clrMapOvr>
    <a:masterClrMapping/>
  </p:clrMapOvr>
  <p:transition spd="slow"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02480C7-9EC3-21ED-485B-61E7F1B9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3651"/>
      </p:ext>
    </p:extLst>
  </p:cSld>
  <p:clrMapOvr>
    <a:masterClrMapping/>
  </p:clrMapOvr>
  <p:transition spd="slow"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28DDF0-604D-7422-82CA-42D706BD4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989"/>
      </p:ext>
    </p:extLst>
  </p:cSld>
  <p:clrMapOvr>
    <a:masterClrMapping/>
  </p:clrMapOvr>
  <p:transition spd="slow"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AC877A-0251-8D06-48F5-F18FA737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4497"/>
      </p:ext>
    </p:extLst>
  </p:cSld>
  <p:clrMapOvr>
    <a:masterClrMapping/>
  </p:clrMapOvr>
  <p:transition spd="slow"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391DBF-DAE5-2D53-494D-9CA82A6BF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3522"/>
      </p:ext>
    </p:extLst>
  </p:cSld>
  <p:clrMapOvr>
    <a:masterClrMapping/>
  </p:clrMapOvr>
  <p:transition spd="slow"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7EC702-B1A0-BE19-7E5E-15625736F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63617"/>
      </p:ext>
    </p:extLst>
  </p:cSld>
  <p:clrMapOvr>
    <a:masterClrMapping/>
  </p:clrMapOvr>
  <p:transition spd="slow"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E978222-CDD6-DFD0-481E-E2BF14243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471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DA0DCD-584B-0C38-878D-42B79DF0B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1008"/>
      </p:ext>
    </p:extLst>
  </p:cSld>
  <p:clrMapOvr>
    <a:masterClrMapping/>
  </p:clrMapOvr>
  <p:transition spd="slow"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DB2ACB8-506C-7C7D-A59B-C2BC3718E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91847"/>
      </p:ext>
    </p:extLst>
  </p:cSld>
  <p:clrMapOvr>
    <a:masterClrMapping/>
  </p:clrMapOvr>
  <p:transition spd="slow"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342C6F-31C0-5021-F13B-8344BCDED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7916"/>
      </p:ext>
    </p:extLst>
  </p:cSld>
  <p:clrMapOvr>
    <a:masterClrMapping/>
  </p:clrMapOvr>
  <p:transition spd="slow"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1880000"/>
            <a:ext cx="8640000" cy="540210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366EDE5-81C9-47AE-366D-57F04A4BE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4924"/>
      </p:ext>
    </p:extLst>
  </p:cSld>
  <p:clrMapOvr>
    <a:masterClrMapping/>
  </p:clrMapOvr>
  <p:transition spd="slow"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05B87F5-CFA2-103E-38B5-8CC3DDC78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2623"/>
      </p:ext>
    </p:extLst>
  </p:cSld>
  <p:clrMapOvr>
    <a:masterClrMapping/>
  </p:clrMapOvr>
  <p:transition spd="slow">
    <p:wipe dir="r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35581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F24655F-484D-B089-9EFA-14DF27C44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8802"/>
      </p:ext>
    </p:extLst>
  </p:cSld>
  <p:clrMapOvr>
    <a:masterClrMapping/>
  </p:clrMapOvr>
  <p:transition spd="slow"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D203C07-AB88-0B9E-16AA-EEC0166BC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45537"/>
      </p:ext>
    </p:extLst>
  </p:cSld>
  <p:clrMapOvr>
    <a:masterClrMapping/>
  </p:clrMapOvr>
  <p:transition spd="slow"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FE656F-2054-2A35-0C22-CB37C0233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1395"/>
      </p:ext>
    </p:extLst>
  </p:cSld>
  <p:clrMapOvr>
    <a:masterClrMapping/>
  </p:clrMapOvr>
  <p:transition spd="slow"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4892CA-07CF-27C4-E6CB-0C6C95DAA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5135"/>
      </p:ext>
    </p:extLst>
  </p:cSld>
  <p:clrMapOvr>
    <a:masterClrMapping/>
  </p:clrMapOvr>
  <p:transition spd="slow"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C21EEE-984A-3AE0-3E3F-B38EB6841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9987"/>
      </p:ext>
    </p:extLst>
  </p:cSld>
  <p:clrMapOvr>
    <a:masterClrMapping/>
  </p:clrMapOvr>
  <p:transition spd="slow"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74626E-147C-DCDA-49A5-A69661D0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86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Mais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54E8DE1-C132-49BC-8A77-552CDA589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795"/>
      </p:ext>
    </p:extLst>
  </p:cSld>
  <p:clrMapOvr>
    <a:masterClrMapping/>
  </p:clrMapOvr>
  <p:transition spd="slow"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78564B-3FD0-44ED-1F4C-F7ABB517E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66274"/>
      </p:ext>
    </p:extLst>
  </p:cSld>
  <p:clrMapOvr>
    <a:masterClrMapping/>
  </p:clrMapOvr>
  <p:transition spd="slow"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1DCF97-264E-374F-9522-3D68770EF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630"/>
      </p:ext>
    </p:extLst>
  </p:cSld>
  <p:clrMapOvr>
    <a:masterClrMapping/>
  </p:clrMapOvr>
  <p:transition spd="slow"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C52A07-3AC5-1568-328D-F978DB54A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7655"/>
      </p:ext>
    </p:extLst>
  </p:cSld>
  <p:clrMapOvr>
    <a:masterClrMapping/>
  </p:clrMapOvr>
  <p:transition spd="slow"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2BFB25B-C38B-10CB-F4F1-6ED07F648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28216"/>
      </p:ext>
    </p:extLst>
  </p:cSld>
  <p:clrMapOvr>
    <a:masterClrMapping/>
  </p:clrMapOvr>
  <p:transition spd="slow"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DE5C9A-7392-72AA-DB84-D2D6313C0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3932"/>
      </p:ext>
    </p:extLst>
  </p:cSld>
  <p:clrMapOvr>
    <a:masterClrMapping/>
  </p:clrMapOvr>
  <p:transition spd="slow"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FE5D00A-8BC1-9EFA-9414-7B669500D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8387"/>
      </p:ext>
    </p:extLst>
  </p:cSld>
  <p:clrMapOvr>
    <a:masterClrMapping/>
  </p:clrMapOvr>
  <p:transition spd="slow">
    <p:wipe dir="r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BA5ABB-2A13-3919-3D0C-B1A0DA42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7770"/>
      </p:ext>
    </p:extLst>
  </p:cSld>
  <p:clrMapOvr>
    <a:masterClrMapping/>
  </p:clrMapOvr>
  <p:transition spd="slow">
    <p:wipe dir="r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Welt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CF2882-66A6-799E-B87F-9C6CE207C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2542"/>
      </p:ext>
    </p:extLst>
  </p:cSld>
  <p:clrMapOvr>
    <a:masterClrMapping/>
  </p:clrMapOvr>
  <p:transition spd="slow">
    <p:wipe dir="r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EU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  <a:endParaRPr lang="de-DE" sz="1400" dirty="0"/>
          </a:p>
        </p:txBody>
      </p:sp>
      <p:sp>
        <p:nvSpPr>
          <p:cNvPr id="8" name="Abgerundetes Rechteck 7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</a:t>
            </a:r>
            <a:r>
              <a:rPr lang="de-DE" dirty="0"/>
              <a:t>   </a:t>
            </a:r>
            <a:r>
              <a:rPr lang="de-DE" sz="1400" dirty="0"/>
              <a:t>(ca. 98,7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101B41-DAA7-4793-F22C-892E6FC13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9917"/>
      </p:ext>
    </p:extLst>
  </p:cSld>
  <p:clrMapOvr>
    <a:masterClrMapping/>
  </p:clrMapOvr>
  <p:transition spd="slow">
    <p:wipe dir="r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Argentinien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10</a:t>
            </a:r>
            <a:r>
              <a:rPr lang="de-DE" dirty="0"/>
              <a:t>   </a:t>
            </a:r>
            <a:r>
              <a:rPr lang="de-DE" sz="1400" dirty="0"/>
              <a:t>(ca. 32,6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FE9AAD9-A2A4-C6F8-5083-A674CC060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823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60B8AD9-694F-6053-2475-79158CABA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22"/>
      </p:ext>
    </p:extLst>
  </p:cSld>
  <p:clrMapOvr>
    <a:masterClrMapping/>
  </p:clrMapOvr>
  <p:transition spd="slow"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Australien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30,6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651E8DB-86A1-9EA4-EB6B-257291E36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157"/>
      </p:ext>
    </p:extLst>
  </p:cSld>
  <p:clrMapOvr>
    <a:masterClrMapping/>
  </p:clrMapOvr>
  <p:transition spd="slow"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Brasilien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6</a:t>
            </a:r>
            <a:r>
              <a:rPr lang="de-DE" dirty="0"/>
              <a:t>   </a:t>
            </a:r>
            <a:r>
              <a:rPr lang="de-DE" sz="1400" dirty="0"/>
              <a:t>(ca. 55,8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574F33-3EA4-228C-4C75-B8AAC4029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0662"/>
      </p:ext>
    </p:extLst>
  </p:cSld>
  <p:clrMapOvr>
    <a:masterClrMapping/>
  </p:clrMapOvr>
  <p:transition spd="slow"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China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</a:t>
            </a:r>
            <a:r>
              <a:rPr lang="de-DE" dirty="0"/>
              <a:t>   </a:t>
            </a:r>
            <a:r>
              <a:rPr lang="de-DE" sz="1400" dirty="0"/>
              <a:t>(ca. 119,5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6B9D44F-11CB-1590-D9AE-59F5D43B6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1284"/>
      </p:ext>
    </p:extLst>
  </p:cSld>
  <p:clrMapOvr>
    <a:masterClrMapping/>
  </p:clrMapOvr>
  <p:transition spd="slow"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</a:t>
            </a:r>
            <a:r>
              <a:rPr lang="de-DE" dirty="0"/>
              <a:t>   </a:t>
            </a:r>
            <a:r>
              <a:rPr lang="de-DE" sz="1400" dirty="0"/>
              <a:t>(ca. 155,4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33E69BD-A218-C236-8A65-EC9851050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903"/>
      </p:ext>
    </p:extLst>
  </p:cSld>
  <p:clrMapOvr>
    <a:masterClrMapping/>
  </p:clrMapOvr>
  <p:transition spd="slow"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Indonesien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14</a:t>
            </a:r>
            <a:r>
              <a:rPr lang="de-DE" dirty="0"/>
              <a:t>  </a:t>
            </a:r>
            <a:r>
              <a:rPr lang="de-DE" sz="1400" dirty="0"/>
              <a:t>(ca. 26,3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55459A-AB5C-C1D5-767B-1FF87E11F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6891"/>
      </p:ext>
    </p:extLst>
  </p:cSld>
  <p:clrMapOvr>
    <a:masterClrMapping/>
  </p:clrMapOvr>
  <p:transition spd="slow"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Kanada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7</a:t>
            </a:r>
            <a:r>
              <a:rPr lang="de-DE" dirty="0"/>
              <a:t>   </a:t>
            </a:r>
            <a:r>
              <a:rPr lang="de-DE" sz="1400" dirty="0"/>
              <a:t>(ca. 38,2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5718BB-559C-7425-5486-C475E7CA6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6758"/>
      </p:ext>
    </p:extLst>
  </p:cSld>
  <p:clrMapOvr>
    <a:masterClrMapping/>
  </p:clrMapOvr>
  <p:transition spd="slow"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Kasachstan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13</a:t>
            </a:r>
            <a:r>
              <a:rPr lang="de-DE" dirty="0"/>
              <a:t>   </a:t>
            </a:r>
            <a:r>
              <a:rPr lang="de-DE" sz="1400" dirty="0"/>
              <a:t>(ca. 29,6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209FB1-76DC-5F26-F9C9-FC11CD80E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4773"/>
      </p:ext>
    </p:extLst>
  </p:cSld>
  <p:clrMapOvr>
    <a:masterClrMapping/>
  </p:clrMapOvr>
  <p:transition spd="slow"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Malaysia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116</a:t>
            </a:r>
            <a:r>
              <a:rPr lang="de-DE" dirty="0"/>
              <a:t>  </a:t>
            </a:r>
            <a:r>
              <a:rPr lang="de-DE" sz="1400" dirty="0"/>
              <a:t>(ca. 0,8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302FB78-AADF-73DB-7676-A04C17AD3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7579"/>
      </p:ext>
    </p:extLst>
  </p:cSld>
  <p:clrMapOvr>
    <a:masterClrMapping/>
  </p:clrMapOvr>
  <p:transition spd="slow">
    <p:wipe dir="r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Mexiko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16</a:t>
            </a:r>
            <a:r>
              <a:rPr lang="de-DE" dirty="0"/>
              <a:t>   </a:t>
            </a:r>
            <a:r>
              <a:rPr lang="de-DE" sz="1400" dirty="0"/>
              <a:t>(ca. 20,1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615D187-B2AC-34C7-5A5A-5930E8967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947"/>
      </p:ext>
    </p:extLst>
  </p:cSld>
  <p:clrMapOvr>
    <a:masterClrMapping/>
  </p:clrMapOvr>
  <p:transition spd="slow">
    <p:wipe dir="r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Nigeria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</a:t>
            </a:r>
            <a:r>
              <a:rPr lang="de-DE" dirty="0"/>
              <a:t>   </a:t>
            </a:r>
            <a:r>
              <a:rPr lang="de-DE" sz="1400" dirty="0"/>
              <a:t>(ca. 35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B9074B-3B1E-8303-9426-23D360611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613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57641C-CC71-CB39-268D-6E5DC4556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47452"/>
      </p:ext>
    </p:extLst>
  </p:cSld>
  <p:clrMapOvr>
    <a:masterClrMapping/>
  </p:clrMapOvr>
  <p:transition spd="slow"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Pakistan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</a:t>
            </a:r>
            <a:r>
              <a:rPr lang="de-DE" dirty="0"/>
              <a:t>   </a:t>
            </a:r>
            <a:r>
              <a:rPr lang="de-DE" sz="1400" dirty="0"/>
              <a:t>(ca. 30,9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2EC2A90-29A2-8968-AA82-E7B6E2825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981"/>
      </p:ext>
    </p:extLst>
  </p:cSld>
  <p:clrMapOvr>
    <a:masterClrMapping/>
  </p:clrMapOvr>
  <p:transition spd="slow"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Paraguay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50</a:t>
            </a:r>
            <a:r>
              <a:rPr lang="de-DE" dirty="0"/>
              <a:t>   </a:t>
            </a:r>
            <a:r>
              <a:rPr lang="de-DE" sz="1400" dirty="0"/>
              <a:t>(ca. 4,7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61E066E-7476-D4C8-8772-9579EF298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90814"/>
      </p:ext>
    </p:extLst>
  </p:cSld>
  <p:clrMapOvr>
    <a:masterClrMapping/>
  </p:clrMapOvr>
  <p:transition spd="slow"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Philippinen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45</a:t>
            </a:r>
            <a:r>
              <a:rPr lang="de-DE" dirty="0"/>
              <a:t>   </a:t>
            </a:r>
            <a:r>
              <a:rPr lang="de-DE" sz="1400" dirty="0"/>
              <a:t>(ca. 5,6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0467EF-A54A-A697-F989-DB7D9D7B1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30971"/>
      </p:ext>
    </p:extLst>
  </p:cSld>
  <p:clrMapOvr>
    <a:masterClrMapping/>
  </p:clrMapOvr>
  <p:transition spd="slow"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Russland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3</a:t>
            </a:r>
            <a:r>
              <a:rPr lang="de-DE" dirty="0"/>
              <a:t>   </a:t>
            </a:r>
            <a:r>
              <a:rPr lang="de-DE" sz="1400" dirty="0"/>
              <a:t>(ca. 121,6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2C05F27-D5F0-9B11-B42F-093B863E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2640"/>
      </p:ext>
    </p:extLst>
  </p:cSld>
  <p:clrMapOvr>
    <a:masterClrMapping/>
  </p:clrMapOvr>
  <p:transition spd="slow"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Thailand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19</a:t>
            </a:r>
            <a:r>
              <a:rPr lang="de-DE" dirty="0"/>
              <a:t>   </a:t>
            </a:r>
            <a:r>
              <a:rPr lang="de-DE" sz="1400" dirty="0"/>
              <a:t>(ca. 16,8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A886F14-A5E8-5048-356B-0DB07C275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0034"/>
      </p:ext>
    </p:extLst>
  </p:cSld>
  <p:clrMapOvr>
    <a:masterClrMapping/>
  </p:clrMapOvr>
  <p:transition spd="slow"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Türkei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17</a:t>
            </a:r>
            <a:r>
              <a:rPr lang="de-DE" dirty="0"/>
              <a:t>   </a:t>
            </a:r>
            <a:r>
              <a:rPr lang="de-DE" sz="1400" dirty="0"/>
              <a:t>(ca. 19,6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2A72C90-9CC1-0090-48EC-5FD80DBC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2157"/>
      </p:ext>
    </p:extLst>
  </p:cSld>
  <p:clrMapOvr>
    <a:masterClrMapping/>
  </p:clrMapOvr>
  <p:transition spd="slow"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Ukraine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9</a:t>
            </a:r>
            <a:r>
              <a:rPr lang="de-DE" dirty="0"/>
              <a:t>  </a:t>
            </a:r>
            <a:r>
              <a:rPr lang="de-DE" sz="1400" dirty="0"/>
              <a:t>(ca. 32,9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AF78CD-9246-8B26-5FA2-CB5C8EDF6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61496"/>
      </p:ext>
    </p:extLst>
  </p:cSld>
  <p:clrMapOvr>
    <a:masterClrMapping/>
  </p:clrMapOvr>
  <p:transition spd="slow"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USA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</a:t>
            </a:r>
            <a:r>
              <a:rPr lang="de-DE" dirty="0"/>
              <a:t>   </a:t>
            </a:r>
            <a:r>
              <a:rPr lang="de-DE" sz="1400" dirty="0"/>
              <a:t>(ca. 157,7 Mio. ha von 1.387 Mio. ha Welt-Ackerfläche)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358B8D-6CF0-C4D1-0C9E-5FC682581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0325"/>
      </p:ext>
    </p:extLst>
  </p:cSld>
  <p:clrMapOvr>
    <a:masterClrMapping/>
  </p:clrMapOvr>
  <p:transition spd="slow"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Uruguay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85</a:t>
            </a:r>
            <a:r>
              <a:rPr lang="de-DE" dirty="0"/>
              <a:t>  </a:t>
            </a:r>
            <a:r>
              <a:rPr lang="de-DE" sz="1400" dirty="0"/>
              <a:t>(ca. 2,0 Mio. ha von 1.387 Mio. ha Welt-Ackerfläche)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B9297E5-0D60-AF95-87D2-04F80A2E6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59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4190"/>
      </p:ext>
    </p:extLst>
  </p:cSld>
  <p:clrMapOvr>
    <a:masterClrMapping/>
  </p:clrMapOvr>
  <p:transition spd="slow"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259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940A824-A456-B563-94B1-8283F342C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1260000"/>
            <a:ext cx="9000000" cy="54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82332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AABECC-C635-88A7-5A4C-CBDDAD16B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3663"/>
      </p:ext>
    </p:extLst>
  </p:cSld>
  <p:clrMapOvr>
    <a:masterClrMapping/>
  </p:clrMapOvr>
  <p:transition spd="slow"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260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0DC1B8-7BFA-3606-A30E-D0D3B9856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485815"/>
            <a:ext cx="9000000" cy="43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37389"/>
      </p:ext>
    </p:extLst>
  </p:cSld>
  <p:clrMapOvr>
    <a:masterClrMapping/>
  </p:clrMapOvr>
  <p:transition spd="slow"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261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C36260-1DCF-465F-EC11-745077E7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340000"/>
            <a:ext cx="9000000" cy="44309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AFD57B-5883-8EE6-6FF1-1D1E9E02E0A2}"/>
              </a:ext>
            </a:extLst>
          </p:cNvPr>
          <p:cNvSpPr txBox="1"/>
          <p:nvPr/>
        </p:nvSpPr>
        <p:spPr>
          <a:xfrm>
            <a:off x="3600000" y="1260000"/>
            <a:ext cx="28083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>
                <a:solidFill>
                  <a:srgbClr val="CC00FF"/>
                </a:solidFill>
              </a:rPr>
              <a:t>Stand 2024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3462793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BF838E-7B7F-BF0C-318D-9EE28C7C2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0391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2AE8EB-2543-46EB-1548-DD2F084BF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591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7C77BD-9034-164A-8D31-376466833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827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0F4B2E-0EA5-D214-1AA4-0BE5DBBB0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5433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4B711B-DF0E-8788-5E83-0ADA332CA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9742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Gerste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2BF3B1-4108-F7C9-91BA-88E781B7E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748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03DB06E-F76B-684B-1306-66F4CC51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999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B7D94F-7721-3219-78B3-72D0FC300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2916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A7FA13-B14B-4D70-B60E-67F79825B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8902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5001E7-3A7A-1056-2ECB-9AE6161A1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265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0B6236-E5FF-AB48-4983-51020735D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436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9BBC77-8E3D-D412-546A-DC7911CF6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6790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F238A49-7FF7-5122-B34C-BF8547CA3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0901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Argentinien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97360A-4DAF-F152-8F4E-E6DC182A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CDEFA9-FA61-C905-8858-9FC2F570A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5693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467400-728D-B738-5AA1-58A00C504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0492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5B7AE5-6FA4-1E9D-9B68-403019E71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702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Australien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749F75-5267-59D3-11BE-5D1DA1D78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82F159-A120-FE30-A727-42184897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4948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CB32E8-CF80-6C0E-39D2-F253B7BB0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96848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88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Brasilien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A5A479-CDFC-74CB-5ECB-2D10E9FC7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9347CC-A803-61B4-0B00-6B8E280D6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0393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019220-0561-D98B-85FE-D691563C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0473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EU – 27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2" name="Abgerundetes Rechteck 11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8332D7-D996-48E3-6F11-D9F3D3E14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578FB6-C40D-CD28-AF67-CE9633E29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673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F7246F-3CEF-FFAF-4FEA-368826002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13" name="Abgerundetes Rechteck 12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15E658-C61D-05C4-1DC6-6D9A48DCD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0407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Kanada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830FA9-82F7-9A32-6FB7-870FC48AF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F7B029-0A59-C13F-99F0-16DDD6B4C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5849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755C86-72CE-C362-0B94-8D6303E9E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955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Türkei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48AEFE-6FB3-34C0-7793-1B621AC12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84E86F-9F34-D82E-A07A-5DE4B74C2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5095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F29304B-2343-B6AE-7F97-E988C35E9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6870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Kasachstan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5C4564-90BD-C39B-72D6-20729BD28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94C65B-1807-2889-16D8-BD29D73F4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0250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F82800-34ED-1907-24BF-4B7674989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8162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11" name="Abgerundetes Rechteck 10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3FCD63-3A4D-3CF2-E9C8-B2AAA9A9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Russland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7758F6-E9BB-5851-E9FB-84D66D4A6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7DE2F1-59B9-B124-EF46-9BA0091A5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96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6F4390-CBD6-394A-78D7-6AC54025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4333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Ukraine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010A94-1356-21B9-F313-3A107EB21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88757B-20E4-DE8B-A15F-1D4333FDD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8688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CA17B7A-D33F-F697-AD48-E7E50D00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6377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USA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34F2A8-9859-BDE8-AC3A-13F2E7DE6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B3339A-FCD6-B78E-21B9-3B10D8F0A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9574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4BEDD6-1B89-9E8E-11D9-F8AAEB62C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0574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China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003B8F-D4FB-2A12-C362-4B7C9E4ED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807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Getreide </a:t>
            </a:r>
            <a:r>
              <a:rPr lang="de-DE" sz="1200" dirty="0">
                <a:solidFill>
                  <a:srgbClr val="0000FF"/>
                </a:solidFill>
              </a:rPr>
              <a:t>(o. Reis) </a:t>
            </a:r>
            <a:r>
              <a:rPr lang="de-DE" sz="2000" b="1" dirty="0">
                <a:solidFill>
                  <a:srgbClr val="0000FF"/>
                </a:solidFill>
              </a:rPr>
              <a:t>gesamt 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3501A05-AACA-DCA8-525A-17E24227E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7372"/>
      </p:ext>
    </p:ext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663C97-F005-167B-82F7-A55F0A682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7663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113992-81DA-6493-D9B3-8304D69CF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2578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 err="1">
                <a:solidFill>
                  <a:srgbClr val="0000FF"/>
                </a:solidFill>
              </a:rPr>
              <a:t>India</a:t>
            </a:r>
            <a:r>
              <a:rPr lang="de-DE" sz="1600" b="1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E5CCA2-937C-5E0D-7146-B01A19108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7490"/>
      </p:ext>
    </p:extLst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27E587-A086-CC7C-A430-00077B3A4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2589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43E6F09-9156-5F6D-2FFD-FD0A0AEF8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618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23838C-4881-57E9-829A-3986C256D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8461"/>
      </p:ext>
    </p:extLst>
  </p:cSld>
  <p:clrMapOvr>
    <a:masterClrMapping/>
  </p:clrMapOvr>
  <p:transition spd="slow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3406CB-96E1-FA94-A42D-CA463FDD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164"/>
      </p:ext>
    </p:extLst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Ölsaaten gesamt</a:t>
            </a:r>
            <a:r>
              <a:rPr lang="de-DE" sz="2000" b="1" dirty="0">
                <a:solidFill>
                  <a:srgbClr val="0000FF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ABA34F-A7EE-E703-8FD2-9F36E3D55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2144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7CD8E1-F56D-F48D-1989-8FB62401D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4861"/>
      </p:ext>
    </p:extLst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10C6AB-C7EB-C7A7-CFDA-FEF0DAE7F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16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4698E6-2317-3160-ABE9-753D0C728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8963950-67D1-8112-772B-FB0AFE097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48"/>
      </p:ext>
    </p:extLst>
  </p:cSld>
  <p:clrMapOvr>
    <a:masterClrMapping/>
  </p:clrMapOvr>
  <p:transition spd="slow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1A1DE21-4508-1DEF-C7C4-F1B658A0E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093"/>
      </p:ext>
    </p:ext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5DC722-686F-7559-4D2C-66F73BF10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4987"/>
      </p:ext>
    </p:extLst>
  </p:cSld>
  <p:clrMapOvr>
    <a:masterClrMapping/>
  </p:clrMapOvr>
  <p:transition spd="slow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A81DA92-DA3E-9B9D-F2EA-69539A8CE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7772"/>
      </p:ext>
    </p:extLst>
  </p:cSld>
  <p:clrMapOvr>
    <a:masterClrMapping/>
  </p:clrMapOvr>
  <p:transition spd="slow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16F2DE-21BF-B98C-EB4F-689061AE3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15017"/>
      </p:ext>
    </p:extLst>
  </p:cSld>
  <p:clrMapOvr>
    <a:masterClrMapping/>
  </p:clrMapOvr>
  <p:transition spd="slow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34B9ED-8631-0C24-851B-71EC4B73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182"/>
      </p:ext>
    </p:extLst>
  </p:cSld>
  <p:clrMapOvr>
    <a:masterClrMapping/>
  </p:clrMapOvr>
  <p:transition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FDF72F2-0E65-1E19-10C0-9EC5D7A15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2896"/>
      </p:ext>
    </p:extLst>
  </p:cSld>
  <p:clrMapOvr>
    <a:masterClrMapping/>
  </p:clrMapOvr>
  <p:transition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Sojabohnen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81B8AF-DEAA-1D54-B4C0-E6739A4D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4306"/>
      </p:ext>
    </p:extLst>
  </p:cSld>
  <p:clrMapOvr>
    <a:masterClrMapping/>
  </p:clrMapOvr>
  <p:transition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5B51B9F-8DFC-1876-C9B6-3C97E89DA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BEB5F29-A893-6931-8C9E-6C43F0B10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166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119CC87-4B74-8FCE-6F0A-5BE69DFC5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1632"/>
      </p:ext>
    </p:extLst>
  </p:cSld>
  <p:clrMapOvr>
    <a:masterClrMapping/>
  </p:clrMapOvr>
  <p:transition spd="slow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EB9903C-8998-3B9D-1D55-FB69C536A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CD17E6E-8F45-07BC-3C33-37700D6F5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FF5C01-93A5-64CA-6596-46F17BEA8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A6565B-46E5-575C-02BC-175F2DE22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1380"/>
      </p:ext>
    </p:extLst>
  </p:cSld>
  <p:clrMapOvr>
    <a:masterClrMapping/>
  </p:clrMapOvr>
  <p:transition spd="slow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436F71-0F0D-9378-3F01-D981B4DD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74860"/>
      </p:ext>
    </p:extLst>
  </p:cSld>
  <p:clrMapOvr>
    <a:masterClrMapping/>
  </p:clrMapOvr>
  <p:transition spd="slow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Raps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84BD2D-B75E-84DD-3C21-4F4BFD2F8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5056"/>
      </p:ext>
    </p:extLst>
  </p:cSld>
  <p:clrMapOvr>
    <a:masterClrMapping/>
  </p:clrMapOvr>
  <p:transition spd="slow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0907E4-7FA2-B7B8-4A6E-A6E78E15F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9040E18-F4CD-1838-944A-94A133ADF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2254"/>
      </p:ext>
    </p:extLst>
  </p:cSld>
  <p:clrMapOvr>
    <a:masterClrMapping/>
  </p:clrMapOvr>
  <p:transition spd="slow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529C3D-F118-806E-0234-0BAD46790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68F8172-D1CB-0B32-E354-569FB68D8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Larissa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80000">
              <a:schemeClr val="bg1"/>
            </a:gs>
            <a:gs pos="100000">
              <a:schemeClr val="bg1">
                <a:lumMod val="65000"/>
              </a:schemeClr>
            </a:gs>
          </a:gsLst>
          <a:path path="rect">
            <a:fillToRect l="50000" t="50000" r="50000" b="50000"/>
          </a:path>
        </a:gradFill>
        <a:ln w="635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sz="1400" b="1" dirty="0">
            <a:solidFill>
              <a:schemeClr val="bg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3576</Words>
  <Application>Microsoft Office PowerPoint</Application>
  <PresentationFormat>Bildschirmpräsentation (4:3)</PresentationFormat>
  <Paragraphs>1397</Paragraphs>
  <Slides>261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261</vt:i4>
      </vt:variant>
    </vt:vector>
  </HeadingPairs>
  <TitlesOfParts>
    <vt:vector size="265" baseType="lpstr">
      <vt:lpstr>Arial</vt:lpstr>
      <vt:lpstr>Calibri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Schmid, Werner (LEL)</dc:creator>
  <cp:lastModifiedBy>Werner Schmid</cp:lastModifiedBy>
  <cp:revision>4147</cp:revision>
  <cp:lastPrinted>2023-09-13T16:35:16Z</cp:lastPrinted>
  <dcterms:created xsi:type="dcterms:W3CDTF">2019-08-22T11:48:22Z</dcterms:created>
  <dcterms:modified xsi:type="dcterms:W3CDTF">2026-01-14T07:35:27Z</dcterms:modified>
</cp:coreProperties>
</file>