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14.08.2024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AUG2024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(12.08.2024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7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3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5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40676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5"/>
            <a:ext cx="8640000" cy="6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(AUG24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2024/25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(4.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</a:rPr>
              <a:t>India</a:t>
            </a:r>
            <a:r>
              <a:rPr lang="de-DE" sz="1600" b="1" dirty="0" smtClean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8640000" cy="39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3227</cp:revision>
  <cp:lastPrinted>2023-09-13T16:35:16Z</cp:lastPrinted>
  <dcterms:created xsi:type="dcterms:W3CDTF">2019-08-22T11:48:22Z</dcterms:created>
  <dcterms:modified xsi:type="dcterms:W3CDTF">2024-08-14T06:59:51Z</dcterms:modified>
</cp:coreProperties>
</file>