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87" d="100"/>
          <a:sy n="87" d="100"/>
        </p:scale>
        <p:origin x="518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JUN2025</a:t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Schmid, LEL Schwäbisch Gmünd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4D54EF-739C-D19F-2A1C-56E4B628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58B42F-EF0B-A502-0D6B-51F027E6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29F1E-FBED-A0A2-601A-730D380B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70FFA9-472A-2237-54D5-EEA44D90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3A6EAA-9673-8367-AE22-DB5FD0EC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E0C121-4D52-406B-6F71-343C2CB6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25A39D-AC4D-DAB3-8BB7-7328B332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24B18F-2CBA-0A82-4EB5-9224479D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D13625-4B2C-59A7-8717-047CEAA0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0F98DC-02BE-E071-B4C6-E7269723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26.06.2025)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4.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299AB3-A02E-02C7-FF0D-CDE7ACFD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DF2EF3-CC95-ACBB-9B18-2F6A4278B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C3E657-6673-3FF0-12CC-10150C05A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2C9655-DEC9-16A0-EAE5-C5713544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599A91-B3D7-CE9C-C37B-343ED6E0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6A1E1-C2EF-8E7E-E66C-F12498C6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0C9EA2-AE1A-212E-617E-A9ACD4C43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112E6A-975B-3D8C-ECD2-7551E579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610452-25D4-5F8A-210E-887DE87B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CE369-C609-941E-857F-4C5A9B0A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6DB1A7-0978-7013-11ED-93FA6681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8CF729-AAB1-D8B4-BE58-F0DFD23B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C0E68F-9780-1CD1-FC23-591B8331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DAB33-1D4A-660F-4FD0-83A7BCB7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5D35C1-FF1A-BA64-F265-518B263D0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DB176D-BF8C-587E-7011-2E80254C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029407-8769-65A5-8114-E58564732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C34C1E-9935-F1D0-C291-82454614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AC6482-CC70-A309-DEB6-6BF39D2F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82D6DF-37E2-557B-3766-D664FA34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FAC89D-E111-9ADA-6FFD-F0CEBCFE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D444F1-BB15-5CB2-9A6B-0539DAAE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98E1D4-0788-D0C0-BCF3-2EB690BC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4C498-EC73-99B8-B9D2-4E76C8DB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EA11A9-C5FF-90CD-2A3F-A1C6652E1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D4E448-DDC4-9E9F-D27A-881467AD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02D3A2-C48E-7580-7F62-03EF1042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B7D98A-7852-581F-9A5D-3A7EF55A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01C8B8-DA60-9510-1913-98074EAA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F62B77-95F6-756E-5268-8234E628E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E0741E-C37C-8DF5-A9EF-3BF1949AA0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61BF50-A73E-F8EC-A738-F8E85EB9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AE57D1-8B96-C186-4D58-A9A45147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26C452-8251-72AB-8E31-1286F0B10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AC57D9-2F86-DC77-0445-2191A8655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3EC8D8-2129-18CF-37C3-E0B277665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C82C25-0E02-2DFD-4B37-EFB76156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9B763F-0F1D-B17E-735A-A375C3F9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A18E7E-C09D-A03D-88F5-F7DE9F61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1F9804-1DF7-3B13-13FB-B69D2A874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139C5E-8841-0898-081C-9F9D3AF8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0FB722-57BC-843C-EE08-97163919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B88542-9506-7947-1595-130D7387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1466</cp:revision>
  <cp:lastPrinted>2024-12-27T10:13:04Z</cp:lastPrinted>
  <dcterms:created xsi:type="dcterms:W3CDTF">2019-08-22T11:48:22Z</dcterms:created>
  <dcterms:modified xsi:type="dcterms:W3CDTF">2025-06-30T12:38:54Z</dcterms:modified>
</cp:coreProperties>
</file>