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slides/slide122.xml" ContentType="application/vnd.openxmlformats-officedocument.presentationml.slide+xml"/>
  <Override PartName="/ppt/slides/slide123.xml" ContentType="application/vnd.openxmlformats-officedocument.presentationml.slide+xml"/>
  <Override PartName="/ppt/slides/slide124.xml" ContentType="application/vnd.openxmlformats-officedocument.presentationml.slide+xml"/>
  <Override PartName="/ppt/slides/slide125.xml" ContentType="application/vnd.openxmlformats-officedocument.presentationml.slide+xml"/>
  <Override PartName="/ppt/slides/slide126.xml" ContentType="application/vnd.openxmlformats-officedocument.presentationml.slide+xml"/>
  <Override PartName="/ppt/slides/slide127.xml" ContentType="application/vnd.openxmlformats-officedocument.presentationml.slide+xml"/>
  <Override PartName="/ppt/slides/slide128.xml" ContentType="application/vnd.openxmlformats-officedocument.presentationml.slide+xml"/>
  <Override PartName="/ppt/slides/slide129.xml" ContentType="application/vnd.openxmlformats-officedocument.presentationml.slide+xml"/>
  <Override PartName="/ppt/slides/slide130.xml" ContentType="application/vnd.openxmlformats-officedocument.presentationml.slide+xml"/>
  <Override PartName="/ppt/slides/slide131.xml" ContentType="application/vnd.openxmlformats-officedocument.presentationml.slide+xml"/>
  <Override PartName="/ppt/slides/slide132.xml" ContentType="application/vnd.openxmlformats-officedocument.presentationml.slide+xml"/>
  <Override PartName="/ppt/slides/slide133.xml" ContentType="application/vnd.openxmlformats-officedocument.presentationml.slide+xml"/>
  <Override PartName="/ppt/slides/slide134.xml" ContentType="application/vnd.openxmlformats-officedocument.presentationml.slide+xml"/>
  <Override PartName="/ppt/slides/slide135.xml" ContentType="application/vnd.openxmlformats-officedocument.presentationml.slide+xml"/>
  <Override PartName="/ppt/slides/slide136.xml" ContentType="application/vnd.openxmlformats-officedocument.presentationml.slide+xml"/>
  <Override PartName="/ppt/slides/slide137.xml" ContentType="application/vnd.openxmlformats-officedocument.presentationml.slide+xml"/>
  <Override PartName="/ppt/slides/slide138.xml" ContentType="application/vnd.openxmlformats-officedocument.presentationml.slide+xml"/>
  <Override PartName="/ppt/slides/slide139.xml" ContentType="application/vnd.openxmlformats-officedocument.presentationml.slide+xml"/>
  <Override PartName="/ppt/slides/slide140.xml" ContentType="application/vnd.openxmlformats-officedocument.presentationml.slide+xml"/>
  <Override PartName="/ppt/slides/slide141.xml" ContentType="application/vnd.openxmlformats-officedocument.presentationml.slide+xml"/>
  <Override PartName="/ppt/slides/slide142.xml" ContentType="application/vnd.openxmlformats-officedocument.presentationml.slide+xml"/>
  <Override PartName="/ppt/slides/slide143.xml" ContentType="application/vnd.openxmlformats-officedocument.presentationml.slide+xml"/>
  <Override PartName="/ppt/slides/slide144.xml" ContentType="application/vnd.openxmlformats-officedocument.presentationml.slide+xml"/>
  <Override PartName="/ppt/slides/slide145.xml" ContentType="application/vnd.openxmlformats-officedocument.presentationml.slide+xml"/>
  <Override PartName="/ppt/slides/slide146.xml" ContentType="application/vnd.openxmlformats-officedocument.presentationml.slide+xml"/>
  <Override PartName="/ppt/slides/slide147.xml" ContentType="application/vnd.openxmlformats-officedocument.presentationml.slide+xml"/>
  <Override PartName="/ppt/slides/slide148.xml" ContentType="application/vnd.openxmlformats-officedocument.presentationml.slide+xml"/>
  <Override PartName="/ppt/slides/slide149.xml" ContentType="application/vnd.openxmlformats-officedocument.presentationml.slide+xml"/>
  <Override PartName="/ppt/slides/slide150.xml" ContentType="application/vnd.openxmlformats-officedocument.presentationml.slide+xml"/>
  <Override PartName="/ppt/slides/slide151.xml" ContentType="application/vnd.openxmlformats-officedocument.presentationml.slide+xml"/>
  <Override PartName="/ppt/slides/slide152.xml" ContentType="application/vnd.openxmlformats-officedocument.presentationml.slide+xml"/>
  <Override PartName="/ppt/slides/slide153.xml" ContentType="application/vnd.openxmlformats-officedocument.presentationml.slide+xml"/>
  <Override PartName="/ppt/slides/slide154.xml" ContentType="application/vnd.openxmlformats-officedocument.presentationml.slide+xml"/>
  <Override PartName="/ppt/slides/slide155.xml" ContentType="application/vnd.openxmlformats-officedocument.presentationml.slide+xml"/>
  <Override PartName="/ppt/slides/slide156.xml" ContentType="application/vnd.openxmlformats-officedocument.presentationml.slide+xml"/>
  <Override PartName="/ppt/slides/slide157.xml" ContentType="application/vnd.openxmlformats-officedocument.presentationml.slide+xml"/>
  <Override PartName="/ppt/slides/slide158.xml" ContentType="application/vnd.openxmlformats-officedocument.presentationml.slide+xml"/>
  <Override PartName="/ppt/slides/slide159.xml" ContentType="application/vnd.openxmlformats-officedocument.presentationml.slide+xml"/>
  <Override PartName="/ppt/slides/slide160.xml" ContentType="application/vnd.openxmlformats-officedocument.presentationml.slide+xml"/>
  <Override PartName="/ppt/slides/slide161.xml" ContentType="application/vnd.openxmlformats-officedocument.presentationml.slide+xml"/>
  <Override PartName="/ppt/slides/slide162.xml" ContentType="application/vnd.openxmlformats-officedocument.presentationml.slide+xml"/>
  <Override PartName="/ppt/slides/slide163.xml" ContentType="application/vnd.openxmlformats-officedocument.presentationml.slide+xml"/>
  <Override PartName="/ppt/slides/slide164.xml" ContentType="application/vnd.openxmlformats-officedocument.presentationml.slide+xml"/>
  <Override PartName="/ppt/slides/slide165.xml" ContentType="application/vnd.openxmlformats-officedocument.presentationml.slide+xml"/>
  <Override PartName="/ppt/slides/slide166.xml" ContentType="application/vnd.openxmlformats-officedocument.presentationml.slide+xml"/>
  <Override PartName="/ppt/slides/slide167.xml" ContentType="application/vnd.openxmlformats-officedocument.presentationml.slide+xml"/>
  <Override PartName="/ppt/slides/slide168.xml" ContentType="application/vnd.openxmlformats-officedocument.presentationml.slide+xml"/>
  <Override PartName="/ppt/slides/slide169.xml" ContentType="application/vnd.openxmlformats-officedocument.presentationml.slide+xml"/>
  <Override PartName="/ppt/slides/slide170.xml" ContentType="application/vnd.openxmlformats-officedocument.presentationml.slide+xml"/>
  <Override PartName="/ppt/slides/slide171.xml" ContentType="application/vnd.openxmlformats-officedocument.presentationml.slide+xml"/>
  <Override PartName="/ppt/slides/slide172.xml" ContentType="application/vnd.openxmlformats-officedocument.presentationml.slide+xml"/>
  <Override PartName="/ppt/slides/slide173.xml" ContentType="application/vnd.openxmlformats-officedocument.presentationml.slide+xml"/>
  <Override PartName="/ppt/slides/slide174.xml" ContentType="application/vnd.openxmlformats-officedocument.presentationml.slide+xml"/>
  <Override PartName="/ppt/slides/slide175.xml" ContentType="application/vnd.openxmlformats-officedocument.presentationml.slide+xml"/>
  <Override PartName="/ppt/slides/slide176.xml" ContentType="application/vnd.openxmlformats-officedocument.presentationml.slide+xml"/>
  <Override PartName="/ppt/slides/slide177.xml" ContentType="application/vnd.openxmlformats-officedocument.presentationml.slide+xml"/>
  <Override PartName="/ppt/slides/slide178.xml" ContentType="application/vnd.openxmlformats-officedocument.presentationml.slide+xml"/>
  <Override PartName="/ppt/slides/slide179.xml" ContentType="application/vnd.openxmlformats-officedocument.presentationml.slide+xml"/>
  <Override PartName="/ppt/slides/slide180.xml" ContentType="application/vnd.openxmlformats-officedocument.presentationml.slide+xml"/>
  <Override PartName="/ppt/slides/slide181.xml" ContentType="application/vnd.openxmlformats-officedocument.presentationml.slide+xml"/>
  <Override PartName="/ppt/slides/slide182.xml" ContentType="application/vnd.openxmlformats-officedocument.presentationml.slide+xml"/>
  <Override PartName="/ppt/slides/slide183.xml" ContentType="application/vnd.openxmlformats-officedocument.presentationml.slide+xml"/>
  <Override PartName="/ppt/slides/slide184.xml" ContentType="application/vnd.openxmlformats-officedocument.presentationml.slide+xml"/>
  <Override PartName="/ppt/slides/slide185.xml" ContentType="application/vnd.openxmlformats-officedocument.presentationml.slide+xml"/>
  <Override PartName="/ppt/slides/slide186.xml" ContentType="application/vnd.openxmlformats-officedocument.presentationml.slide+xml"/>
  <Override PartName="/ppt/slides/slide187.xml" ContentType="application/vnd.openxmlformats-officedocument.presentationml.slide+xml"/>
  <Override PartName="/ppt/slides/slide188.xml" ContentType="application/vnd.openxmlformats-officedocument.presentationml.slide+xml"/>
  <Override PartName="/ppt/slides/slide189.xml" ContentType="application/vnd.openxmlformats-officedocument.presentationml.slide+xml"/>
  <Override PartName="/ppt/slides/slide190.xml" ContentType="application/vnd.openxmlformats-officedocument.presentationml.slide+xml"/>
  <Override PartName="/ppt/slides/slide191.xml" ContentType="application/vnd.openxmlformats-officedocument.presentationml.slide+xml"/>
  <Override PartName="/ppt/slides/slide192.xml" ContentType="application/vnd.openxmlformats-officedocument.presentationml.slide+xml"/>
  <Override PartName="/ppt/slides/slide193.xml" ContentType="application/vnd.openxmlformats-officedocument.presentationml.slide+xml"/>
  <Override PartName="/ppt/slides/slide194.xml" ContentType="application/vnd.openxmlformats-officedocument.presentationml.slide+xml"/>
  <Override PartName="/ppt/slides/slide195.xml" ContentType="application/vnd.openxmlformats-officedocument.presentationml.slide+xml"/>
  <Override PartName="/ppt/slides/slide196.xml" ContentType="application/vnd.openxmlformats-officedocument.presentationml.slide+xml"/>
  <Override PartName="/ppt/slides/slide197.xml" ContentType="application/vnd.openxmlformats-officedocument.presentationml.slide+xml"/>
  <Override PartName="/ppt/slides/slide198.xml" ContentType="application/vnd.openxmlformats-officedocument.presentationml.slide+xml"/>
  <Override PartName="/ppt/slides/slide199.xml" ContentType="application/vnd.openxmlformats-officedocument.presentationml.slide+xml"/>
  <Override PartName="/ppt/slides/slide200.xml" ContentType="application/vnd.openxmlformats-officedocument.presentationml.slide+xml"/>
  <Override PartName="/ppt/slides/slide201.xml" ContentType="application/vnd.openxmlformats-officedocument.presentationml.slide+xml"/>
  <Override PartName="/ppt/slides/slide202.xml" ContentType="application/vnd.openxmlformats-officedocument.presentationml.slide+xml"/>
  <Override PartName="/ppt/slides/slide203.xml" ContentType="application/vnd.openxmlformats-officedocument.presentationml.slide+xml"/>
  <Override PartName="/ppt/slides/slide204.xml" ContentType="application/vnd.openxmlformats-officedocument.presentationml.slide+xml"/>
  <Override PartName="/ppt/slides/slide205.xml" ContentType="application/vnd.openxmlformats-officedocument.presentationml.slide+xml"/>
  <Override PartName="/ppt/slides/slide206.xml" ContentType="application/vnd.openxmlformats-officedocument.presentationml.slide+xml"/>
  <Override PartName="/ppt/slides/slide207.xml" ContentType="application/vnd.openxmlformats-officedocument.presentationml.slide+xml"/>
  <Override PartName="/ppt/slides/slide208.xml" ContentType="application/vnd.openxmlformats-officedocument.presentationml.slide+xml"/>
  <Override PartName="/ppt/slides/slide209.xml" ContentType="application/vnd.openxmlformats-officedocument.presentationml.slide+xml"/>
  <Override PartName="/ppt/slides/slide210.xml" ContentType="application/vnd.openxmlformats-officedocument.presentationml.slide+xml"/>
  <Override PartName="/ppt/slides/slide211.xml" ContentType="application/vnd.openxmlformats-officedocument.presentationml.slide+xml"/>
  <Override PartName="/ppt/slides/slide212.xml" ContentType="application/vnd.openxmlformats-officedocument.presentationml.slide+xml"/>
  <Override PartName="/ppt/slides/slide213.xml" ContentType="application/vnd.openxmlformats-officedocument.presentationml.slide+xml"/>
  <Override PartName="/ppt/slides/slide214.xml" ContentType="application/vnd.openxmlformats-officedocument.presentationml.slide+xml"/>
  <Override PartName="/ppt/slides/slide215.xml" ContentType="application/vnd.openxmlformats-officedocument.presentationml.slide+xml"/>
  <Override PartName="/ppt/slides/slide216.xml" ContentType="application/vnd.openxmlformats-officedocument.presentationml.slide+xml"/>
  <Override PartName="/ppt/slides/slide217.xml" ContentType="application/vnd.openxmlformats-officedocument.presentationml.slide+xml"/>
  <Override PartName="/ppt/slides/slide218.xml" ContentType="application/vnd.openxmlformats-officedocument.presentationml.slide+xml"/>
  <Override PartName="/ppt/slides/slide219.xml" ContentType="application/vnd.openxmlformats-officedocument.presentationml.slide+xml"/>
  <Override PartName="/ppt/slides/slide220.xml" ContentType="application/vnd.openxmlformats-officedocument.presentationml.slide+xml"/>
  <Override PartName="/ppt/slides/slide221.xml" ContentType="application/vnd.openxmlformats-officedocument.presentationml.slide+xml"/>
  <Override PartName="/ppt/slides/slide222.xml" ContentType="application/vnd.openxmlformats-officedocument.presentationml.slide+xml"/>
  <Override PartName="/ppt/slides/slide223.xml" ContentType="application/vnd.openxmlformats-officedocument.presentationml.slide+xml"/>
  <Override PartName="/ppt/slides/slide224.xml" ContentType="application/vnd.openxmlformats-officedocument.presentationml.slide+xml"/>
  <Override PartName="/ppt/slides/slide225.xml" ContentType="application/vnd.openxmlformats-officedocument.presentationml.slide+xml"/>
  <Override PartName="/ppt/slides/slide226.xml" ContentType="application/vnd.openxmlformats-officedocument.presentationml.slide+xml"/>
  <Override PartName="/ppt/slides/slide227.xml" ContentType="application/vnd.openxmlformats-officedocument.presentationml.slide+xml"/>
  <Override PartName="/ppt/slides/slide228.xml" ContentType="application/vnd.openxmlformats-officedocument.presentationml.slide+xml"/>
  <Override PartName="/ppt/slides/slide229.xml" ContentType="application/vnd.openxmlformats-officedocument.presentationml.slide+xml"/>
  <Override PartName="/ppt/slides/slide230.xml" ContentType="application/vnd.openxmlformats-officedocument.presentationml.slide+xml"/>
  <Override PartName="/ppt/slides/slide231.xml" ContentType="application/vnd.openxmlformats-officedocument.presentationml.slide+xml"/>
  <Override PartName="/ppt/slides/slide232.xml" ContentType="application/vnd.openxmlformats-officedocument.presentationml.slide+xml"/>
  <Override PartName="/ppt/slides/slide233.xml" ContentType="application/vnd.openxmlformats-officedocument.presentationml.slide+xml"/>
  <Override PartName="/ppt/slides/slide234.xml" ContentType="application/vnd.openxmlformats-officedocument.presentationml.slide+xml"/>
  <Override PartName="/ppt/slides/slide235.xml" ContentType="application/vnd.openxmlformats-officedocument.presentationml.slide+xml"/>
  <Override PartName="/ppt/slides/slide236.xml" ContentType="application/vnd.openxmlformats-officedocument.presentationml.slide+xml"/>
  <Override PartName="/ppt/slides/slide237.xml" ContentType="application/vnd.openxmlformats-officedocument.presentationml.slide+xml"/>
  <Override PartName="/ppt/slides/slide238.xml" ContentType="application/vnd.openxmlformats-officedocument.presentationml.slide+xml"/>
  <Override PartName="/ppt/slides/slide239.xml" ContentType="application/vnd.openxmlformats-officedocument.presentationml.slide+xml"/>
  <Override PartName="/ppt/slides/slide240.xml" ContentType="application/vnd.openxmlformats-officedocument.presentationml.slide+xml"/>
  <Override PartName="/ppt/slides/slide241.xml" ContentType="application/vnd.openxmlformats-officedocument.presentationml.slide+xml"/>
  <Override PartName="/ppt/slides/slide242.xml" ContentType="application/vnd.openxmlformats-officedocument.presentationml.slide+xml"/>
  <Override PartName="/ppt/slides/slide243.xml" ContentType="application/vnd.openxmlformats-officedocument.presentationml.slide+xml"/>
  <Override PartName="/ppt/slides/slide244.xml" ContentType="application/vnd.openxmlformats-officedocument.presentationml.slide+xml"/>
  <Override PartName="/ppt/slides/slide245.xml" ContentType="application/vnd.openxmlformats-officedocument.presentationml.slide+xml"/>
  <Override PartName="/ppt/slides/slide246.xml" ContentType="application/vnd.openxmlformats-officedocument.presentationml.slide+xml"/>
  <Override PartName="/ppt/slides/slide247.xml" ContentType="application/vnd.openxmlformats-officedocument.presentationml.slide+xml"/>
  <Override PartName="/ppt/slides/slide248.xml" ContentType="application/vnd.openxmlformats-officedocument.presentationml.slide+xml"/>
  <Override PartName="/ppt/slides/slide249.xml" ContentType="application/vnd.openxmlformats-officedocument.presentationml.slide+xml"/>
  <Override PartName="/ppt/slides/slide250.xml" ContentType="application/vnd.openxmlformats-officedocument.presentationml.slide+xml"/>
  <Override PartName="/ppt/slides/slide251.xml" ContentType="application/vnd.openxmlformats-officedocument.presentationml.slide+xml"/>
  <Override PartName="/ppt/slides/slide252.xml" ContentType="application/vnd.openxmlformats-officedocument.presentationml.slide+xml"/>
  <Override PartName="/ppt/slides/slide253.xml" ContentType="application/vnd.openxmlformats-officedocument.presentationml.slide+xml"/>
  <Override PartName="/ppt/slides/slide254.xml" ContentType="application/vnd.openxmlformats-officedocument.presentationml.slide+xml"/>
  <Override PartName="/ppt/slides/slide255.xml" ContentType="application/vnd.openxmlformats-officedocument.presentationml.slide+xml"/>
  <Override PartName="/ppt/slides/slide256.xml" ContentType="application/vnd.openxmlformats-officedocument.presentationml.slide+xml"/>
  <Override PartName="/ppt/slides/slide257.xml" ContentType="application/vnd.openxmlformats-officedocument.presentationml.slide+xml"/>
  <Override PartName="/ppt/slides/slide258.xml" ContentType="application/vnd.openxmlformats-officedocument.presentationml.slide+xml"/>
  <Override PartName="/ppt/slides/slide259.xml" ContentType="application/vnd.openxmlformats-officedocument.presentationml.slide+xml"/>
  <Override PartName="/ppt/slides/slide260.xml" ContentType="application/vnd.openxmlformats-officedocument.presentationml.slide+xml"/>
  <Override PartName="/ppt/slides/slide26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63"/>
  </p:notesMasterIdLst>
  <p:sldIdLst>
    <p:sldId id="347" r:id="rId2"/>
    <p:sldId id="256" r:id="rId3"/>
    <p:sldId id="348" r:id="rId4"/>
    <p:sldId id="350" r:id="rId5"/>
    <p:sldId id="257" r:id="rId6"/>
    <p:sldId id="258" r:id="rId7"/>
    <p:sldId id="309" r:id="rId8"/>
    <p:sldId id="259" r:id="rId9"/>
    <p:sldId id="516" r:id="rId10"/>
    <p:sldId id="273" r:id="rId11"/>
    <p:sldId id="276" r:id="rId12"/>
    <p:sldId id="277" r:id="rId13"/>
    <p:sldId id="351" r:id="rId14"/>
    <p:sldId id="352" r:id="rId15"/>
    <p:sldId id="310" r:id="rId16"/>
    <p:sldId id="278" r:id="rId17"/>
    <p:sldId id="517" r:id="rId18"/>
    <p:sldId id="279" r:id="rId19"/>
    <p:sldId id="280" r:id="rId20"/>
    <p:sldId id="281" r:id="rId21"/>
    <p:sldId id="353" r:id="rId22"/>
    <p:sldId id="354" r:id="rId23"/>
    <p:sldId id="311" r:id="rId24"/>
    <p:sldId id="282" r:id="rId25"/>
    <p:sldId id="518" r:id="rId26"/>
    <p:sldId id="283" r:id="rId27"/>
    <p:sldId id="284" r:id="rId28"/>
    <p:sldId id="285" r:id="rId29"/>
    <p:sldId id="355" r:id="rId30"/>
    <p:sldId id="356" r:id="rId31"/>
    <p:sldId id="357" r:id="rId32"/>
    <p:sldId id="358" r:id="rId33"/>
    <p:sldId id="519" r:id="rId34"/>
    <p:sldId id="359" r:id="rId35"/>
    <p:sldId id="360" r:id="rId36"/>
    <p:sldId id="361" r:id="rId37"/>
    <p:sldId id="369" r:id="rId38"/>
    <p:sldId id="368" r:id="rId39"/>
    <p:sldId id="260" r:id="rId40"/>
    <p:sldId id="388" r:id="rId41"/>
    <p:sldId id="389" r:id="rId42"/>
    <p:sldId id="286" r:id="rId43"/>
    <p:sldId id="370" r:id="rId44"/>
    <p:sldId id="371" r:id="rId45"/>
    <p:sldId id="288" r:id="rId46"/>
    <p:sldId id="372" r:id="rId47"/>
    <p:sldId id="373" r:id="rId48"/>
    <p:sldId id="289" r:id="rId49"/>
    <p:sldId id="374" r:id="rId50"/>
    <p:sldId id="375" r:id="rId51"/>
    <p:sldId id="290" r:id="rId52"/>
    <p:sldId id="380" r:id="rId53"/>
    <p:sldId id="381" r:id="rId54"/>
    <p:sldId id="293" r:id="rId55"/>
    <p:sldId id="376" r:id="rId56"/>
    <p:sldId id="377" r:id="rId57"/>
    <p:sldId id="291" r:id="rId58"/>
    <p:sldId id="378" r:id="rId59"/>
    <p:sldId id="379" r:id="rId60"/>
    <p:sldId id="292" r:id="rId61"/>
    <p:sldId id="382" r:id="rId62"/>
    <p:sldId id="383" r:id="rId63"/>
    <p:sldId id="294" r:id="rId64"/>
    <p:sldId id="384" r:id="rId65"/>
    <p:sldId id="385" r:id="rId66"/>
    <p:sldId id="287" r:id="rId67"/>
    <p:sldId id="506" r:id="rId68"/>
    <p:sldId id="507" r:id="rId69"/>
    <p:sldId id="508" r:id="rId70"/>
    <p:sldId id="533" r:id="rId71"/>
    <p:sldId id="534" r:id="rId72"/>
    <p:sldId id="535" r:id="rId73"/>
    <p:sldId id="349" r:id="rId74"/>
    <p:sldId id="362" r:id="rId75"/>
    <p:sldId id="312" r:id="rId76"/>
    <p:sldId id="313" r:id="rId77"/>
    <p:sldId id="314" r:id="rId78"/>
    <p:sldId id="317" r:id="rId79"/>
    <p:sldId id="520" r:id="rId80"/>
    <p:sldId id="318" r:id="rId81"/>
    <p:sldId id="488" r:id="rId82"/>
    <p:sldId id="319" r:id="rId83"/>
    <p:sldId id="489" r:id="rId84"/>
    <p:sldId id="320" r:id="rId85"/>
    <p:sldId id="363" r:id="rId86"/>
    <p:sldId id="364" r:id="rId87"/>
    <p:sldId id="315" r:id="rId88"/>
    <p:sldId id="321" r:id="rId89"/>
    <p:sldId id="521" r:id="rId90"/>
    <p:sldId id="322" r:id="rId91"/>
    <p:sldId id="323" r:id="rId92"/>
    <p:sldId id="324" r:id="rId93"/>
    <p:sldId id="365" r:id="rId94"/>
    <p:sldId id="366" r:id="rId95"/>
    <p:sldId id="316" r:id="rId96"/>
    <p:sldId id="325" r:id="rId97"/>
    <p:sldId id="522" r:id="rId98"/>
    <p:sldId id="326" r:id="rId99"/>
    <p:sldId id="327" r:id="rId100"/>
    <p:sldId id="328" r:id="rId101"/>
    <p:sldId id="444" r:id="rId102"/>
    <p:sldId id="445" r:id="rId103"/>
    <p:sldId id="446" r:id="rId104"/>
    <p:sldId id="447" r:id="rId105"/>
    <p:sldId id="523" r:id="rId106"/>
    <p:sldId id="448" r:id="rId107"/>
    <p:sldId id="539" r:id="rId108"/>
    <p:sldId id="450" r:id="rId109"/>
    <p:sldId id="390" r:id="rId110"/>
    <p:sldId id="367" r:id="rId111"/>
    <p:sldId id="329" r:id="rId112"/>
    <p:sldId id="391" r:id="rId113"/>
    <p:sldId id="392" r:id="rId114"/>
    <p:sldId id="330" r:id="rId115"/>
    <p:sldId id="393" r:id="rId116"/>
    <p:sldId id="394" r:id="rId117"/>
    <p:sldId id="331" r:id="rId118"/>
    <p:sldId id="395" r:id="rId119"/>
    <p:sldId id="396" r:id="rId120"/>
    <p:sldId id="332" r:id="rId121"/>
    <p:sldId id="397" r:id="rId122"/>
    <p:sldId id="398" r:id="rId123"/>
    <p:sldId id="333" r:id="rId124"/>
    <p:sldId id="399" r:id="rId125"/>
    <p:sldId id="400" r:id="rId126"/>
    <p:sldId id="334" r:id="rId127"/>
    <p:sldId id="401" r:id="rId128"/>
    <p:sldId id="402" r:id="rId129"/>
    <p:sldId id="335" r:id="rId130"/>
    <p:sldId id="403" r:id="rId131"/>
    <p:sldId id="404" r:id="rId132"/>
    <p:sldId id="336" r:id="rId133"/>
    <p:sldId id="405" r:id="rId134"/>
    <p:sldId id="406" r:id="rId135"/>
    <p:sldId id="337" r:id="rId136"/>
    <p:sldId id="407" r:id="rId137"/>
    <p:sldId id="408" r:id="rId138"/>
    <p:sldId id="338" r:id="rId139"/>
    <p:sldId id="509" r:id="rId140"/>
    <p:sldId id="510" r:id="rId141"/>
    <p:sldId id="511" r:id="rId142"/>
    <p:sldId id="536" r:id="rId143"/>
    <p:sldId id="537" r:id="rId144"/>
    <p:sldId id="538" r:id="rId145"/>
    <p:sldId id="409" r:id="rId146"/>
    <p:sldId id="410" r:id="rId147"/>
    <p:sldId id="341" r:id="rId148"/>
    <p:sldId id="342" r:id="rId149"/>
    <p:sldId id="413" r:id="rId150"/>
    <p:sldId id="412" r:id="rId151"/>
    <p:sldId id="343" r:id="rId152"/>
    <p:sldId id="339" r:id="rId153"/>
    <p:sldId id="524" r:id="rId154"/>
    <p:sldId id="344" r:id="rId155"/>
    <p:sldId id="345" r:id="rId156"/>
    <p:sldId id="346" r:id="rId157"/>
    <p:sldId id="411" r:id="rId158"/>
    <p:sldId id="414" r:id="rId159"/>
    <p:sldId id="415" r:id="rId160"/>
    <p:sldId id="416" r:id="rId161"/>
    <p:sldId id="525" r:id="rId162"/>
    <p:sldId id="417" r:id="rId163"/>
    <p:sldId id="418" r:id="rId164"/>
    <p:sldId id="419" r:id="rId165"/>
    <p:sldId id="420" r:id="rId166"/>
    <p:sldId id="421" r:id="rId167"/>
    <p:sldId id="422" r:id="rId168"/>
    <p:sldId id="426" r:id="rId169"/>
    <p:sldId id="526" r:id="rId170"/>
    <p:sldId id="423" r:id="rId171"/>
    <p:sldId id="424" r:id="rId172"/>
    <p:sldId id="425" r:id="rId173"/>
    <p:sldId id="427" r:id="rId174"/>
    <p:sldId id="428" r:id="rId175"/>
    <p:sldId id="429" r:id="rId176"/>
    <p:sldId id="430" r:id="rId177"/>
    <p:sldId id="527" r:id="rId178"/>
    <p:sldId id="431" r:id="rId179"/>
    <p:sldId id="432" r:id="rId180"/>
    <p:sldId id="433" r:id="rId181"/>
    <p:sldId id="434" r:id="rId182"/>
    <p:sldId id="435" r:id="rId183"/>
    <p:sldId id="436" r:id="rId184"/>
    <p:sldId id="437" r:id="rId185"/>
    <p:sldId id="528" r:id="rId186"/>
    <p:sldId id="438" r:id="rId187"/>
    <p:sldId id="439" r:id="rId188"/>
    <p:sldId id="440" r:id="rId189"/>
    <p:sldId id="441" r:id="rId190"/>
    <p:sldId id="442" r:id="rId191"/>
    <p:sldId id="451" r:id="rId192"/>
    <p:sldId id="452" r:id="rId193"/>
    <p:sldId id="453" r:id="rId194"/>
    <p:sldId id="454" r:id="rId195"/>
    <p:sldId id="455" r:id="rId196"/>
    <p:sldId id="456" r:id="rId197"/>
    <p:sldId id="457" r:id="rId198"/>
    <p:sldId id="458" r:id="rId199"/>
    <p:sldId id="459" r:id="rId200"/>
    <p:sldId id="460" r:id="rId201"/>
    <p:sldId id="461" r:id="rId202"/>
    <p:sldId id="462" r:id="rId203"/>
    <p:sldId id="463" r:id="rId204"/>
    <p:sldId id="464" r:id="rId205"/>
    <p:sldId id="465" r:id="rId206"/>
    <p:sldId id="466" r:id="rId207"/>
    <p:sldId id="467" r:id="rId208"/>
    <p:sldId id="468" r:id="rId209"/>
    <p:sldId id="469" r:id="rId210"/>
    <p:sldId id="470" r:id="rId211"/>
    <p:sldId id="471" r:id="rId212"/>
    <p:sldId id="472" r:id="rId213"/>
    <p:sldId id="473" r:id="rId214"/>
    <p:sldId id="474" r:id="rId215"/>
    <p:sldId id="475" r:id="rId216"/>
    <p:sldId id="476" r:id="rId217"/>
    <p:sldId id="477" r:id="rId218"/>
    <p:sldId id="478" r:id="rId219"/>
    <p:sldId id="479" r:id="rId220"/>
    <p:sldId id="480" r:id="rId221"/>
    <p:sldId id="481" r:id="rId222"/>
    <p:sldId id="482" r:id="rId223"/>
    <p:sldId id="483" r:id="rId224"/>
    <p:sldId id="484" r:id="rId225"/>
    <p:sldId id="485" r:id="rId226"/>
    <p:sldId id="486" r:id="rId227"/>
    <p:sldId id="487" r:id="rId228"/>
    <p:sldId id="443" r:id="rId229"/>
    <p:sldId id="512" r:id="rId230"/>
    <p:sldId id="513" r:id="rId231"/>
    <p:sldId id="514" r:id="rId232"/>
    <p:sldId id="515" r:id="rId233"/>
    <p:sldId id="529" r:id="rId234"/>
    <p:sldId id="530" r:id="rId235"/>
    <p:sldId id="531" r:id="rId236"/>
    <p:sldId id="532" r:id="rId237"/>
    <p:sldId id="300" r:id="rId238"/>
    <p:sldId id="305" r:id="rId239"/>
    <p:sldId id="301" r:id="rId240"/>
    <p:sldId id="302" r:id="rId241"/>
    <p:sldId id="303" r:id="rId242"/>
    <p:sldId id="304" r:id="rId243"/>
    <p:sldId id="494" r:id="rId244"/>
    <p:sldId id="495" r:id="rId245"/>
    <p:sldId id="493" r:id="rId246"/>
    <p:sldId id="496" r:id="rId247"/>
    <p:sldId id="497" r:id="rId248"/>
    <p:sldId id="498" r:id="rId249"/>
    <p:sldId id="499" r:id="rId250"/>
    <p:sldId id="500" r:id="rId251"/>
    <p:sldId id="501" r:id="rId252"/>
    <p:sldId id="502" r:id="rId253"/>
    <p:sldId id="306" r:id="rId254"/>
    <p:sldId id="503" r:id="rId255"/>
    <p:sldId id="504" r:id="rId256"/>
    <p:sldId id="307" r:id="rId257"/>
    <p:sldId id="308" r:id="rId258"/>
    <p:sldId id="505" r:id="rId259"/>
    <p:sldId id="490" r:id="rId260"/>
    <p:sldId id="491" r:id="rId261"/>
    <p:sldId id="492" r:id="rId262"/>
  </p:sldIdLst>
  <p:sldSz cx="9144000" cy="6858000" type="screen4x3"/>
  <p:notesSz cx="6797675" cy="9926638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  <a:srgbClr val="FFC1FF"/>
    <a:srgbClr val="66FFFF"/>
    <a:srgbClr val="00FF00"/>
    <a:srgbClr val="ED9FFF"/>
    <a:srgbClr val="FFCD9B"/>
    <a:srgbClr val="FFFF99"/>
    <a:srgbClr val="FFBEFF"/>
    <a:srgbClr val="CC00FF"/>
    <a:srgbClr val="FF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681" autoAdjust="0"/>
    <p:restoredTop sz="95706" autoAdjust="0"/>
  </p:normalViewPr>
  <p:slideViewPr>
    <p:cSldViewPr>
      <p:cViewPr varScale="1">
        <p:scale>
          <a:sx n="83" d="100"/>
          <a:sy n="83" d="100"/>
        </p:scale>
        <p:origin x="763" y="28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40" d="100"/>
        <a:sy n="14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17" Type="http://schemas.openxmlformats.org/officeDocument/2006/relationships/slide" Target="slides/slide116.xml"/><Relationship Id="rId21" Type="http://schemas.openxmlformats.org/officeDocument/2006/relationships/slide" Target="slides/slide20.xml"/><Relationship Id="rId63" Type="http://schemas.openxmlformats.org/officeDocument/2006/relationships/slide" Target="slides/slide62.xml"/><Relationship Id="rId159" Type="http://schemas.openxmlformats.org/officeDocument/2006/relationships/slide" Target="slides/slide158.xml"/><Relationship Id="rId170" Type="http://schemas.openxmlformats.org/officeDocument/2006/relationships/slide" Target="slides/slide169.xml"/><Relationship Id="rId226" Type="http://schemas.openxmlformats.org/officeDocument/2006/relationships/slide" Target="slides/slide225.xml"/><Relationship Id="rId107" Type="http://schemas.openxmlformats.org/officeDocument/2006/relationships/slide" Target="slides/slide106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53" Type="http://schemas.openxmlformats.org/officeDocument/2006/relationships/slide" Target="slides/slide52.xml"/><Relationship Id="rId74" Type="http://schemas.openxmlformats.org/officeDocument/2006/relationships/slide" Target="slides/slide73.xml"/><Relationship Id="rId128" Type="http://schemas.openxmlformats.org/officeDocument/2006/relationships/slide" Target="slides/slide127.xml"/><Relationship Id="rId149" Type="http://schemas.openxmlformats.org/officeDocument/2006/relationships/slide" Target="slides/slide148.xml"/><Relationship Id="rId5" Type="http://schemas.openxmlformats.org/officeDocument/2006/relationships/slide" Target="slides/slide4.xml"/><Relationship Id="rId95" Type="http://schemas.openxmlformats.org/officeDocument/2006/relationships/slide" Target="slides/slide94.xml"/><Relationship Id="rId160" Type="http://schemas.openxmlformats.org/officeDocument/2006/relationships/slide" Target="slides/slide159.xml"/><Relationship Id="rId181" Type="http://schemas.openxmlformats.org/officeDocument/2006/relationships/slide" Target="slides/slide180.xml"/><Relationship Id="rId216" Type="http://schemas.openxmlformats.org/officeDocument/2006/relationships/slide" Target="slides/slide215.xml"/><Relationship Id="rId237" Type="http://schemas.openxmlformats.org/officeDocument/2006/relationships/slide" Target="slides/slide236.xml"/><Relationship Id="rId258" Type="http://schemas.openxmlformats.org/officeDocument/2006/relationships/slide" Target="slides/slide257.xml"/><Relationship Id="rId22" Type="http://schemas.openxmlformats.org/officeDocument/2006/relationships/slide" Target="slides/slide21.xml"/><Relationship Id="rId43" Type="http://schemas.openxmlformats.org/officeDocument/2006/relationships/slide" Target="slides/slide42.xml"/><Relationship Id="rId64" Type="http://schemas.openxmlformats.org/officeDocument/2006/relationships/slide" Target="slides/slide63.xml"/><Relationship Id="rId118" Type="http://schemas.openxmlformats.org/officeDocument/2006/relationships/slide" Target="slides/slide117.xml"/><Relationship Id="rId139" Type="http://schemas.openxmlformats.org/officeDocument/2006/relationships/slide" Target="slides/slide138.xml"/><Relationship Id="rId85" Type="http://schemas.openxmlformats.org/officeDocument/2006/relationships/slide" Target="slides/slide84.xml"/><Relationship Id="rId150" Type="http://schemas.openxmlformats.org/officeDocument/2006/relationships/slide" Target="slides/slide149.xml"/><Relationship Id="rId171" Type="http://schemas.openxmlformats.org/officeDocument/2006/relationships/slide" Target="slides/slide170.xml"/><Relationship Id="rId192" Type="http://schemas.openxmlformats.org/officeDocument/2006/relationships/slide" Target="slides/slide191.xml"/><Relationship Id="rId206" Type="http://schemas.openxmlformats.org/officeDocument/2006/relationships/slide" Target="slides/slide205.xml"/><Relationship Id="rId227" Type="http://schemas.openxmlformats.org/officeDocument/2006/relationships/slide" Target="slides/slide226.xml"/><Relationship Id="rId248" Type="http://schemas.openxmlformats.org/officeDocument/2006/relationships/slide" Target="slides/slide247.xml"/><Relationship Id="rId12" Type="http://schemas.openxmlformats.org/officeDocument/2006/relationships/slide" Target="slides/slide11.xml"/><Relationship Id="rId33" Type="http://schemas.openxmlformats.org/officeDocument/2006/relationships/slide" Target="slides/slide32.xml"/><Relationship Id="rId108" Type="http://schemas.openxmlformats.org/officeDocument/2006/relationships/slide" Target="slides/slide107.xml"/><Relationship Id="rId129" Type="http://schemas.openxmlformats.org/officeDocument/2006/relationships/slide" Target="slides/slide128.xml"/><Relationship Id="rId54" Type="http://schemas.openxmlformats.org/officeDocument/2006/relationships/slide" Target="slides/slide53.xml"/><Relationship Id="rId75" Type="http://schemas.openxmlformats.org/officeDocument/2006/relationships/slide" Target="slides/slide74.xml"/><Relationship Id="rId96" Type="http://schemas.openxmlformats.org/officeDocument/2006/relationships/slide" Target="slides/slide95.xml"/><Relationship Id="rId140" Type="http://schemas.openxmlformats.org/officeDocument/2006/relationships/slide" Target="slides/slide139.xml"/><Relationship Id="rId161" Type="http://schemas.openxmlformats.org/officeDocument/2006/relationships/slide" Target="slides/slide160.xml"/><Relationship Id="rId182" Type="http://schemas.openxmlformats.org/officeDocument/2006/relationships/slide" Target="slides/slide181.xml"/><Relationship Id="rId217" Type="http://schemas.openxmlformats.org/officeDocument/2006/relationships/slide" Target="slides/slide216.xml"/><Relationship Id="rId6" Type="http://schemas.openxmlformats.org/officeDocument/2006/relationships/slide" Target="slides/slide5.xml"/><Relationship Id="rId238" Type="http://schemas.openxmlformats.org/officeDocument/2006/relationships/slide" Target="slides/slide237.xml"/><Relationship Id="rId259" Type="http://schemas.openxmlformats.org/officeDocument/2006/relationships/slide" Target="slides/slide258.xml"/><Relationship Id="rId23" Type="http://schemas.openxmlformats.org/officeDocument/2006/relationships/slide" Target="slides/slide22.xml"/><Relationship Id="rId119" Type="http://schemas.openxmlformats.org/officeDocument/2006/relationships/slide" Target="slides/slide118.xml"/><Relationship Id="rId44" Type="http://schemas.openxmlformats.org/officeDocument/2006/relationships/slide" Target="slides/slide43.xml"/><Relationship Id="rId65" Type="http://schemas.openxmlformats.org/officeDocument/2006/relationships/slide" Target="slides/slide64.xml"/><Relationship Id="rId86" Type="http://schemas.openxmlformats.org/officeDocument/2006/relationships/slide" Target="slides/slide85.xml"/><Relationship Id="rId130" Type="http://schemas.openxmlformats.org/officeDocument/2006/relationships/slide" Target="slides/slide129.xml"/><Relationship Id="rId151" Type="http://schemas.openxmlformats.org/officeDocument/2006/relationships/slide" Target="slides/slide150.xml"/><Relationship Id="rId172" Type="http://schemas.openxmlformats.org/officeDocument/2006/relationships/slide" Target="slides/slide171.xml"/><Relationship Id="rId193" Type="http://schemas.openxmlformats.org/officeDocument/2006/relationships/slide" Target="slides/slide192.xml"/><Relationship Id="rId207" Type="http://schemas.openxmlformats.org/officeDocument/2006/relationships/slide" Target="slides/slide206.xml"/><Relationship Id="rId228" Type="http://schemas.openxmlformats.org/officeDocument/2006/relationships/slide" Target="slides/slide227.xml"/><Relationship Id="rId249" Type="http://schemas.openxmlformats.org/officeDocument/2006/relationships/slide" Target="slides/slide248.xml"/><Relationship Id="rId13" Type="http://schemas.openxmlformats.org/officeDocument/2006/relationships/slide" Target="slides/slide12.xml"/><Relationship Id="rId109" Type="http://schemas.openxmlformats.org/officeDocument/2006/relationships/slide" Target="slides/slide108.xml"/><Relationship Id="rId260" Type="http://schemas.openxmlformats.org/officeDocument/2006/relationships/slide" Target="slides/slide259.xml"/><Relationship Id="rId34" Type="http://schemas.openxmlformats.org/officeDocument/2006/relationships/slide" Target="slides/slide33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97" Type="http://schemas.openxmlformats.org/officeDocument/2006/relationships/slide" Target="slides/slide96.xml"/><Relationship Id="rId120" Type="http://schemas.openxmlformats.org/officeDocument/2006/relationships/slide" Target="slides/slide119.xml"/><Relationship Id="rId141" Type="http://schemas.openxmlformats.org/officeDocument/2006/relationships/slide" Target="slides/slide140.xml"/><Relationship Id="rId7" Type="http://schemas.openxmlformats.org/officeDocument/2006/relationships/slide" Target="slides/slide6.xml"/><Relationship Id="rId162" Type="http://schemas.openxmlformats.org/officeDocument/2006/relationships/slide" Target="slides/slide161.xml"/><Relationship Id="rId183" Type="http://schemas.openxmlformats.org/officeDocument/2006/relationships/slide" Target="slides/slide182.xml"/><Relationship Id="rId218" Type="http://schemas.openxmlformats.org/officeDocument/2006/relationships/slide" Target="slides/slide217.xml"/><Relationship Id="rId239" Type="http://schemas.openxmlformats.org/officeDocument/2006/relationships/slide" Target="slides/slide238.xml"/><Relationship Id="rId250" Type="http://schemas.openxmlformats.org/officeDocument/2006/relationships/slide" Target="slides/slide249.xml"/><Relationship Id="rId24" Type="http://schemas.openxmlformats.org/officeDocument/2006/relationships/slide" Target="slides/slide23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slide" Target="slides/slide86.xml"/><Relationship Id="rId110" Type="http://schemas.openxmlformats.org/officeDocument/2006/relationships/slide" Target="slides/slide109.xml"/><Relationship Id="rId131" Type="http://schemas.openxmlformats.org/officeDocument/2006/relationships/slide" Target="slides/slide130.xml"/><Relationship Id="rId152" Type="http://schemas.openxmlformats.org/officeDocument/2006/relationships/slide" Target="slides/slide151.xml"/><Relationship Id="rId173" Type="http://schemas.openxmlformats.org/officeDocument/2006/relationships/slide" Target="slides/slide172.xml"/><Relationship Id="rId194" Type="http://schemas.openxmlformats.org/officeDocument/2006/relationships/slide" Target="slides/slide193.xml"/><Relationship Id="rId208" Type="http://schemas.openxmlformats.org/officeDocument/2006/relationships/slide" Target="slides/slide207.xml"/><Relationship Id="rId229" Type="http://schemas.openxmlformats.org/officeDocument/2006/relationships/slide" Target="slides/slide228.xml"/><Relationship Id="rId240" Type="http://schemas.openxmlformats.org/officeDocument/2006/relationships/slide" Target="slides/slide239.xml"/><Relationship Id="rId261" Type="http://schemas.openxmlformats.org/officeDocument/2006/relationships/slide" Target="slides/slide260.xml"/><Relationship Id="rId14" Type="http://schemas.openxmlformats.org/officeDocument/2006/relationships/slide" Target="slides/slide13.xml"/><Relationship Id="rId35" Type="http://schemas.openxmlformats.org/officeDocument/2006/relationships/slide" Target="slides/slide34.xml"/><Relationship Id="rId56" Type="http://schemas.openxmlformats.org/officeDocument/2006/relationships/slide" Target="slides/slide55.xml"/><Relationship Id="rId77" Type="http://schemas.openxmlformats.org/officeDocument/2006/relationships/slide" Target="slides/slide76.xml"/><Relationship Id="rId100" Type="http://schemas.openxmlformats.org/officeDocument/2006/relationships/slide" Target="slides/slide99.xml"/><Relationship Id="rId8" Type="http://schemas.openxmlformats.org/officeDocument/2006/relationships/slide" Target="slides/slide7.xml"/><Relationship Id="rId98" Type="http://schemas.openxmlformats.org/officeDocument/2006/relationships/slide" Target="slides/slide97.xml"/><Relationship Id="rId121" Type="http://schemas.openxmlformats.org/officeDocument/2006/relationships/slide" Target="slides/slide120.xml"/><Relationship Id="rId142" Type="http://schemas.openxmlformats.org/officeDocument/2006/relationships/slide" Target="slides/slide141.xml"/><Relationship Id="rId163" Type="http://schemas.openxmlformats.org/officeDocument/2006/relationships/slide" Target="slides/slide162.xml"/><Relationship Id="rId184" Type="http://schemas.openxmlformats.org/officeDocument/2006/relationships/slide" Target="slides/slide183.xml"/><Relationship Id="rId219" Type="http://schemas.openxmlformats.org/officeDocument/2006/relationships/slide" Target="slides/slide218.xml"/><Relationship Id="rId230" Type="http://schemas.openxmlformats.org/officeDocument/2006/relationships/slide" Target="slides/slide229.xml"/><Relationship Id="rId251" Type="http://schemas.openxmlformats.org/officeDocument/2006/relationships/slide" Target="slides/slide250.xml"/><Relationship Id="rId25" Type="http://schemas.openxmlformats.org/officeDocument/2006/relationships/slide" Target="slides/slide24.xml"/><Relationship Id="rId46" Type="http://schemas.openxmlformats.org/officeDocument/2006/relationships/slide" Target="slides/slide45.xml"/><Relationship Id="rId67" Type="http://schemas.openxmlformats.org/officeDocument/2006/relationships/slide" Target="slides/slide66.xml"/><Relationship Id="rId88" Type="http://schemas.openxmlformats.org/officeDocument/2006/relationships/slide" Target="slides/slide87.xml"/><Relationship Id="rId111" Type="http://schemas.openxmlformats.org/officeDocument/2006/relationships/slide" Target="slides/slide110.xml"/><Relationship Id="rId132" Type="http://schemas.openxmlformats.org/officeDocument/2006/relationships/slide" Target="slides/slide131.xml"/><Relationship Id="rId153" Type="http://schemas.openxmlformats.org/officeDocument/2006/relationships/slide" Target="slides/slide152.xml"/><Relationship Id="rId174" Type="http://schemas.openxmlformats.org/officeDocument/2006/relationships/slide" Target="slides/slide173.xml"/><Relationship Id="rId195" Type="http://schemas.openxmlformats.org/officeDocument/2006/relationships/slide" Target="slides/slide194.xml"/><Relationship Id="rId209" Type="http://schemas.openxmlformats.org/officeDocument/2006/relationships/slide" Target="slides/slide208.xml"/><Relationship Id="rId220" Type="http://schemas.openxmlformats.org/officeDocument/2006/relationships/slide" Target="slides/slide219.xml"/><Relationship Id="rId241" Type="http://schemas.openxmlformats.org/officeDocument/2006/relationships/slide" Target="slides/slide240.xml"/><Relationship Id="rId15" Type="http://schemas.openxmlformats.org/officeDocument/2006/relationships/slide" Target="slides/slide14.xml"/><Relationship Id="rId36" Type="http://schemas.openxmlformats.org/officeDocument/2006/relationships/slide" Target="slides/slide35.xml"/><Relationship Id="rId57" Type="http://schemas.openxmlformats.org/officeDocument/2006/relationships/slide" Target="slides/slide56.xml"/><Relationship Id="rId262" Type="http://schemas.openxmlformats.org/officeDocument/2006/relationships/slide" Target="slides/slide261.xml"/><Relationship Id="rId78" Type="http://schemas.openxmlformats.org/officeDocument/2006/relationships/slide" Target="slides/slide77.xml"/><Relationship Id="rId99" Type="http://schemas.openxmlformats.org/officeDocument/2006/relationships/slide" Target="slides/slide98.xml"/><Relationship Id="rId101" Type="http://schemas.openxmlformats.org/officeDocument/2006/relationships/slide" Target="slides/slide100.xml"/><Relationship Id="rId122" Type="http://schemas.openxmlformats.org/officeDocument/2006/relationships/slide" Target="slides/slide121.xml"/><Relationship Id="rId143" Type="http://schemas.openxmlformats.org/officeDocument/2006/relationships/slide" Target="slides/slide142.xml"/><Relationship Id="rId164" Type="http://schemas.openxmlformats.org/officeDocument/2006/relationships/slide" Target="slides/slide163.xml"/><Relationship Id="rId185" Type="http://schemas.openxmlformats.org/officeDocument/2006/relationships/slide" Target="slides/slide184.xml"/><Relationship Id="rId9" Type="http://schemas.openxmlformats.org/officeDocument/2006/relationships/slide" Target="slides/slide8.xml"/><Relationship Id="rId210" Type="http://schemas.openxmlformats.org/officeDocument/2006/relationships/slide" Target="slides/slide209.xml"/><Relationship Id="rId26" Type="http://schemas.openxmlformats.org/officeDocument/2006/relationships/slide" Target="slides/slide25.xml"/><Relationship Id="rId231" Type="http://schemas.openxmlformats.org/officeDocument/2006/relationships/slide" Target="slides/slide230.xml"/><Relationship Id="rId252" Type="http://schemas.openxmlformats.org/officeDocument/2006/relationships/slide" Target="slides/slide251.xml"/><Relationship Id="rId47" Type="http://schemas.openxmlformats.org/officeDocument/2006/relationships/slide" Target="slides/slide46.xml"/><Relationship Id="rId68" Type="http://schemas.openxmlformats.org/officeDocument/2006/relationships/slide" Target="slides/slide67.xml"/><Relationship Id="rId89" Type="http://schemas.openxmlformats.org/officeDocument/2006/relationships/slide" Target="slides/slide88.xml"/><Relationship Id="rId112" Type="http://schemas.openxmlformats.org/officeDocument/2006/relationships/slide" Target="slides/slide111.xml"/><Relationship Id="rId133" Type="http://schemas.openxmlformats.org/officeDocument/2006/relationships/slide" Target="slides/slide132.xml"/><Relationship Id="rId154" Type="http://schemas.openxmlformats.org/officeDocument/2006/relationships/slide" Target="slides/slide153.xml"/><Relationship Id="rId175" Type="http://schemas.openxmlformats.org/officeDocument/2006/relationships/slide" Target="slides/slide174.xml"/><Relationship Id="rId196" Type="http://schemas.openxmlformats.org/officeDocument/2006/relationships/slide" Target="slides/slide195.xml"/><Relationship Id="rId200" Type="http://schemas.openxmlformats.org/officeDocument/2006/relationships/slide" Target="slides/slide199.xml"/><Relationship Id="rId16" Type="http://schemas.openxmlformats.org/officeDocument/2006/relationships/slide" Target="slides/slide15.xml"/><Relationship Id="rId221" Type="http://schemas.openxmlformats.org/officeDocument/2006/relationships/slide" Target="slides/slide220.xml"/><Relationship Id="rId242" Type="http://schemas.openxmlformats.org/officeDocument/2006/relationships/slide" Target="slides/slide241.xml"/><Relationship Id="rId263" Type="http://schemas.openxmlformats.org/officeDocument/2006/relationships/notesMaster" Target="notesMasters/notesMaster1.xml"/><Relationship Id="rId37" Type="http://schemas.openxmlformats.org/officeDocument/2006/relationships/slide" Target="slides/slide36.xml"/><Relationship Id="rId58" Type="http://schemas.openxmlformats.org/officeDocument/2006/relationships/slide" Target="slides/slide57.xml"/><Relationship Id="rId79" Type="http://schemas.openxmlformats.org/officeDocument/2006/relationships/slide" Target="slides/slide78.xml"/><Relationship Id="rId102" Type="http://schemas.openxmlformats.org/officeDocument/2006/relationships/slide" Target="slides/slide101.xml"/><Relationship Id="rId123" Type="http://schemas.openxmlformats.org/officeDocument/2006/relationships/slide" Target="slides/slide122.xml"/><Relationship Id="rId144" Type="http://schemas.openxmlformats.org/officeDocument/2006/relationships/slide" Target="slides/slide143.xml"/><Relationship Id="rId90" Type="http://schemas.openxmlformats.org/officeDocument/2006/relationships/slide" Target="slides/slide89.xml"/><Relationship Id="rId165" Type="http://schemas.openxmlformats.org/officeDocument/2006/relationships/slide" Target="slides/slide164.xml"/><Relationship Id="rId186" Type="http://schemas.openxmlformats.org/officeDocument/2006/relationships/slide" Target="slides/slide185.xml"/><Relationship Id="rId211" Type="http://schemas.openxmlformats.org/officeDocument/2006/relationships/slide" Target="slides/slide210.xml"/><Relationship Id="rId232" Type="http://schemas.openxmlformats.org/officeDocument/2006/relationships/slide" Target="slides/slide231.xml"/><Relationship Id="rId253" Type="http://schemas.openxmlformats.org/officeDocument/2006/relationships/slide" Target="slides/slide252.xml"/><Relationship Id="rId27" Type="http://schemas.openxmlformats.org/officeDocument/2006/relationships/slide" Target="slides/slide26.xml"/><Relationship Id="rId48" Type="http://schemas.openxmlformats.org/officeDocument/2006/relationships/slide" Target="slides/slide47.xml"/><Relationship Id="rId69" Type="http://schemas.openxmlformats.org/officeDocument/2006/relationships/slide" Target="slides/slide68.xml"/><Relationship Id="rId113" Type="http://schemas.openxmlformats.org/officeDocument/2006/relationships/slide" Target="slides/slide112.xml"/><Relationship Id="rId134" Type="http://schemas.openxmlformats.org/officeDocument/2006/relationships/slide" Target="slides/slide133.xml"/><Relationship Id="rId80" Type="http://schemas.openxmlformats.org/officeDocument/2006/relationships/slide" Target="slides/slide79.xml"/><Relationship Id="rId155" Type="http://schemas.openxmlformats.org/officeDocument/2006/relationships/slide" Target="slides/slide154.xml"/><Relationship Id="rId176" Type="http://schemas.openxmlformats.org/officeDocument/2006/relationships/slide" Target="slides/slide175.xml"/><Relationship Id="rId197" Type="http://schemas.openxmlformats.org/officeDocument/2006/relationships/slide" Target="slides/slide196.xml"/><Relationship Id="rId201" Type="http://schemas.openxmlformats.org/officeDocument/2006/relationships/slide" Target="slides/slide200.xml"/><Relationship Id="rId222" Type="http://schemas.openxmlformats.org/officeDocument/2006/relationships/slide" Target="slides/slide221.xml"/><Relationship Id="rId243" Type="http://schemas.openxmlformats.org/officeDocument/2006/relationships/slide" Target="slides/slide242.xml"/><Relationship Id="rId264" Type="http://schemas.openxmlformats.org/officeDocument/2006/relationships/presProps" Target="presProps.xml"/><Relationship Id="rId17" Type="http://schemas.openxmlformats.org/officeDocument/2006/relationships/slide" Target="slides/slide16.xml"/><Relationship Id="rId38" Type="http://schemas.openxmlformats.org/officeDocument/2006/relationships/slide" Target="slides/slide37.xml"/><Relationship Id="rId59" Type="http://schemas.openxmlformats.org/officeDocument/2006/relationships/slide" Target="slides/slide58.xml"/><Relationship Id="rId103" Type="http://schemas.openxmlformats.org/officeDocument/2006/relationships/slide" Target="slides/slide102.xml"/><Relationship Id="rId124" Type="http://schemas.openxmlformats.org/officeDocument/2006/relationships/slide" Target="slides/slide123.xml"/><Relationship Id="rId70" Type="http://schemas.openxmlformats.org/officeDocument/2006/relationships/slide" Target="slides/slide69.xml"/><Relationship Id="rId91" Type="http://schemas.openxmlformats.org/officeDocument/2006/relationships/slide" Target="slides/slide90.xml"/><Relationship Id="rId145" Type="http://schemas.openxmlformats.org/officeDocument/2006/relationships/slide" Target="slides/slide144.xml"/><Relationship Id="rId166" Type="http://schemas.openxmlformats.org/officeDocument/2006/relationships/slide" Target="slides/slide165.xml"/><Relationship Id="rId187" Type="http://schemas.openxmlformats.org/officeDocument/2006/relationships/slide" Target="slides/slide186.xml"/><Relationship Id="rId1" Type="http://schemas.openxmlformats.org/officeDocument/2006/relationships/slideMaster" Target="slideMasters/slideMaster1.xml"/><Relationship Id="rId212" Type="http://schemas.openxmlformats.org/officeDocument/2006/relationships/slide" Target="slides/slide211.xml"/><Relationship Id="rId233" Type="http://schemas.openxmlformats.org/officeDocument/2006/relationships/slide" Target="slides/slide232.xml"/><Relationship Id="rId254" Type="http://schemas.openxmlformats.org/officeDocument/2006/relationships/slide" Target="slides/slide253.xml"/><Relationship Id="rId28" Type="http://schemas.openxmlformats.org/officeDocument/2006/relationships/slide" Target="slides/slide27.xml"/><Relationship Id="rId49" Type="http://schemas.openxmlformats.org/officeDocument/2006/relationships/slide" Target="slides/slide48.xml"/><Relationship Id="rId114" Type="http://schemas.openxmlformats.org/officeDocument/2006/relationships/slide" Target="slides/slide113.xml"/><Relationship Id="rId60" Type="http://schemas.openxmlformats.org/officeDocument/2006/relationships/slide" Target="slides/slide59.xml"/><Relationship Id="rId81" Type="http://schemas.openxmlformats.org/officeDocument/2006/relationships/slide" Target="slides/slide80.xml"/><Relationship Id="rId135" Type="http://schemas.openxmlformats.org/officeDocument/2006/relationships/slide" Target="slides/slide134.xml"/><Relationship Id="rId156" Type="http://schemas.openxmlformats.org/officeDocument/2006/relationships/slide" Target="slides/slide155.xml"/><Relationship Id="rId177" Type="http://schemas.openxmlformats.org/officeDocument/2006/relationships/slide" Target="slides/slide176.xml"/><Relationship Id="rId198" Type="http://schemas.openxmlformats.org/officeDocument/2006/relationships/slide" Target="slides/slide197.xml"/><Relationship Id="rId202" Type="http://schemas.openxmlformats.org/officeDocument/2006/relationships/slide" Target="slides/slide201.xml"/><Relationship Id="rId223" Type="http://schemas.openxmlformats.org/officeDocument/2006/relationships/slide" Target="slides/slide222.xml"/><Relationship Id="rId244" Type="http://schemas.openxmlformats.org/officeDocument/2006/relationships/slide" Target="slides/slide243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265" Type="http://schemas.openxmlformats.org/officeDocument/2006/relationships/viewProps" Target="viewProps.xml"/><Relationship Id="rId50" Type="http://schemas.openxmlformats.org/officeDocument/2006/relationships/slide" Target="slides/slide49.xml"/><Relationship Id="rId104" Type="http://schemas.openxmlformats.org/officeDocument/2006/relationships/slide" Target="slides/slide103.xml"/><Relationship Id="rId125" Type="http://schemas.openxmlformats.org/officeDocument/2006/relationships/slide" Target="slides/slide124.xml"/><Relationship Id="rId146" Type="http://schemas.openxmlformats.org/officeDocument/2006/relationships/slide" Target="slides/slide145.xml"/><Relationship Id="rId167" Type="http://schemas.openxmlformats.org/officeDocument/2006/relationships/slide" Target="slides/slide166.xml"/><Relationship Id="rId188" Type="http://schemas.openxmlformats.org/officeDocument/2006/relationships/slide" Target="slides/slide187.xml"/><Relationship Id="rId71" Type="http://schemas.openxmlformats.org/officeDocument/2006/relationships/slide" Target="slides/slide70.xml"/><Relationship Id="rId92" Type="http://schemas.openxmlformats.org/officeDocument/2006/relationships/slide" Target="slides/slide91.xml"/><Relationship Id="rId213" Type="http://schemas.openxmlformats.org/officeDocument/2006/relationships/slide" Target="slides/slide212.xml"/><Relationship Id="rId234" Type="http://schemas.openxmlformats.org/officeDocument/2006/relationships/slide" Target="slides/slide233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55" Type="http://schemas.openxmlformats.org/officeDocument/2006/relationships/slide" Target="slides/slide254.xml"/><Relationship Id="rId40" Type="http://schemas.openxmlformats.org/officeDocument/2006/relationships/slide" Target="slides/slide39.xml"/><Relationship Id="rId115" Type="http://schemas.openxmlformats.org/officeDocument/2006/relationships/slide" Target="slides/slide114.xml"/><Relationship Id="rId136" Type="http://schemas.openxmlformats.org/officeDocument/2006/relationships/slide" Target="slides/slide135.xml"/><Relationship Id="rId157" Type="http://schemas.openxmlformats.org/officeDocument/2006/relationships/slide" Target="slides/slide156.xml"/><Relationship Id="rId178" Type="http://schemas.openxmlformats.org/officeDocument/2006/relationships/slide" Target="slides/slide177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199" Type="http://schemas.openxmlformats.org/officeDocument/2006/relationships/slide" Target="slides/slide198.xml"/><Relationship Id="rId203" Type="http://schemas.openxmlformats.org/officeDocument/2006/relationships/slide" Target="slides/slide202.xml"/><Relationship Id="rId19" Type="http://schemas.openxmlformats.org/officeDocument/2006/relationships/slide" Target="slides/slide18.xml"/><Relationship Id="rId224" Type="http://schemas.openxmlformats.org/officeDocument/2006/relationships/slide" Target="slides/slide223.xml"/><Relationship Id="rId245" Type="http://schemas.openxmlformats.org/officeDocument/2006/relationships/slide" Target="slides/slide244.xml"/><Relationship Id="rId266" Type="http://schemas.openxmlformats.org/officeDocument/2006/relationships/theme" Target="theme/theme1.xml"/><Relationship Id="rId30" Type="http://schemas.openxmlformats.org/officeDocument/2006/relationships/slide" Target="slides/slide29.xml"/><Relationship Id="rId105" Type="http://schemas.openxmlformats.org/officeDocument/2006/relationships/slide" Target="slides/slide104.xml"/><Relationship Id="rId126" Type="http://schemas.openxmlformats.org/officeDocument/2006/relationships/slide" Target="slides/slide125.xml"/><Relationship Id="rId147" Type="http://schemas.openxmlformats.org/officeDocument/2006/relationships/slide" Target="slides/slide146.xml"/><Relationship Id="rId168" Type="http://schemas.openxmlformats.org/officeDocument/2006/relationships/slide" Target="slides/slide16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93" Type="http://schemas.openxmlformats.org/officeDocument/2006/relationships/slide" Target="slides/slide92.xml"/><Relationship Id="rId189" Type="http://schemas.openxmlformats.org/officeDocument/2006/relationships/slide" Target="slides/slide188.xml"/><Relationship Id="rId3" Type="http://schemas.openxmlformats.org/officeDocument/2006/relationships/slide" Target="slides/slide2.xml"/><Relationship Id="rId214" Type="http://schemas.openxmlformats.org/officeDocument/2006/relationships/slide" Target="slides/slide213.xml"/><Relationship Id="rId235" Type="http://schemas.openxmlformats.org/officeDocument/2006/relationships/slide" Target="slides/slide234.xml"/><Relationship Id="rId256" Type="http://schemas.openxmlformats.org/officeDocument/2006/relationships/slide" Target="slides/slide255.xml"/><Relationship Id="rId116" Type="http://schemas.openxmlformats.org/officeDocument/2006/relationships/slide" Target="slides/slide115.xml"/><Relationship Id="rId137" Type="http://schemas.openxmlformats.org/officeDocument/2006/relationships/slide" Target="slides/slide136.xml"/><Relationship Id="rId158" Type="http://schemas.openxmlformats.org/officeDocument/2006/relationships/slide" Target="slides/slide157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62" Type="http://schemas.openxmlformats.org/officeDocument/2006/relationships/slide" Target="slides/slide61.xml"/><Relationship Id="rId83" Type="http://schemas.openxmlformats.org/officeDocument/2006/relationships/slide" Target="slides/slide82.xml"/><Relationship Id="rId179" Type="http://schemas.openxmlformats.org/officeDocument/2006/relationships/slide" Target="slides/slide178.xml"/><Relationship Id="rId190" Type="http://schemas.openxmlformats.org/officeDocument/2006/relationships/slide" Target="slides/slide189.xml"/><Relationship Id="rId204" Type="http://schemas.openxmlformats.org/officeDocument/2006/relationships/slide" Target="slides/slide203.xml"/><Relationship Id="rId225" Type="http://schemas.openxmlformats.org/officeDocument/2006/relationships/slide" Target="slides/slide224.xml"/><Relationship Id="rId246" Type="http://schemas.openxmlformats.org/officeDocument/2006/relationships/slide" Target="slides/slide245.xml"/><Relationship Id="rId267" Type="http://schemas.openxmlformats.org/officeDocument/2006/relationships/tableStyles" Target="tableStyles.xml"/><Relationship Id="rId106" Type="http://schemas.openxmlformats.org/officeDocument/2006/relationships/slide" Target="slides/slide105.xml"/><Relationship Id="rId127" Type="http://schemas.openxmlformats.org/officeDocument/2006/relationships/slide" Target="slides/slide12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52" Type="http://schemas.openxmlformats.org/officeDocument/2006/relationships/slide" Target="slides/slide51.xml"/><Relationship Id="rId73" Type="http://schemas.openxmlformats.org/officeDocument/2006/relationships/slide" Target="slides/slide72.xml"/><Relationship Id="rId94" Type="http://schemas.openxmlformats.org/officeDocument/2006/relationships/slide" Target="slides/slide93.xml"/><Relationship Id="rId148" Type="http://schemas.openxmlformats.org/officeDocument/2006/relationships/slide" Target="slides/slide147.xml"/><Relationship Id="rId169" Type="http://schemas.openxmlformats.org/officeDocument/2006/relationships/slide" Target="slides/slide168.xml"/><Relationship Id="rId4" Type="http://schemas.openxmlformats.org/officeDocument/2006/relationships/slide" Target="slides/slide3.xml"/><Relationship Id="rId180" Type="http://schemas.openxmlformats.org/officeDocument/2006/relationships/slide" Target="slides/slide179.xml"/><Relationship Id="rId215" Type="http://schemas.openxmlformats.org/officeDocument/2006/relationships/slide" Target="slides/slide214.xml"/><Relationship Id="rId236" Type="http://schemas.openxmlformats.org/officeDocument/2006/relationships/slide" Target="slides/slide235.xml"/><Relationship Id="rId257" Type="http://schemas.openxmlformats.org/officeDocument/2006/relationships/slide" Target="slides/slide256.xml"/><Relationship Id="rId42" Type="http://schemas.openxmlformats.org/officeDocument/2006/relationships/slide" Target="slides/slide41.xml"/><Relationship Id="rId84" Type="http://schemas.openxmlformats.org/officeDocument/2006/relationships/slide" Target="slides/slide83.xml"/><Relationship Id="rId138" Type="http://schemas.openxmlformats.org/officeDocument/2006/relationships/slide" Target="slides/slide137.xml"/><Relationship Id="rId191" Type="http://schemas.openxmlformats.org/officeDocument/2006/relationships/slide" Target="slides/slide190.xml"/><Relationship Id="rId205" Type="http://schemas.openxmlformats.org/officeDocument/2006/relationships/slide" Target="slides/slide204.xml"/><Relationship Id="rId247" Type="http://schemas.openxmlformats.org/officeDocument/2006/relationships/slide" Target="slides/slide24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10" y="0"/>
            <a:ext cx="2945659" cy="496332"/>
          </a:xfrm>
          <a:prstGeom prst="rect">
            <a:avLst/>
          </a:prstGeom>
        </p:spPr>
        <p:txBody>
          <a:bodyPr vert="horz" lIns="91553" tIns="45776" rIns="91553" bIns="45776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50455" y="0"/>
            <a:ext cx="2945659" cy="496332"/>
          </a:xfrm>
          <a:prstGeom prst="rect">
            <a:avLst/>
          </a:prstGeom>
        </p:spPr>
        <p:txBody>
          <a:bodyPr vert="horz" lIns="91553" tIns="45776" rIns="91553" bIns="45776" rtlCol="0"/>
          <a:lstStyle>
            <a:lvl1pPr algn="r">
              <a:defRPr sz="1200"/>
            </a:lvl1pPr>
          </a:lstStyle>
          <a:p>
            <a:fld id="{3055B6F0-E185-4FA5-9BA4-C07C8D92458A}" type="datetimeFigureOut">
              <a:rPr lang="de-DE" smtClean="0"/>
              <a:t>13.07.2025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553" tIns="45776" rIns="91553" bIns="45776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79768" y="4715157"/>
            <a:ext cx="5438140" cy="4466987"/>
          </a:xfrm>
          <a:prstGeom prst="rect">
            <a:avLst/>
          </a:prstGeom>
        </p:spPr>
        <p:txBody>
          <a:bodyPr vert="horz" lIns="91553" tIns="45776" rIns="91553" bIns="45776" rtlCol="0"/>
          <a:lstStyle/>
          <a:p>
            <a:pPr lvl="0"/>
            <a:r>
              <a:rPr lang="de-DE"/>
              <a:t>Textmasterformat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10" y="9428587"/>
            <a:ext cx="2945659" cy="496332"/>
          </a:xfrm>
          <a:prstGeom prst="rect">
            <a:avLst/>
          </a:prstGeom>
        </p:spPr>
        <p:txBody>
          <a:bodyPr vert="horz" lIns="91553" tIns="45776" rIns="91553" bIns="45776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50455" y="9428587"/>
            <a:ext cx="2945659" cy="496332"/>
          </a:xfrm>
          <a:prstGeom prst="rect">
            <a:avLst/>
          </a:prstGeom>
        </p:spPr>
        <p:txBody>
          <a:bodyPr vert="horz" lIns="91553" tIns="45776" rIns="91553" bIns="45776" rtlCol="0" anchor="b"/>
          <a:lstStyle>
            <a:lvl1pPr algn="r">
              <a:defRPr sz="1200"/>
            </a:lvl1pPr>
          </a:lstStyle>
          <a:p>
            <a:fld id="{AF9A1CC9-E5E0-49FD-9AC2-325FEBAEE384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4409268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9A1CC9-E5E0-49FD-9AC2-325FEBAEE384}" type="slidenum">
              <a:rPr lang="de-DE" smtClean="0"/>
              <a:t>1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48473690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F9A1CC9-E5E0-49FD-9AC2-325FEBAEE384}" type="slidenum">
              <a:rPr lang="de-DE" smtClean="0"/>
              <a:t>2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27997358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F9A1CC9-E5E0-49FD-9AC2-325FEBAEE384}" type="slidenum">
              <a:rPr lang="de-DE" smtClean="0"/>
              <a:t>257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22497945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hyperlink" Target="https://lel.landwirtschaft-bw.de/pb/,Lde/Startseite/Unsere+Themen/Datenanalyse+USDA_EU_D" TargetMode="External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>
          <a:xfrm>
            <a:off x="0" y="6480000"/>
            <a:ext cx="2133600" cy="365125"/>
          </a:xfrm>
        </p:spPr>
        <p:txBody>
          <a:bodyPr/>
          <a:lstStyle>
            <a:lvl1pPr algn="l">
              <a:defRPr/>
            </a:lvl1pPr>
          </a:lstStyle>
          <a:p>
            <a:fld id="{6317EEEB-D1EE-4E47-87C0-6771D1A400F8}" type="slidenum">
              <a:rPr lang="de-DE" smtClean="0"/>
              <a:pPr/>
              <a:t>‹Nr.›</a:t>
            </a:fld>
            <a:endParaRPr lang="de-DE"/>
          </a:p>
        </p:txBody>
      </p:sp>
      <p:pic>
        <p:nvPicPr>
          <p:cNvPr id="3" name="Picture 25" descr="L:\ZentraleAblage\Öffentlichkeitsarbeit\Logos\LEL-Logo neu 6_2014\LEL-Signet-2014.png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8000" y="36000"/>
            <a:ext cx="720000" cy="3979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feld 3"/>
          <p:cNvSpPr txBox="1"/>
          <p:nvPr userDrawn="1"/>
        </p:nvSpPr>
        <p:spPr>
          <a:xfrm>
            <a:off x="3996000" y="0"/>
            <a:ext cx="4356000" cy="344128"/>
          </a:xfrm>
          <a:prstGeom prst="rect">
            <a:avLst/>
          </a:prstGeom>
          <a:noFill/>
        </p:spPr>
        <p:txBody>
          <a:bodyPr wrap="none" lIns="36000" tIns="36000" rIns="36000" bIns="0" rtlCol="0" anchor="b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>
              <a:lnSpc>
                <a:spcPts val="800"/>
              </a:lnSpc>
            </a:pPr>
            <a:r>
              <a:rPr lang="de-DE" sz="800" b="0" i="0" kern="120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rPr>
              <a:t>Link:</a:t>
            </a:r>
            <a:r>
              <a:rPr lang="de-DE" sz="800" b="0" i="0" kern="1200" baseline="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rPr>
              <a:t> </a:t>
            </a:r>
            <a:r>
              <a:rPr lang="de-DE" sz="800" b="0" i="0" kern="120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  <a:hlinkClick r:id="rId3"/>
              </a:rPr>
              <a:t>https://lel.landwirtschaft-bw.de/pb/,Lde/Startseite/Unsere+Themen/Datenanalyse+USDA_EU_D</a:t>
            </a:r>
            <a:r>
              <a:rPr lang="de-DE" sz="800" b="0" i="0" kern="120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rPr>
              <a:t>  </a:t>
            </a:r>
          </a:p>
          <a:p>
            <a:pPr algn="r">
              <a:lnSpc>
                <a:spcPts val="800"/>
              </a:lnSpc>
            </a:pPr>
            <a:r>
              <a:rPr lang="de-DE" sz="800" b="0" i="0" kern="120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rPr>
              <a:t>alle Angaben ohne Gewähr</a:t>
            </a:r>
          </a:p>
          <a:p>
            <a:pPr algn="r">
              <a:lnSpc>
                <a:spcPts val="800"/>
              </a:lnSpc>
            </a:pPr>
            <a:r>
              <a:rPr lang="de-DE" sz="800" b="0" i="0" kern="1200" dirty="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rPr>
              <a:t>   © Werner Schmid</a:t>
            </a:r>
          </a:p>
        </p:txBody>
      </p:sp>
    </p:spTree>
    <p:extLst>
      <p:ext uri="{BB962C8B-B14F-4D97-AF65-F5344CB8AC3E}">
        <p14:creationId xmlns:p14="http://schemas.microsoft.com/office/powerpoint/2010/main" val="387761640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0" y="64800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17EEEB-D1EE-4E47-87C0-6771D1A400F8}" type="slidenum">
              <a:rPr lang="de-DE" smtClean="0"/>
              <a:pPr/>
              <a:t>‹Nr.›</a:t>
            </a:fld>
            <a:endParaRPr lang="de-DE"/>
          </a:p>
        </p:txBody>
      </p:sp>
      <p:pic>
        <p:nvPicPr>
          <p:cNvPr id="7" name="Picture 7"/>
          <p:cNvPicPr>
            <a:picLocks noChangeAspect="1" noChangeArrowheads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858963" cy="2454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Textfeld 7"/>
          <p:cNvSpPr txBox="1"/>
          <p:nvPr userDrawn="1"/>
        </p:nvSpPr>
        <p:spPr>
          <a:xfrm>
            <a:off x="0" y="0"/>
            <a:ext cx="1836000" cy="2448000"/>
          </a:xfrm>
          <a:prstGeom prst="rect">
            <a:avLst/>
          </a:prstGeom>
          <a:noFill/>
          <a:ln>
            <a:solidFill>
              <a:srgbClr val="0000FF"/>
            </a:solidFill>
          </a:ln>
        </p:spPr>
        <p:txBody>
          <a:bodyPr wrap="none" rtlCol="0" anchor="t">
            <a:noAutofit/>
          </a:bodyPr>
          <a:lstStyle/>
          <a:p>
            <a:pPr algn="r"/>
            <a:r>
              <a:rPr lang="de-DE" sz="1600" b="1" dirty="0">
                <a:solidFill>
                  <a:schemeClr val="bg1"/>
                </a:solidFill>
              </a:rPr>
              <a:t>USDA</a:t>
            </a:r>
            <a:br>
              <a:rPr lang="de-DE" sz="1600" b="0" dirty="0">
                <a:solidFill>
                  <a:schemeClr val="bg1"/>
                </a:solidFill>
              </a:rPr>
            </a:br>
            <a:r>
              <a:rPr lang="de-DE" sz="1600" b="0" dirty="0">
                <a:solidFill>
                  <a:schemeClr val="bg1"/>
                </a:solidFill>
              </a:rPr>
              <a:t>JUL2025</a:t>
            </a:r>
            <a:br>
              <a:rPr lang="de-DE" sz="1600" b="0" dirty="0">
                <a:solidFill>
                  <a:schemeClr val="bg1"/>
                </a:solidFill>
              </a:rPr>
            </a:br>
            <a:r>
              <a:rPr lang="de-DE" sz="1200" b="0" dirty="0">
                <a:solidFill>
                  <a:schemeClr val="bg1"/>
                </a:solidFill>
              </a:rPr>
              <a:t>(11.07.2025)</a:t>
            </a:r>
          </a:p>
        </p:txBody>
      </p:sp>
      <p:sp>
        <p:nvSpPr>
          <p:cNvPr id="10" name="Textfeld 9"/>
          <p:cNvSpPr txBox="1"/>
          <p:nvPr userDrawn="1"/>
        </p:nvSpPr>
        <p:spPr>
          <a:xfrm>
            <a:off x="0" y="2106659"/>
            <a:ext cx="1467192" cy="341341"/>
          </a:xfrm>
          <a:prstGeom prst="rect">
            <a:avLst/>
          </a:prstGeom>
          <a:noFill/>
        </p:spPr>
        <p:txBody>
          <a:bodyPr wrap="none" lIns="36000" bIns="18000" rtlCol="0" anchor="b">
            <a:spAutoFit/>
          </a:bodyPr>
          <a:lstStyle/>
          <a:p>
            <a:pPr algn="l"/>
            <a:r>
              <a:rPr lang="de-DE" sz="900" dirty="0">
                <a:solidFill>
                  <a:schemeClr val="bg1"/>
                </a:solidFill>
              </a:rPr>
              <a:t>© Werner Schmid</a:t>
            </a:r>
            <a:br>
              <a:rPr lang="de-DE" sz="900" dirty="0">
                <a:solidFill>
                  <a:schemeClr val="bg1"/>
                </a:solidFill>
              </a:rPr>
            </a:br>
            <a:r>
              <a:rPr lang="de-DE" sz="900" dirty="0">
                <a:solidFill>
                  <a:schemeClr val="bg1"/>
                </a:solidFill>
              </a:rPr>
              <a:t>(alle Angaben ohne Gewähr)</a:t>
            </a:r>
          </a:p>
        </p:txBody>
      </p:sp>
    </p:spTree>
    <p:extLst>
      <p:ext uri="{BB962C8B-B14F-4D97-AF65-F5344CB8AC3E}">
        <p14:creationId xmlns:p14="http://schemas.microsoft.com/office/powerpoint/2010/main" val="29436927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apps.fas.usda.gov/psdonline/app/index.html#/app/home" TargetMode="External"/><Relationship Id="rId7" Type="http://schemas.openxmlformats.org/officeDocument/2006/relationships/slide" Target="slide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hyperlink" Target="mailto:werner.schmid@lel.bwl.de" TargetMode="External"/><Relationship Id="rId5" Type="http://schemas.openxmlformats.org/officeDocument/2006/relationships/hyperlink" Target="mailto:poststelle@lel.bwl.de" TargetMode="External"/><Relationship Id="rId4" Type="http://schemas.openxmlformats.org/officeDocument/2006/relationships/hyperlink" Target="https://lel.landwirtschaft-bw.de/pb/,Lde/Startseite/Unsere+Themen/Datenanalyse+USDA_EU_D" TargetMode="External"/></Relationships>
</file>

<file path=ppt/slides/_rels/slide2.xml.rels><?xml version="1.0" encoding="UTF-8" standalone="yes"?>
<Relationships xmlns="http://schemas.openxmlformats.org/package/2006/relationships"><Relationship Id="rId117" Type="http://schemas.openxmlformats.org/officeDocument/2006/relationships/slide" Target="slide114.xml"/><Relationship Id="rId21" Type="http://schemas.openxmlformats.org/officeDocument/2006/relationships/slide" Target="slide148.xml"/><Relationship Id="rId42" Type="http://schemas.openxmlformats.org/officeDocument/2006/relationships/slide" Target="slide168.xml"/><Relationship Id="rId63" Type="http://schemas.openxmlformats.org/officeDocument/2006/relationships/slide" Target="slide163.xml"/><Relationship Id="rId84" Type="http://schemas.openxmlformats.org/officeDocument/2006/relationships/slide" Target="slide44.xml"/><Relationship Id="rId138" Type="http://schemas.openxmlformats.org/officeDocument/2006/relationships/slide" Target="slide135.xml"/><Relationship Id="rId159" Type="http://schemas.openxmlformats.org/officeDocument/2006/relationships/slide" Target="slide202.xml"/><Relationship Id="rId170" Type="http://schemas.openxmlformats.org/officeDocument/2006/relationships/slide" Target="slide245.xml"/><Relationship Id="rId191" Type="http://schemas.openxmlformats.org/officeDocument/2006/relationships/slide" Target="slide201.xml"/><Relationship Id="rId205" Type="http://schemas.openxmlformats.org/officeDocument/2006/relationships/slide" Target="slide182.xml"/><Relationship Id="rId226" Type="http://schemas.openxmlformats.org/officeDocument/2006/relationships/slide" Target="slide261.xml"/><Relationship Id="rId247" Type="http://schemas.openxmlformats.org/officeDocument/2006/relationships/slide" Target="slide169.xml"/><Relationship Id="rId107" Type="http://schemas.openxmlformats.org/officeDocument/2006/relationships/slide" Target="slide109.xml"/><Relationship Id="rId11" Type="http://schemas.openxmlformats.org/officeDocument/2006/relationships/slide" Target="slide166.xml"/><Relationship Id="rId32" Type="http://schemas.openxmlformats.org/officeDocument/2006/relationships/slide" Target="slide175.xml"/><Relationship Id="rId53" Type="http://schemas.openxmlformats.org/officeDocument/2006/relationships/slide" Target="slide170.xml"/><Relationship Id="rId74" Type="http://schemas.openxmlformats.org/officeDocument/2006/relationships/slide" Target="slide164.xml"/><Relationship Id="rId128" Type="http://schemas.openxmlformats.org/officeDocument/2006/relationships/slide" Target="slide125.xml"/><Relationship Id="rId149" Type="http://schemas.openxmlformats.org/officeDocument/2006/relationships/slide" Target="slide211.xml"/><Relationship Id="rId5" Type="http://schemas.openxmlformats.org/officeDocument/2006/relationships/slide" Target="slide30.xml"/><Relationship Id="rId95" Type="http://schemas.openxmlformats.org/officeDocument/2006/relationships/slide" Target="slide58.xml"/><Relationship Id="rId160" Type="http://schemas.openxmlformats.org/officeDocument/2006/relationships/slide" Target="slide206.xml"/><Relationship Id="rId181" Type="http://schemas.openxmlformats.org/officeDocument/2006/relationships/slide" Target="slide157.xml"/><Relationship Id="rId216" Type="http://schemas.openxmlformats.org/officeDocument/2006/relationships/slide" Target="slide248.xml"/><Relationship Id="rId237" Type="http://schemas.openxmlformats.org/officeDocument/2006/relationships/slide" Target="slide9.xml"/><Relationship Id="rId258" Type="http://schemas.openxmlformats.org/officeDocument/2006/relationships/slide" Target="slide234.xml"/><Relationship Id="rId22" Type="http://schemas.openxmlformats.org/officeDocument/2006/relationships/slide" Target="slide15.xml"/><Relationship Id="rId43" Type="http://schemas.openxmlformats.org/officeDocument/2006/relationships/slide" Target="slide176.xml"/><Relationship Id="rId64" Type="http://schemas.openxmlformats.org/officeDocument/2006/relationships/slide" Target="slide171.xml"/><Relationship Id="rId118" Type="http://schemas.openxmlformats.org/officeDocument/2006/relationships/slide" Target="slide115.xml"/><Relationship Id="rId139" Type="http://schemas.openxmlformats.org/officeDocument/2006/relationships/slide" Target="slide227.xml"/><Relationship Id="rId85" Type="http://schemas.openxmlformats.org/officeDocument/2006/relationships/slide" Target="slide45.xml"/><Relationship Id="rId150" Type="http://schemas.openxmlformats.org/officeDocument/2006/relationships/slide" Target="slide212.xml"/><Relationship Id="rId171" Type="http://schemas.openxmlformats.org/officeDocument/2006/relationships/slide" Target="slide241.xml"/><Relationship Id="rId192" Type="http://schemas.openxmlformats.org/officeDocument/2006/relationships/slide" Target="slide205.xml"/><Relationship Id="rId206" Type="http://schemas.openxmlformats.org/officeDocument/2006/relationships/slide" Target="slide184.xml"/><Relationship Id="rId227" Type="http://schemas.openxmlformats.org/officeDocument/2006/relationships/slide" Target="slide67.xml"/><Relationship Id="rId248" Type="http://schemas.openxmlformats.org/officeDocument/2006/relationships/slide" Target="slide177.xml"/><Relationship Id="rId12" Type="http://schemas.openxmlformats.org/officeDocument/2006/relationships/slide" Target="slide174.xml"/><Relationship Id="rId33" Type="http://schemas.openxmlformats.org/officeDocument/2006/relationships/slide" Target="slide16.xml"/><Relationship Id="rId108" Type="http://schemas.openxmlformats.org/officeDocument/2006/relationships/slide" Target="slide110.xml"/><Relationship Id="rId129" Type="http://schemas.openxmlformats.org/officeDocument/2006/relationships/slide" Target="slide126.xml"/><Relationship Id="rId54" Type="http://schemas.openxmlformats.org/officeDocument/2006/relationships/slide" Target="slide178.xml"/><Relationship Id="rId75" Type="http://schemas.openxmlformats.org/officeDocument/2006/relationships/slide" Target="slide172.xml"/><Relationship Id="rId96" Type="http://schemas.openxmlformats.org/officeDocument/2006/relationships/slide" Target="slide59.xml"/><Relationship Id="rId140" Type="http://schemas.openxmlformats.org/officeDocument/2006/relationships/slide" Target="slide228.xml"/><Relationship Id="rId161" Type="http://schemas.openxmlformats.org/officeDocument/2006/relationships/slide" Target="slide210.xml"/><Relationship Id="rId182" Type="http://schemas.openxmlformats.org/officeDocument/2006/relationships/slide" Target="slide165.xml"/><Relationship Id="rId217" Type="http://schemas.openxmlformats.org/officeDocument/2006/relationships/slide" Target="slide249.xml"/><Relationship Id="rId6" Type="http://schemas.openxmlformats.org/officeDocument/2006/relationships/slide" Target="slide86.xml"/><Relationship Id="rId238" Type="http://schemas.openxmlformats.org/officeDocument/2006/relationships/slide" Target="slide17.xml"/><Relationship Id="rId259" Type="http://schemas.openxmlformats.org/officeDocument/2006/relationships/slide" Target="slide233.xml"/><Relationship Id="rId23" Type="http://schemas.openxmlformats.org/officeDocument/2006/relationships/slide" Target="slide23.xml"/><Relationship Id="rId119" Type="http://schemas.openxmlformats.org/officeDocument/2006/relationships/slide" Target="slide116.xml"/><Relationship Id="rId44" Type="http://schemas.openxmlformats.org/officeDocument/2006/relationships/slide" Target="slide18.xml"/><Relationship Id="rId65" Type="http://schemas.openxmlformats.org/officeDocument/2006/relationships/slide" Target="slide179.xml"/><Relationship Id="rId86" Type="http://schemas.openxmlformats.org/officeDocument/2006/relationships/slide" Target="slide46.xml"/><Relationship Id="rId130" Type="http://schemas.openxmlformats.org/officeDocument/2006/relationships/slide" Target="slide127.xml"/><Relationship Id="rId151" Type="http://schemas.openxmlformats.org/officeDocument/2006/relationships/slide" Target="slide215.xml"/><Relationship Id="rId172" Type="http://schemas.openxmlformats.org/officeDocument/2006/relationships/slide" Target="slide253.xml"/><Relationship Id="rId193" Type="http://schemas.openxmlformats.org/officeDocument/2006/relationships/slide" Target="slide209.xml"/><Relationship Id="rId207" Type="http://schemas.openxmlformats.org/officeDocument/2006/relationships/slide" Target="slide186.xml"/><Relationship Id="rId228" Type="http://schemas.openxmlformats.org/officeDocument/2006/relationships/slide" Target="slide68.xml"/><Relationship Id="rId249" Type="http://schemas.openxmlformats.org/officeDocument/2006/relationships/slide" Target="slide185.xml"/><Relationship Id="rId13" Type="http://schemas.openxmlformats.org/officeDocument/2006/relationships/slide" Target="slide3.xml"/><Relationship Id="rId109" Type="http://schemas.openxmlformats.org/officeDocument/2006/relationships/slide" Target="slide111.xml"/><Relationship Id="rId34" Type="http://schemas.openxmlformats.org/officeDocument/2006/relationships/slide" Target="slide24.xml"/><Relationship Id="rId55" Type="http://schemas.openxmlformats.org/officeDocument/2006/relationships/slide" Target="slide19.xml"/><Relationship Id="rId76" Type="http://schemas.openxmlformats.org/officeDocument/2006/relationships/slide" Target="slide180.xml"/><Relationship Id="rId97" Type="http://schemas.openxmlformats.org/officeDocument/2006/relationships/slide" Target="slide60.xml"/><Relationship Id="rId120" Type="http://schemas.openxmlformats.org/officeDocument/2006/relationships/slide" Target="slide117.xml"/><Relationship Id="rId141" Type="http://schemas.openxmlformats.org/officeDocument/2006/relationships/slide" Target="slide195.xml"/><Relationship Id="rId7" Type="http://schemas.openxmlformats.org/officeDocument/2006/relationships/slide" Target="slide74.xml"/><Relationship Id="rId162" Type="http://schemas.openxmlformats.org/officeDocument/2006/relationships/slide" Target="slide214.xml"/><Relationship Id="rId183" Type="http://schemas.openxmlformats.org/officeDocument/2006/relationships/slide" Target="slide173.xml"/><Relationship Id="rId218" Type="http://schemas.openxmlformats.org/officeDocument/2006/relationships/slide" Target="slide250.xml"/><Relationship Id="rId239" Type="http://schemas.openxmlformats.org/officeDocument/2006/relationships/slide" Target="slide33.xml"/><Relationship Id="rId250" Type="http://schemas.openxmlformats.org/officeDocument/2006/relationships/slide" Target="slide70.xml"/><Relationship Id="rId24" Type="http://schemas.openxmlformats.org/officeDocument/2006/relationships/slide" Target="slide7.xml"/><Relationship Id="rId45" Type="http://schemas.openxmlformats.org/officeDocument/2006/relationships/slide" Target="slide26.xml"/><Relationship Id="rId66" Type="http://schemas.openxmlformats.org/officeDocument/2006/relationships/slide" Target="slide20.xml"/><Relationship Id="rId87" Type="http://schemas.openxmlformats.org/officeDocument/2006/relationships/slide" Target="slide47.xml"/><Relationship Id="rId110" Type="http://schemas.openxmlformats.org/officeDocument/2006/relationships/slide" Target="slide191.xml"/><Relationship Id="rId131" Type="http://schemas.openxmlformats.org/officeDocument/2006/relationships/slide" Target="slide128.xml"/><Relationship Id="rId152" Type="http://schemas.openxmlformats.org/officeDocument/2006/relationships/slide" Target="slide216.xml"/><Relationship Id="rId173" Type="http://schemas.openxmlformats.org/officeDocument/2006/relationships/slide" Target="slide256.xml"/><Relationship Id="rId194" Type="http://schemas.openxmlformats.org/officeDocument/2006/relationships/slide" Target="slide213.xml"/><Relationship Id="rId208" Type="http://schemas.openxmlformats.org/officeDocument/2006/relationships/slide" Target="slide187.xml"/><Relationship Id="rId229" Type="http://schemas.openxmlformats.org/officeDocument/2006/relationships/slide" Target="slide69.xml"/><Relationship Id="rId240" Type="http://schemas.openxmlformats.org/officeDocument/2006/relationships/slide" Target="slide25.xml"/><Relationship Id="rId14" Type="http://schemas.openxmlformats.org/officeDocument/2006/relationships/slide" Target="slide73.xml"/><Relationship Id="rId35" Type="http://schemas.openxmlformats.org/officeDocument/2006/relationships/slide" Target="slide8.xml"/><Relationship Id="rId56" Type="http://schemas.openxmlformats.org/officeDocument/2006/relationships/slide" Target="slide27.xml"/><Relationship Id="rId77" Type="http://schemas.openxmlformats.org/officeDocument/2006/relationships/slide" Target="slide37.xml"/><Relationship Id="rId100" Type="http://schemas.openxmlformats.org/officeDocument/2006/relationships/slide" Target="slide54.xml"/><Relationship Id="rId8" Type="http://schemas.openxmlformats.org/officeDocument/2006/relationships/slide" Target="slide146.xml"/><Relationship Id="rId98" Type="http://schemas.openxmlformats.org/officeDocument/2006/relationships/slide" Target="slide52.xml"/><Relationship Id="rId121" Type="http://schemas.openxmlformats.org/officeDocument/2006/relationships/slide" Target="slide118.xml"/><Relationship Id="rId142" Type="http://schemas.openxmlformats.org/officeDocument/2006/relationships/slide" Target="slide196.xml"/><Relationship Id="rId163" Type="http://schemas.openxmlformats.org/officeDocument/2006/relationships/slide" Target="slide218.xml"/><Relationship Id="rId184" Type="http://schemas.openxmlformats.org/officeDocument/2006/relationships/slide" Target="slide4.xml"/><Relationship Id="rId219" Type="http://schemas.openxmlformats.org/officeDocument/2006/relationships/slide" Target="slide251.xml"/><Relationship Id="rId230" Type="http://schemas.openxmlformats.org/officeDocument/2006/relationships/slide" Target="slide139.xml"/><Relationship Id="rId251" Type="http://schemas.openxmlformats.org/officeDocument/2006/relationships/slide" Target="slide71.xml"/><Relationship Id="rId25" Type="http://schemas.openxmlformats.org/officeDocument/2006/relationships/slide" Target="slide31.xml"/><Relationship Id="rId46" Type="http://schemas.openxmlformats.org/officeDocument/2006/relationships/slide" Target="slide10.xml"/><Relationship Id="rId67" Type="http://schemas.openxmlformats.org/officeDocument/2006/relationships/slide" Target="slide28.xml"/><Relationship Id="rId88" Type="http://schemas.openxmlformats.org/officeDocument/2006/relationships/slide" Target="slide48.xml"/><Relationship Id="rId111" Type="http://schemas.openxmlformats.org/officeDocument/2006/relationships/slide" Target="slide192.xml"/><Relationship Id="rId132" Type="http://schemas.openxmlformats.org/officeDocument/2006/relationships/slide" Target="slide129.xml"/><Relationship Id="rId153" Type="http://schemas.openxmlformats.org/officeDocument/2006/relationships/slide" Target="slide219.xml"/><Relationship Id="rId174" Type="http://schemas.openxmlformats.org/officeDocument/2006/relationships/slide" Target="slide239.xml"/><Relationship Id="rId195" Type="http://schemas.openxmlformats.org/officeDocument/2006/relationships/slide" Target="slide217.xml"/><Relationship Id="rId209" Type="http://schemas.openxmlformats.org/officeDocument/2006/relationships/slide" Target="slide188.xml"/><Relationship Id="rId220" Type="http://schemas.openxmlformats.org/officeDocument/2006/relationships/slide" Target="slide252.xml"/><Relationship Id="rId241" Type="http://schemas.openxmlformats.org/officeDocument/2006/relationships/slide" Target="slide79.xml"/><Relationship Id="rId15" Type="http://schemas.openxmlformats.org/officeDocument/2006/relationships/slide" Target="slide145.xml"/><Relationship Id="rId36" Type="http://schemas.openxmlformats.org/officeDocument/2006/relationships/slide" Target="slide32.xml"/><Relationship Id="rId57" Type="http://schemas.openxmlformats.org/officeDocument/2006/relationships/slide" Target="slide11.xml"/><Relationship Id="rId78" Type="http://schemas.openxmlformats.org/officeDocument/2006/relationships/slide" Target="slide38.xml"/><Relationship Id="rId99" Type="http://schemas.openxmlformats.org/officeDocument/2006/relationships/slide" Target="slide53.xml"/><Relationship Id="rId101" Type="http://schemas.openxmlformats.org/officeDocument/2006/relationships/slide" Target="slide61.xml"/><Relationship Id="rId122" Type="http://schemas.openxmlformats.org/officeDocument/2006/relationships/slide" Target="slide119.xml"/><Relationship Id="rId143" Type="http://schemas.openxmlformats.org/officeDocument/2006/relationships/slide" Target="slide199.xml"/><Relationship Id="rId164" Type="http://schemas.openxmlformats.org/officeDocument/2006/relationships/slide" Target="slide222.xml"/><Relationship Id="rId185" Type="http://schemas.openxmlformats.org/officeDocument/2006/relationships/slide" Target="slide149.xml"/><Relationship Id="rId9" Type="http://schemas.openxmlformats.org/officeDocument/2006/relationships/slide" Target="slide94.xml"/><Relationship Id="rId210" Type="http://schemas.openxmlformats.org/officeDocument/2006/relationships/slide" Target="slide183.xml"/><Relationship Id="rId26" Type="http://schemas.openxmlformats.org/officeDocument/2006/relationships/slide" Target="slide87.xml"/><Relationship Id="rId231" Type="http://schemas.openxmlformats.org/officeDocument/2006/relationships/slide" Target="slide140.xml"/><Relationship Id="rId252" Type="http://schemas.openxmlformats.org/officeDocument/2006/relationships/slide" Target="slide72.xml"/><Relationship Id="rId47" Type="http://schemas.openxmlformats.org/officeDocument/2006/relationships/slide" Target="slide34.xml"/><Relationship Id="rId68" Type="http://schemas.openxmlformats.org/officeDocument/2006/relationships/slide" Target="slide12.xml"/><Relationship Id="rId89" Type="http://schemas.openxmlformats.org/officeDocument/2006/relationships/slide" Target="slide49.xml"/><Relationship Id="rId112" Type="http://schemas.openxmlformats.org/officeDocument/2006/relationships/slide" Target="slide136.xml"/><Relationship Id="rId133" Type="http://schemas.openxmlformats.org/officeDocument/2006/relationships/slide" Target="slide130.xml"/><Relationship Id="rId154" Type="http://schemas.openxmlformats.org/officeDocument/2006/relationships/slide" Target="slide220.xml"/><Relationship Id="rId175" Type="http://schemas.openxmlformats.org/officeDocument/2006/relationships/slide" Target="slide240.xml"/><Relationship Id="rId196" Type="http://schemas.openxmlformats.org/officeDocument/2006/relationships/slide" Target="slide221.xml"/><Relationship Id="rId200" Type="http://schemas.openxmlformats.org/officeDocument/2006/relationships/slide" Target="slide103.xml"/><Relationship Id="rId16" Type="http://schemas.openxmlformats.org/officeDocument/2006/relationships/slide" Target="slide5.xml"/><Relationship Id="rId221" Type="http://schemas.openxmlformats.org/officeDocument/2006/relationships/slide" Target="slide254.xml"/><Relationship Id="rId242" Type="http://schemas.openxmlformats.org/officeDocument/2006/relationships/slide" Target="slide89.xml"/><Relationship Id="rId37" Type="http://schemas.openxmlformats.org/officeDocument/2006/relationships/slide" Target="slide88.xml"/><Relationship Id="rId58" Type="http://schemas.openxmlformats.org/officeDocument/2006/relationships/slide" Target="slide35.xml"/><Relationship Id="rId79" Type="http://schemas.openxmlformats.org/officeDocument/2006/relationships/slide" Target="slide39.xml"/><Relationship Id="rId102" Type="http://schemas.openxmlformats.org/officeDocument/2006/relationships/slide" Target="slide62.xml"/><Relationship Id="rId123" Type="http://schemas.openxmlformats.org/officeDocument/2006/relationships/slide" Target="slide120.xml"/><Relationship Id="rId144" Type="http://schemas.openxmlformats.org/officeDocument/2006/relationships/slide" Target="slide200.xml"/><Relationship Id="rId90" Type="http://schemas.openxmlformats.org/officeDocument/2006/relationships/slide" Target="slide50.xml"/><Relationship Id="rId165" Type="http://schemas.openxmlformats.org/officeDocument/2006/relationships/slide" Target="slide223.xml"/><Relationship Id="rId186" Type="http://schemas.openxmlformats.org/officeDocument/2006/relationships/slide" Target="slide150.xml"/><Relationship Id="rId211" Type="http://schemas.openxmlformats.org/officeDocument/2006/relationships/slide" Target="slide242.xml"/><Relationship Id="rId232" Type="http://schemas.openxmlformats.org/officeDocument/2006/relationships/slide" Target="slide141.xml"/><Relationship Id="rId253" Type="http://schemas.openxmlformats.org/officeDocument/2006/relationships/slide" Target="slide142.xml"/><Relationship Id="rId27" Type="http://schemas.openxmlformats.org/officeDocument/2006/relationships/slide" Target="slide77.xml"/><Relationship Id="rId48" Type="http://schemas.openxmlformats.org/officeDocument/2006/relationships/slide" Target="slide90.xml"/><Relationship Id="rId69" Type="http://schemas.openxmlformats.org/officeDocument/2006/relationships/slide" Target="slide36.xml"/><Relationship Id="rId113" Type="http://schemas.openxmlformats.org/officeDocument/2006/relationships/slide" Target="slide137.xml"/><Relationship Id="rId134" Type="http://schemas.openxmlformats.org/officeDocument/2006/relationships/slide" Target="slide131.xml"/><Relationship Id="rId80" Type="http://schemas.openxmlformats.org/officeDocument/2006/relationships/slide" Target="slide40.xml"/><Relationship Id="rId155" Type="http://schemas.openxmlformats.org/officeDocument/2006/relationships/slide" Target="slide190.xml"/><Relationship Id="rId176" Type="http://schemas.openxmlformats.org/officeDocument/2006/relationships/slide" Target="slide13.xml"/><Relationship Id="rId197" Type="http://schemas.openxmlformats.org/officeDocument/2006/relationships/slide" Target="slide101.xml"/><Relationship Id="rId201" Type="http://schemas.openxmlformats.org/officeDocument/2006/relationships/slide" Target="slide106.xml"/><Relationship Id="rId222" Type="http://schemas.openxmlformats.org/officeDocument/2006/relationships/slide" Target="slide255.xml"/><Relationship Id="rId243" Type="http://schemas.openxmlformats.org/officeDocument/2006/relationships/slide" Target="slide97.xml"/><Relationship Id="rId17" Type="http://schemas.openxmlformats.org/officeDocument/2006/relationships/slide" Target="slide75.xml"/><Relationship Id="rId38" Type="http://schemas.openxmlformats.org/officeDocument/2006/relationships/slide" Target="slide78.xml"/><Relationship Id="rId59" Type="http://schemas.openxmlformats.org/officeDocument/2006/relationships/slide" Target="slide91.xml"/><Relationship Id="rId103" Type="http://schemas.openxmlformats.org/officeDocument/2006/relationships/slide" Target="slide63.xml"/><Relationship Id="rId124" Type="http://schemas.openxmlformats.org/officeDocument/2006/relationships/slide" Target="slide121.xml"/><Relationship Id="rId70" Type="http://schemas.openxmlformats.org/officeDocument/2006/relationships/slide" Target="slide92.xml"/><Relationship Id="rId91" Type="http://schemas.openxmlformats.org/officeDocument/2006/relationships/slide" Target="slide51.xml"/><Relationship Id="rId145" Type="http://schemas.openxmlformats.org/officeDocument/2006/relationships/slide" Target="slide203.xml"/><Relationship Id="rId166" Type="http://schemas.openxmlformats.org/officeDocument/2006/relationships/slide" Target="slide224.xml"/><Relationship Id="rId187" Type="http://schemas.openxmlformats.org/officeDocument/2006/relationships/slide" Target="slide189.xml"/><Relationship Id="rId1" Type="http://schemas.openxmlformats.org/officeDocument/2006/relationships/slideLayout" Target="../slideLayouts/slideLayout1.xml"/><Relationship Id="rId212" Type="http://schemas.openxmlformats.org/officeDocument/2006/relationships/slide" Target="slide243.xml"/><Relationship Id="rId233" Type="http://schemas.openxmlformats.org/officeDocument/2006/relationships/slide" Target="slide231.xml"/><Relationship Id="rId254" Type="http://schemas.openxmlformats.org/officeDocument/2006/relationships/slide" Target="slide143.xml"/><Relationship Id="rId28" Type="http://schemas.openxmlformats.org/officeDocument/2006/relationships/slide" Target="slide151.xml"/><Relationship Id="rId49" Type="http://schemas.openxmlformats.org/officeDocument/2006/relationships/slide" Target="slide80.xml"/><Relationship Id="rId114" Type="http://schemas.openxmlformats.org/officeDocument/2006/relationships/slide" Target="slide138.xml"/><Relationship Id="rId60" Type="http://schemas.openxmlformats.org/officeDocument/2006/relationships/slide" Target="slide82.xml"/><Relationship Id="rId81" Type="http://schemas.openxmlformats.org/officeDocument/2006/relationships/slide" Target="slide41.xml"/><Relationship Id="rId135" Type="http://schemas.openxmlformats.org/officeDocument/2006/relationships/slide" Target="slide132.xml"/><Relationship Id="rId156" Type="http://schemas.openxmlformats.org/officeDocument/2006/relationships/slide" Target="slide226.xml"/><Relationship Id="rId177" Type="http://schemas.openxmlformats.org/officeDocument/2006/relationships/slide" Target="slide21.xml"/><Relationship Id="rId198" Type="http://schemas.openxmlformats.org/officeDocument/2006/relationships/slide" Target="slide102.xml"/><Relationship Id="rId202" Type="http://schemas.openxmlformats.org/officeDocument/2006/relationships/slide" Target="slide107.xml"/><Relationship Id="rId223" Type="http://schemas.openxmlformats.org/officeDocument/2006/relationships/slide" Target="slide258.xml"/><Relationship Id="rId244" Type="http://schemas.openxmlformats.org/officeDocument/2006/relationships/slide" Target="slide105.xml"/><Relationship Id="rId18" Type="http://schemas.openxmlformats.org/officeDocument/2006/relationships/slide" Target="slide147.xml"/><Relationship Id="rId39" Type="http://schemas.openxmlformats.org/officeDocument/2006/relationships/slide" Target="slide152.xml"/><Relationship Id="rId50" Type="http://schemas.openxmlformats.org/officeDocument/2006/relationships/slide" Target="slide154.xml"/><Relationship Id="rId104" Type="http://schemas.openxmlformats.org/officeDocument/2006/relationships/slide" Target="slide64.xml"/><Relationship Id="rId125" Type="http://schemas.openxmlformats.org/officeDocument/2006/relationships/slide" Target="slide122.xml"/><Relationship Id="rId146" Type="http://schemas.openxmlformats.org/officeDocument/2006/relationships/slide" Target="slide204.xml"/><Relationship Id="rId167" Type="http://schemas.openxmlformats.org/officeDocument/2006/relationships/slide" Target="slide237.xml"/><Relationship Id="rId188" Type="http://schemas.openxmlformats.org/officeDocument/2006/relationships/slide" Target="slide225.xml"/><Relationship Id="rId71" Type="http://schemas.openxmlformats.org/officeDocument/2006/relationships/slide" Target="slide84.xml"/><Relationship Id="rId92" Type="http://schemas.openxmlformats.org/officeDocument/2006/relationships/slide" Target="slide55.xml"/><Relationship Id="rId213" Type="http://schemas.openxmlformats.org/officeDocument/2006/relationships/slide" Target="slide244.xml"/><Relationship Id="rId234" Type="http://schemas.openxmlformats.org/officeDocument/2006/relationships/slide" Target="slide232.xml"/><Relationship Id="rId2" Type="http://schemas.openxmlformats.org/officeDocument/2006/relationships/notesSlide" Target="../notesSlides/notesSlide2.xml"/><Relationship Id="rId29" Type="http://schemas.openxmlformats.org/officeDocument/2006/relationships/slide" Target="slide95.xml"/><Relationship Id="rId255" Type="http://schemas.openxmlformats.org/officeDocument/2006/relationships/slide" Target="slide144.xml"/><Relationship Id="rId40" Type="http://schemas.openxmlformats.org/officeDocument/2006/relationships/slide" Target="slide96.xml"/><Relationship Id="rId115" Type="http://schemas.openxmlformats.org/officeDocument/2006/relationships/slide" Target="slide112.xml"/><Relationship Id="rId136" Type="http://schemas.openxmlformats.org/officeDocument/2006/relationships/slide" Target="slide133.xml"/><Relationship Id="rId157" Type="http://schemas.openxmlformats.org/officeDocument/2006/relationships/slide" Target="slide194.xml"/><Relationship Id="rId178" Type="http://schemas.openxmlformats.org/officeDocument/2006/relationships/slide" Target="slide29.xml"/><Relationship Id="rId61" Type="http://schemas.openxmlformats.org/officeDocument/2006/relationships/slide" Target="slide155.xml"/><Relationship Id="rId82" Type="http://schemas.openxmlformats.org/officeDocument/2006/relationships/slide" Target="slide42.xml"/><Relationship Id="rId199" Type="http://schemas.openxmlformats.org/officeDocument/2006/relationships/slide" Target="slide104.xml"/><Relationship Id="rId203" Type="http://schemas.openxmlformats.org/officeDocument/2006/relationships/slide" Target="slide108.xml"/><Relationship Id="rId19" Type="http://schemas.openxmlformats.org/officeDocument/2006/relationships/slide" Target="slide6.xml"/><Relationship Id="rId224" Type="http://schemas.openxmlformats.org/officeDocument/2006/relationships/slide" Target="slide259.xml"/><Relationship Id="rId245" Type="http://schemas.openxmlformats.org/officeDocument/2006/relationships/slide" Target="slide153.xml"/><Relationship Id="rId30" Type="http://schemas.openxmlformats.org/officeDocument/2006/relationships/slide" Target="slide159.xml"/><Relationship Id="rId105" Type="http://schemas.openxmlformats.org/officeDocument/2006/relationships/slide" Target="slide65.xml"/><Relationship Id="rId126" Type="http://schemas.openxmlformats.org/officeDocument/2006/relationships/slide" Target="slide123.xml"/><Relationship Id="rId147" Type="http://schemas.openxmlformats.org/officeDocument/2006/relationships/slide" Target="slide207.xml"/><Relationship Id="rId168" Type="http://schemas.openxmlformats.org/officeDocument/2006/relationships/slide" Target="slide257.xml"/><Relationship Id="rId51" Type="http://schemas.openxmlformats.org/officeDocument/2006/relationships/slide" Target="slide98.xml"/><Relationship Id="rId72" Type="http://schemas.openxmlformats.org/officeDocument/2006/relationships/slide" Target="slide156.xml"/><Relationship Id="rId93" Type="http://schemas.openxmlformats.org/officeDocument/2006/relationships/slide" Target="slide56.xml"/><Relationship Id="rId189" Type="http://schemas.openxmlformats.org/officeDocument/2006/relationships/slide" Target="slide193.xml"/><Relationship Id="rId3" Type="http://schemas.openxmlformats.org/officeDocument/2006/relationships/slide" Target="slide14.xml"/><Relationship Id="rId214" Type="http://schemas.openxmlformats.org/officeDocument/2006/relationships/slide" Target="slide246.xml"/><Relationship Id="rId235" Type="http://schemas.openxmlformats.org/officeDocument/2006/relationships/slide" Target="slide230.xml"/><Relationship Id="rId256" Type="http://schemas.openxmlformats.org/officeDocument/2006/relationships/slide" Target="slide235.xml"/><Relationship Id="rId116" Type="http://schemas.openxmlformats.org/officeDocument/2006/relationships/slide" Target="slide113.xml"/><Relationship Id="rId137" Type="http://schemas.openxmlformats.org/officeDocument/2006/relationships/slide" Target="slide134.xml"/><Relationship Id="rId158" Type="http://schemas.openxmlformats.org/officeDocument/2006/relationships/slide" Target="slide198.xml"/><Relationship Id="rId20" Type="http://schemas.openxmlformats.org/officeDocument/2006/relationships/slide" Target="slide76.xml"/><Relationship Id="rId41" Type="http://schemas.openxmlformats.org/officeDocument/2006/relationships/slide" Target="slide160.xml"/><Relationship Id="rId62" Type="http://schemas.openxmlformats.org/officeDocument/2006/relationships/slide" Target="slide99.xml"/><Relationship Id="rId83" Type="http://schemas.openxmlformats.org/officeDocument/2006/relationships/slide" Target="slide43.xml"/><Relationship Id="rId179" Type="http://schemas.openxmlformats.org/officeDocument/2006/relationships/slide" Target="slide85.xml"/><Relationship Id="rId190" Type="http://schemas.openxmlformats.org/officeDocument/2006/relationships/slide" Target="slide197.xml"/><Relationship Id="rId204" Type="http://schemas.openxmlformats.org/officeDocument/2006/relationships/slide" Target="slide181.xml"/><Relationship Id="rId225" Type="http://schemas.openxmlformats.org/officeDocument/2006/relationships/slide" Target="slide260.xml"/><Relationship Id="rId246" Type="http://schemas.openxmlformats.org/officeDocument/2006/relationships/slide" Target="slide161.xml"/><Relationship Id="rId106" Type="http://schemas.openxmlformats.org/officeDocument/2006/relationships/slide" Target="slide66.xml"/><Relationship Id="rId127" Type="http://schemas.openxmlformats.org/officeDocument/2006/relationships/slide" Target="slide124.xml"/><Relationship Id="rId10" Type="http://schemas.openxmlformats.org/officeDocument/2006/relationships/slide" Target="slide158.xml"/><Relationship Id="rId31" Type="http://schemas.openxmlformats.org/officeDocument/2006/relationships/slide" Target="slide167.xml"/><Relationship Id="rId52" Type="http://schemas.openxmlformats.org/officeDocument/2006/relationships/slide" Target="slide162.xml"/><Relationship Id="rId73" Type="http://schemas.openxmlformats.org/officeDocument/2006/relationships/slide" Target="slide100.xml"/><Relationship Id="rId94" Type="http://schemas.openxmlformats.org/officeDocument/2006/relationships/slide" Target="slide57.xml"/><Relationship Id="rId148" Type="http://schemas.openxmlformats.org/officeDocument/2006/relationships/slide" Target="slide208.xml"/><Relationship Id="rId169" Type="http://schemas.openxmlformats.org/officeDocument/2006/relationships/slide" Target="slide238.xml"/><Relationship Id="rId4" Type="http://schemas.openxmlformats.org/officeDocument/2006/relationships/slide" Target="slide22.xml"/><Relationship Id="rId180" Type="http://schemas.openxmlformats.org/officeDocument/2006/relationships/slide" Target="slide93.xml"/><Relationship Id="rId215" Type="http://schemas.openxmlformats.org/officeDocument/2006/relationships/slide" Target="slide247.xml"/><Relationship Id="rId236" Type="http://schemas.openxmlformats.org/officeDocument/2006/relationships/slide" Target="slide229.xml"/><Relationship Id="rId257" Type="http://schemas.openxmlformats.org/officeDocument/2006/relationships/slide" Target="slide23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slide" Target="slide8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0.emf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slide" Target="slide83.xml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2.emf"/></Relationships>
</file>

<file path=ppt/slides/_rels/slide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9.emf"/></Relationships>
</file>

<file path=ppt/slides/_rels/slide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90.emf"/></Relationships>
</file>

<file path=ppt/slides/_rels/slide9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0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9.emf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38.emf"/></Relationships>
</file>

<file path=ppt/slides/_rels/slide1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49.emf"/></Relationships>
</file>

<file path=ppt/slides/_rels/slide1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1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0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27.emf"/></Relationships>
</file>

<file path=ppt/slides/_rels/slide2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30.emf"/></Relationships>
</file>

<file path=ppt/slides/_rels/slide2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3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6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8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9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0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1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2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7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63.emf"/></Relationships>
</file>

<file path=ppt/slides/_rels/slide2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4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5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60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266.emf"/><Relationship Id="rId1" Type="http://schemas.openxmlformats.org/officeDocument/2006/relationships/slideLayout" Target="../slideLayouts/slideLayout1.xml"/></Relationships>
</file>

<file path=ppt/slides/_rels/slide2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7.emf"/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</a:t>
            </a:fld>
            <a:endParaRPr lang="de-DE" dirty="0"/>
          </a:p>
        </p:txBody>
      </p:sp>
      <p:sp>
        <p:nvSpPr>
          <p:cNvPr id="3" name="Textfeld 2"/>
          <p:cNvSpPr txBox="1"/>
          <p:nvPr/>
        </p:nvSpPr>
        <p:spPr>
          <a:xfrm>
            <a:off x="2160000" y="180000"/>
            <a:ext cx="389138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b="1" dirty="0"/>
              <a:t>Hinweise zur Nutzung der USDA - Analyse - Datei. </a:t>
            </a:r>
          </a:p>
        </p:txBody>
      </p:sp>
      <p:sp>
        <p:nvSpPr>
          <p:cNvPr id="4" name="Textfeld 3"/>
          <p:cNvSpPr txBox="1"/>
          <p:nvPr/>
        </p:nvSpPr>
        <p:spPr>
          <a:xfrm>
            <a:off x="2160000" y="720000"/>
            <a:ext cx="6459717" cy="141577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b="1" dirty="0">
                <a:solidFill>
                  <a:srgbClr val="0000FF"/>
                </a:solidFill>
              </a:rPr>
              <a:t>Handhabung der Präsentation (PPTX):</a:t>
            </a:r>
          </a:p>
          <a:p>
            <a:pPr marL="171450" indent="-171450">
              <a:buFont typeface="Wingdings"/>
              <a:buChar char="Ø"/>
            </a:pPr>
            <a:r>
              <a:rPr lang="de-DE" sz="1200" dirty="0">
                <a:solidFill>
                  <a:srgbClr val="0000FF"/>
                </a:solidFill>
              </a:rPr>
              <a:t>Bei der Präsentation handelt es sich um eine nicht geschützte Microsoft-Power-Point-Datei (PPTX)</a:t>
            </a:r>
          </a:p>
          <a:p>
            <a:pPr marL="171450" indent="-171450">
              <a:buFont typeface="Wingdings"/>
              <a:buChar char="Ø"/>
            </a:pPr>
            <a:r>
              <a:rPr lang="de-DE" sz="1200" dirty="0">
                <a:solidFill>
                  <a:srgbClr val="0000FF"/>
                </a:solidFill>
              </a:rPr>
              <a:t>Auf FOLIE 2 finden Sie das </a:t>
            </a:r>
            <a:r>
              <a:rPr lang="de-DE" sz="1200" b="1" dirty="0">
                <a:solidFill>
                  <a:srgbClr val="0000FF"/>
                </a:solidFill>
              </a:rPr>
              <a:t>HAUPTMENÜ</a:t>
            </a:r>
            <a:r>
              <a:rPr lang="de-DE" sz="1200" dirty="0">
                <a:solidFill>
                  <a:srgbClr val="0000FF"/>
                </a:solidFill>
              </a:rPr>
              <a:t>. Es dient zur Navigation innerhalb der Datei. </a:t>
            </a:r>
            <a:br>
              <a:rPr lang="de-DE" sz="1200" dirty="0">
                <a:solidFill>
                  <a:srgbClr val="0000FF"/>
                </a:solidFill>
              </a:rPr>
            </a:br>
            <a:r>
              <a:rPr lang="de-DE" sz="1200" dirty="0">
                <a:solidFill>
                  <a:srgbClr val="0000FF"/>
                </a:solidFill>
              </a:rPr>
              <a:t>Bitte schalten Sie in den </a:t>
            </a:r>
            <a:r>
              <a:rPr lang="de-DE" sz="1200" b="1" dirty="0">
                <a:solidFill>
                  <a:srgbClr val="FF0000"/>
                </a:solidFill>
              </a:rPr>
              <a:t>Präsentationsmodus</a:t>
            </a:r>
            <a:r>
              <a:rPr lang="de-DE" sz="1200" dirty="0">
                <a:solidFill>
                  <a:srgbClr val="0000FF"/>
                </a:solidFill>
              </a:rPr>
              <a:t> !</a:t>
            </a:r>
          </a:p>
          <a:p>
            <a:pPr marL="171450" indent="-171450">
              <a:buFont typeface="Wingdings"/>
              <a:buChar char="Ø"/>
            </a:pPr>
            <a:r>
              <a:rPr lang="de-DE" sz="1200" dirty="0">
                <a:solidFill>
                  <a:srgbClr val="0000FF"/>
                </a:solidFill>
              </a:rPr>
              <a:t>Durch Anklicken der dort befindlichen Buttons gelangen sie jeweils zu der entsprechenden Folie</a:t>
            </a:r>
          </a:p>
          <a:p>
            <a:pPr marL="171450" indent="-171450">
              <a:buFont typeface="Wingdings"/>
              <a:buChar char="Ø"/>
            </a:pPr>
            <a:r>
              <a:rPr lang="de-DE" sz="1200" dirty="0">
                <a:solidFill>
                  <a:srgbClr val="0000FF"/>
                </a:solidFill>
              </a:rPr>
              <a:t>Der Rücksprung von einer Folie zum Hauptmenü erfolgt über den Button „&gt;&gt;&gt; zum Hauptmenü“.</a:t>
            </a:r>
          </a:p>
          <a:p>
            <a:pPr marL="171450" indent="-171450">
              <a:buFont typeface="Wingdings"/>
              <a:buChar char="Ø"/>
            </a:pPr>
            <a:r>
              <a:rPr lang="de-DE" sz="1200" dirty="0">
                <a:solidFill>
                  <a:srgbClr val="0000FF"/>
                </a:solidFill>
              </a:rPr>
              <a:t>Los geht´s    &gt;&gt;&gt; Präsentationsmodus starten   &gt;&gt;&gt; dann START klicken  (s. rechts unten)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2160000" y="2171476"/>
            <a:ext cx="6916189" cy="215443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b="1" dirty="0"/>
              <a:t>Haftungsausschluss:</a:t>
            </a:r>
          </a:p>
          <a:p>
            <a:r>
              <a:rPr lang="de-DE" sz="1200" dirty="0"/>
              <a:t>Die Informationen, die Sie in dieser Veröffentlichung/Datei vorfinden, wurden nach bestem Wissen und </a:t>
            </a:r>
            <a:br>
              <a:rPr lang="de-DE" sz="1200" dirty="0"/>
            </a:br>
            <a:r>
              <a:rPr lang="de-DE" sz="1200" dirty="0"/>
              <a:t>Gewissen sorgfältig zusammengestellt und geprüft. Es wird jedoch keine Gewähr - weder ausdrücklich noch </a:t>
            </a:r>
            <a:br>
              <a:rPr lang="de-DE" sz="1200" dirty="0"/>
            </a:br>
            <a:r>
              <a:rPr lang="de-DE" sz="1200" dirty="0"/>
              <a:t>stillschweigend - für die Vollständigkeit, Richtigkeit, Aktualität oder Qualität und jederzeitige Verfügbarkeit</a:t>
            </a:r>
            <a:br>
              <a:rPr lang="de-DE" sz="1200" dirty="0"/>
            </a:br>
            <a:r>
              <a:rPr lang="de-DE" sz="1200" dirty="0"/>
              <a:t>der bereit gestellten Informationen übernommen. In keinem Fall wird für Schäden, die sich aus der </a:t>
            </a:r>
            <a:br>
              <a:rPr lang="de-DE" sz="1200" dirty="0"/>
            </a:br>
            <a:r>
              <a:rPr lang="de-DE" sz="1200" dirty="0"/>
              <a:t>Verwendung der abgerufenen Informationen ergeben, eine Haftung übernommen.</a:t>
            </a:r>
            <a:br>
              <a:rPr lang="de-DE" sz="1200" dirty="0"/>
            </a:br>
            <a:endParaRPr lang="de-DE" sz="1200" dirty="0"/>
          </a:p>
          <a:p>
            <a:r>
              <a:rPr lang="de-DE" sz="1200" dirty="0"/>
              <a:t>Die Nutzung der Grafiken und Tabellen ist unter Angabe der Quelle zulässig und kostenfrei.</a:t>
            </a:r>
            <a:br>
              <a:rPr lang="de-DE" sz="1200" dirty="0"/>
            </a:br>
            <a:r>
              <a:rPr lang="de-DE" sz="1200" dirty="0"/>
              <a:t>Quellenangabe: USDA (PSD-Datenbank; </a:t>
            </a:r>
            <a:r>
              <a:rPr lang="de-DE" sz="1200" dirty="0">
                <a:solidFill>
                  <a:srgbClr val="0000FF"/>
                </a:solidFill>
                <a:hlinkClick r:id="rId3"/>
              </a:rPr>
              <a:t>https://apps.fas.usda.gov/psdonline/app/index.html#/app/home</a:t>
            </a:r>
            <a:r>
              <a:rPr lang="de-DE" sz="1200" dirty="0">
                <a:solidFill>
                  <a:srgbClr val="0000FF"/>
                </a:solidFill>
              </a:rPr>
              <a:t> </a:t>
            </a:r>
            <a:r>
              <a:rPr lang="de-DE" sz="1200" dirty="0"/>
              <a:t>)</a:t>
            </a:r>
            <a:br>
              <a:rPr lang="de-DE" sz="1200" dirty="0"/>
            </a:br>
            <a:r>
              <a:rPr lang="de-DE" sz="1200" dirty="0"/>
              <a:t>Grafik/Tabelle:   Werner Schmid, LEL Schwäbisch Gmünd</a:t>
            </a:r>
            <a:br>
              <a:rPr lang="de-DE" sz="1200" dirty="0"/>
            </a:br>
            <a:r>
              <a:rPr lang="de-DE" sz="1200" dirty="0"/>
              <a:t>Link:  </a:t>
            </a:r>
            <a:r>
              <a:rPr lang="de-DE" sz="1200" b="1" dirty="0">
                <a:solidFill>
                  <a:srgbClr val="0000FF"/>
                </a:solidFill>
                <a:hlinkClick r:id="rId4"/>
              </a:rPr>
              <a:t>https://lel.landwirtschaft-bw.de/pb/,Lde/Startseite/Unsere+Themen/Datenanalyse+USDA_EU_D</a:t>
            </a:r>
            <a:r>
              <a:rPr lang="de-DE" sz="1200" b="1" dirty="0">
                <a:solidFill>
                  <a:srgbClr val="0000FF"/>
                </a:solidFill>
              </a:rPr>
              <a:t> 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2160000" y="4361616"/>
            <a:ext cx="4291881" cy="252376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b="1" dirty="0"/>
              <a:t>Impressum:</a:t>
            </a:r>
          </a:p>
          <a:p>
            <a:r>
              <a:rPr lang="de-DE" sz="1200" dirty="0"/>
              <a:t>Herausgeber:</a:t>
            </a:r>
            <a:br>
              <a:rPr lang="de-DE" sz="1200" dirty="0"/>
            </a:br>
            <a:r>
              <a:rPr lang="de-DE" sz="1200" dirty="0"/>
              <a:t>Landesanstalt für Landwirtschaft, Ernährung und Ländlicher Raum</a:t>
            </a:r>
            <a:br>
              <a:rPr lang="de-DE" sz="1200" dirty="0"/>
            </a:br>
            <a:r>
              <a:rPr lang="de-DE" sz="1200" dirty="0"/>
              <a:t>Oberbettringer Straße 162</a:t>
            </a:r>
          </a:p>
          <a:p>
            <a:r>
              <a:rPr lang="de-DE" sz="1200" dirty="0"/>
              <a:t>73525 Schwäbisch Gmünd</a:t>
            </a:r>
            <a:br>
              <a:rPr lang="de-DE" sz="1200" dirty="0"/>
            </a:br>
            <a:r>
              <a:rPr lang="de-DE" sz="1200" dirty="0">
                <a:hlinkClick r:id="rId5"/>
              </a:rPr>
              <a:t>poststelle@lel.bwl.de</a:t>
            </a:r>
            <a:br>
              <a:rPr lang="de-DE" sz="1200" dirty="0"/>
            </a:br>
            <a:r>
              <a:rPr lang="de-DE" sz="1200" dirty="0"/>
              <a:t>Tel.: 07171 / 917 100</a:t>
            </a:r>
          </a:p>
          <a:p>
            <a:endParaRPr lang="de-DE" sz="1200" dirty="0"/>
          </a:p>
          <a:p>
            <a:r>
              <a:rPr lang="de-DE" sz="1200" dirty="0"/>
              <a:t>bei fachlichen Fragen und Anregungen wenden Sie sich bitte an:</a:t>
            </a:r>
          </a:p>
          <a:p>
            <a:r>
              <a:rPr lang="de-DE" sz="1200" dirty="0"/>
              <a:t>Werner Schmid</a:t>
            </a:r>
          </a:p>
          <a:p>
            <a:r>
              <a:rPr lang="de-DE" sz="1200" dirty="0"/>
              <a:t>Referat 41 – Marktinformationen und Marktrisiken</a:t>
            </a:r>
            <a:br>
              <a:rPr lang="de-DE" sz="1200" dirty="0"/>
            </a:br>
            <a:r>
              <a:rPr lang="de-DE" sz="1200" dirty="0">
                <a:hlinkClick r:id="rId6"/>
              </a:rPr>
              <a:t>werner.schmid@lel.bwl.de</a:t>
            </a:r>
            <a:br>
              <a:rPr lang="de-DE" sz="1200" dirty="0"/>
            </a:br>
            <a:r>
              <a:rPr lang="de-DE" sz="1200" dirty="0"/>
              <a:t>Tel. 07171 / 917 207</a:t>
            </a:r>
          </a:p>
        </p:txBody>
      </p:sp>
      <p:sp>
        <p:nvSpPr>
          <p:cNvPr id="8" name="Ellipse 7">
            <a:hlinkClick r:id="rId7" action="ppaction://hlinksldjump"/>
          </p:cNvPr>
          <p:cNvSpPr>
            <a:spLocks noChangeAspect="1"/>
          </p:cNvSpPr>
          <p:nvPr/>
        </p:nvSpPr>
        <p:spPr>
          <a:xfrm>
            <a:off x="6840000" y="4500000"/>
            <a:ext cx="1800000" cy="1800000"/>
          </a:xfrm>
          <a:prstGeom prst="ellipse">
            <a:avLst/>
          </a:prstGeom>
          <a:solidFill>
            <a:srgbClr val="FFFF00"/>
          </a:solidFill>
          <a:ln w="38100" cmpd="dbl">
            <a:solidFill>
              <a:srgbClr val="FF0000"/>
            </a:solidFill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b="1" dirty="0">
                <a:solidFill>
                  <a:srgbClr val="0000FF"/>
                </a:solidFill>
              </a:rPr>
              <a:t>START</a:t>
            </a:r>
          </a:p>
        </p:txBody>
      </p:sp>
      <p:sp>
        <p:nvSpPr>
          <p:cNvPr id="5" name="Rechteck 4">
            <a:extLst>
              <a:ext uri="{FF2B5EF4-FFF2-40B4-BE49-F238E27FC236}">
                <a16:creationId xmlns:a16="http://schemas.microsoft.com/office/drawing/2014/main" id="{AB856D59-6B2D-0E2E-0E78-EFF4E911EC6F}"/>
              </a:ext>
            </a:extLst>
          </p:cNvPr>
          <p:cNvSpPr/>
          <p:nvPr/>
        </p:nvSpPr>
        <p:spPr>
          <a:xfrm>
            <a:off x="18000" y="2484000"/>
            <a:ext cx="1800000" cy="4356000"/>
          </a:xfrm>
          <a:prstGeom prst="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l"/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persönlicher </a:t>
            </a:r>
          </a:p>
          <a:p>
            <a:pPr algn="l"/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Hinweis des</a:t>
            </a:r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 Autors</a:t>
            </a:r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 </a:t>
            </a:r>
            <a:br>
              <a:rPr lang="de-DE" sz="1100" b="0" dirty="0">
                <a:solidFill>
                  <a:schemeClr val="bg1">
                    <a:lumMod val="50000"/>
                  </a:schemeClr>
                </a:solidFill>
              </a:rPr>
            </a:br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Werner Schmid</a:t>
            </a:r>
          </a:p>
          <a:p>
            <a:pPr algn="l"/>
            <a:endParaRPr lang="de-DE" sz="1100" b="0" dirty="0">
              <a:solidFill>
                <a:schemeClr val="bg1">
                  <a:lumMod val="50000"/>
                </a:schemeClr>
              </a:solidFill>
            </a:endParaRPr>
          </a:p>
          <a:p>
            <a:pPr algn="l"/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Meine berufliche</a:t>
            </a:r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 Tätigkeit bei der LEL Schwäbisch Gmünd endet am 30.04.2025, da ich zum 01.05. in Pension gehe.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Dennoch werde ich dem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Thema Agrarmärkte auch 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in meinem 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„(</a:t>
            </a:r>
            <a:r>
              <a:rPr lang="de-DE" sz="1100" b="0" baseline="0" dirty="0" err="1">
                <a:solidFill>
                  <a:schemeClr val="bg1">
                    <a:lumMod val="50000"/>
                  </a:schemeClr>
                </a:solidFill>
              </a:rPr>
              <a:t>Un</a:t>
            </a:r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-)“ Ruhestand treu bleiben. Geplant ist insbesondere die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USDA-Analyse sowie die</a:t>
            </a:r>
            <a:b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</a:br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Analyse der EU-Daten</a:t>
            </a:r>
            <a:b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</a:br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weiterzuführen.</a:t>
            </a:r>
          </a:p>
          <a:p>
            <a:pPr algn="l"/>
            <a:endParaRPr lang="de-DE" sz="1100" b="0" baseline="0" dirty="0">
              <a:solidFill>
                <a:schemeClr val="bg1">
                  <a:lumMod val="50000"/>
                </a:schemeClr>
              </a:solidFill>
            </a:endParaRP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Für Interessierte hier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meine (vorläufige) Kontakt-E-Mail</a:t>
            </a:r>
          </a:p>
          <a:p>
            <a:pPr algn="l"/>
            <a:r>
              <a:rPr lang="de-DE" sz="1100" b="0" baseline="0" dirty="0">
                <a:solidFill>
                  <a:schemeClr val="bg1">
                    <a:lumMod val="50000"/>
                  </a:schemeClr>
                </a:solidFill>
              </a:rPr>
              <a:t>in Sachen Märkte:</a:t>
            </a:r>
          </a:p>
          <a:p>
            <a:pPr algn="l"/>
            <a:endParaRPr lang="de-DE" sz="1100" b="0" dirty="0">
              <a:solidFill>
                <a:schemeClr val="bg1">
                  <a:lumMod val="50000"/>
                </a:schemeClr>
              </a:solidFill>
            </a:endParaRPr>
          </a:p>
          <a:p>
            <a:pPr algn="l"/>
            <a:r>
              <a:rPr lang="de-DE" sz="1100" b="0" dirty="0">
                <a:solidFill>
                  <a:schemeClr val="bg1">
                    <a:lumMod val="50000"/>
                  </a:schemeClr>
                </a:solidFill>
              </a:rPr>
              <a:t>w.schmid-markt@gmx.de</a:t>
            </a:r>
          </a:p>
          <a:p>
            <a:pPr algn="l"/>
            <a:endParaRPr lang="de-DE" sz="1100" b="0" dirty="0">
              <a:solidFill>
                <a:schemeClr val="bg1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24376016"/>
      </p:ext>
    </p:extLst>
  </p:cSld>
  <p:clrMapOvr>
    <a:masterClrMapping/>
  </p:clrMapOvr>
  <p:transition spd="slow">
    <p:wipe dir="r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hteck 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3" name="Rechteck 2"/>
          <p:cNvSpPr/>
          <p:nvPr/>
        </p:nvSpPr>
        <p:spPr>
          <a:xfrm>
            <a:off x="5887" y="534390"/>
            <a:ext cx="9144000" cy="6300000"/>
          </a:xfrm>
          <a:prstGeom prst="rect">
            <a:avLst/>
          </a:prstGeom>
          <a:solidFill>
            <a:srgbClr val="003300"/>
          </a:solidFill>
          <a:ln>
            <a:solidFill>
              <a:srgbClr val="66FF3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</a:t>
            </a:fld>
            <a:endParaRPr lang="de-DE" dirty="0"/>
          </a:p>
        </p:txBody>
      </p:sp>
      <p:sp>
        <p:nvSpPr>
          <p:cNvPr id="10" name="Rechteck 9"/>
          <p:cNvSpPr/>
          <p:nvPr/>
        </p:nvSpPr>
        <p:spPr>
          <a:xfrm>
            <a:off x="36000" y="1512000"/>
            <a:ext cx="9072000" cy="864000"/>
          </a:xfrm>
          <a:prstGeom prst="rect">
            <a:avLst/>
          </a:prstGeom>
          <a:solidFill>
            <a:schemeClr val="accent3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37" name="Textfeld 36"/>
          <p:cNvSpPr txBox="1"/>
          <p:nvPr/>
        </p:nvSpPr>
        <p:spPr>
          <a:xfrm>
            <a:off x="0" y="1008000"/>
            <a:ext cx="982046" cy="430887"/>
          </a:xfrm>
          <a:prstGeom prst="rect">
            <a:avLst/>
          </a:prstGeom>
          <a:noFill/>
        </p:spPr>
        <p:txBody>
          <a:bodyPr wrap="none" lIns="72000" tIns="0" rIns="72000" bIns="0" rtlCol="0">
            <a:spAutoFit/>
          </a:bodyPr>
          <a:lstStyle/>
          <a:p>
            <a:r>
              <a:rPr lang="de-DE" sz="1400" b="1" dirty="0">
                <a:solidFill>
                  <a:schemeClr val="bg1"/>
                </a:solidFill>
              </a:rPr>
              <a:t>Bilanzen &amp; </a:t>
            </a:r>
            <a:br>
              <a:rPr lang="de-DE" sz="1400" b="1" dirty="0">
                <a:solidFill>
                  <a:schemeClr val="bg1"/>
                </a:solidFill>
              </a:rPr>
            </a:br>
            <a:r>
              <a:rPr lang="de-DE" sz="1400" b="1" dirty="0">
                <a:solidFill>
                  <a:schemeClr val="bg1"/>
                </a:solidFill>
              </a:rPr>
              <a:t>Bestände</a:t>
            </a:r>
          </a:p>
        </p:txBody>
      </p:sp>
      <p:sp>
        <p:nvSpPr>
          <p:cNvPr id="95" name="Textfeld 94"/>
          <p:cNvSpPr txBox="1"/>
          <p:nvPr/>
        </p:nvSpPr>
        <p:spPr>
          <a:xfrm>
            <a:off x="0" y="3780000"/>
            <a:ext cx="1123238" cy="1246495"/>
          </a:xfrm>
          <a:prstGeom prst="rect">
            <a:avLst/>
          </a:prstGeom>
          <a:noFill/>
        </p:spPr>
        <p:txBody>
          <a:bodyPr wrap="none" lIns="72000" tIns="0" rIns="72000" bIns="0" rtlCol="0">
            <a:spAutoFit/>
          </a:bodyPr>
          <a:lstStyle/>
          <a:p>
            <a:r>
              <a:rPr lang="de-DE" sz="1400" b="1" dirty="0">
                <a:solidFill>
                  <a:schemeClr val="bg1"/>
                </a:solidFill>
              </a:rPr>
              <a:t>Bilanzen</a:t>
            </a:r>
          </a:p>
          <a:p>
            <a:r>
              <a:rPr lang="de-DE" sz="1100" dirty="0">
                <a:solidFill>
                  <a:schemeClr val="bg1"/>
                </a:solidFill>
              </a:rPr>
              <a:t>der</a:t>
            </a:r>
            <a:br>
              <a:rPr lang="de-DE" sz="1400" b="1" dirty="0">
                <a:solidFill>
                  <a:schemeClr val="bg1"/>
                </a:solidFill>
              </a:rPr>
            </a:br>
            <a:r>
              <a:rPr lang="de-DE" sz="1400" b="1" dirty="0">
                <a:solidFill>
                  <a:schemeClr val="bg1"/>
                </a:solidFill>
              </a:rPr>
              <a:t>TOP 10</a:t>
            </a:r>
            <a:br>
              <a:rPr lang="de-DE" sz="1400" b="1" dirty="0">
                <a:solidFill>
                  <a:schemeClr val="bg1"/>
                </a:solidFill>
              </a:rPr>
            </a:br>
            <a:r>
              <a:rPr lang="de-DE" sz="1400" b="1" dirty="0">
                <a:solidFill>
                  <a:schemeClr val="bg1"/>
                </a:solidFill>
              </a:rPr>
              <a:t>Exporteure</a:t>
            </a:r>
          </a:p>
          <a:p>
            <a:r>
              <a:rPr lang="de-DE" sz="1400" b="1" dirty="0">
                <a:solidFill>
                  <a:srgbClr val="66FFFF"/>
                </a:solidFill>
              </a:rPr>
              <a:t>&amp;</a:t>
            </a:r>
          </a:p>
          <a:p>
            <a:r>
              <a:rPr lang="de-DE" sz="1400" b="1" dirty="0">
                <a:solidFill>
                  <a:srgbClr val="66FFFF"/>
                </a:solidFill>
              </a:rPr>
              <a:t>China, Indien</a:t>
            </a:r>
          </a:p>
        </p:txBody>
      </p:sp>
      <p:sp>
        <p:nvSpPr>
          <p:cNvPr id="107" name="Textfeld 106"/>
          <p:cNvSpPr txBox="1"/>
          <p:nvPr/>
        </p:nvSpPr>
        <p:spPr>
          <a:xfrm>
            <a:off x="0" y="2412000"/>
            <a:ext cx="669589" cy="215444"/>
          </a:xfrm>
          <a:prstGeom prst="rect">
            <a:avLst/>
          </a:prstGeom>
          <a:noFill/>
        </p:spPr>
        <p:txBody>
          <a:bodyPr wrap="none" lIns="72000" tIns="0" rIns="72000" bIns="0" rtlCol="0">
            <a:spAutoFit/>
          </a:bodyPr>
          <a:lstStyle/>
          <a:p>
            <a:r>
              <a:rPr lang="de-DE" sz="1400" b="1" dirty="0">
                <a:solidFill>
                  <a:schemeClr val="bg1"/>
                </a:solidFill>
              </a:rPr>
              <a:t>TOP 10</a:t>
            </a:r>
          </a:p>
        </p:txBody>
      </p:sp>
      <p:sp>
        <p:nvSpPr>
          <p:cNvPr id="111" name="Textfeld 110"/>
          <p:cNvSpPr txBox="1"/>
          <p:nvPr/>
        </p:nvSpPr>
        <p:spPr>
          <a:xfrm>
            <a:off x="1008000" y="1242000"/>
            <a:ext cx="1061756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20 Jahre (Tabelle)</a:t>
            </a:r>
          </a:p>
        </p:txBody>
      </p:sp>
      <p:sp>
        <p:nvSpPr>
          <p:cNvPr id="116" name="Abgerundetes Rechteck 115">
            <a:hlinkClick r:id="rId3" action="ppaction://hlinksldjump"/>
          </p:cNvPr>
          <p:cNvSpPr/>
          <p:nvPr/>
        </p:nvSpPr>
        <p:spPr>
          <a:xfrm>
            <a:off x="2844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117" name="Abgerundetes Rechteck 116">
            <a:hlinkClick r:id="rId4" action="ppaction://hlinksldjump"/>
          </p:cNvPr>
          <p:cNvSpPr/>
          <p:nvPr/>
        </p:nvSpPr>
        <p:spPr>
          <a:xfrm>
            <a:off x="3348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119" name="Abgerundetes Rechteck 118">
            <a:hlinkClick r:id="rId5" action="ppaction://hlinksldjump"/>
          </p:cNvPr>
          <p:cNvSpPr/>
          <p:nvPr/>
        </p:nvSpPr>
        <p:spPr>
          <a:xfrm>
            <a:off x="3852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120" name="Abgerundetes Rechteck 119">
            <a:hlinkClick r:id="rId6" action="ppaction://hlinksldjump"/>
          </p:cNvPr>
          <p:cNvSpPr/>
          <p:nvPr/>
        </p:nvSpPr>
        <p:spPr>
          <a:xfrm>
            <a:off x="4968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122" name="Abgerundetes Rechteck 121">
            <a:hlinkClick r:id="rId7" action="ppaction://hlinksldjump"/>
          </p:cNvPr>
          <p:cNvSpPr/>
          <p:nvPr/>
        </p:nvSpPr>
        <p:spPr>
          <a:xfrm>
            <a:off x="4464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124" name="Abgerundetes Rechteck 123">
            <a:hlinkClick r:id="rId8" action="ppaction://hlinksldjump"/>
          </p:cNvPr>
          <p:cNvSpPr/>
          <p:nvPr/>
        </p:nvSpPr>
        <p:spPr>
          <a:xfrm>
            <a:off x="6588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127" name="Abgerundetes Rechteck 126">
            <a:hlinkClick r:id="rId9" action="ppaction://hlinksldjump"/>
          </p:cNvPr>
          <p:cNvSpPr/>
          <p:nvPr/>
        </p:nvSpPr>
        <p:spPr>
          <a:xfrm>
            <a:off x="5472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128" name="Abgerundetes Rechteck 127">
            <a:hlinkClick r:id="rId10" action="ppaction://hlinksldjump"/>
          </p:cNvPr>
          <p:cNvSpPr/>
          <p:nvPr/>
        </p:nvSpPr>
        <p:spPr>
          <a:xfrm>
            <a:off x="7092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129" name="Abgerundetes Rechteck 128">
            <a:hlinkClick r:id="rId11" action="ppaction://hlinksldjump"/>
          </p:cNvPr>
          <p:cNvSpPr/>
          <p:nvPr/>
        </p:nvSpPr>
        <p:spPr>
          <a:xfrm>
            <a:off x="7596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130" name="Abgerundetes Rechteck 129">
            <a:hlinkClick r:id="rId12" action="ppaction://hlinksldjump"/>
          </p:cNvPr>
          <p:cNvSpPr/>
          <p:nvPr/>
        </p:nvSpPr>
        <p:spPr>
          <a:xfrm>
            <a:off x="8100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5" name="Abgerundetes Rechteck 4">
            <a:hlinkClick r:id="rId13" action="ppaction://hlinksldjump"/>
          </p:cNvPr>
          <p:cNvSpPr/>
          <p:nvPr/>
        </p:nvSpPr>
        <p:spPr>
          <a:xfrm>
            <a:off x="2340000" y="612000"/>
            <a:ext cx="1980000" cy="288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pPr algn="ctr"/>
            <a:r>
              <a:rPr lang="de-DE" b="1" dirty="0">
                <a:solidFill>
                  <a:srgbClr val="0000FF"/>
                </a:solidFill>
              </a:rPr>
              <a:t>Getreide</a:t>
            </a:r>
            <a:r>
              <a:rPr lang="de-DE" sz="1200" dirty="0">
                <a:solidFill>
                  <a:srgbClr val="0000FF"/>
                </a:solidFill>
              </a:rPr>
              <a:t> (ohne Reis)</a:t>
            </a:r>
          </a:p>
        </p:txBody>
      </p:sp>
      <p:sp>
        <p:nvSpPr>
          <p:cNvPr id="131" name="Abgerundetes Rechteck 130">
            <a:hlinkClick r:id="rId14" action="ppaction://hlinksldjump"/>
          </p:cNvPr>
          <p:cNvSpPr/>
          <p:nvPr/>
        </p:nvSpPr>
        <p:spPr>
          <a:xfrm>
            <a:off x="4464000" y="612000"/>
            <a:ext cx="1980000" cy="288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b="1" dirty="0">
                <a:solidFill>
                  <a:srgbClr val="FF0000"/>
                </a:solidFill>
              </a:rPr>
              <a:t>Ölsaaten</a:t>
            </a:r>
          </a:p>
        </p:txBody>
      </p:sp>
      <p:sp>
        <p:nvSpPr>
          <p:cNvPr id="151" name="Abgerundetes Rechteck 150">
            <a:hlinkClick r:id="rId15" action="ppaction://hlinksldjump"/>
          </p:cNvPr>
          <p:cNvSpPr/>
          <p:nvPr/>
        </p:nvSpPr>
        <p:spPr>
          <a:xfrm>
            <a:off x="6588000" y="612000"/>
            <a:ext cx="2484000" cy="288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b="1" dirty="0">
                <a:solidFill>
                  <a:srgbClr val="CC00FF"/>
                </a:solidFill>
              </a:rPr>
              <a:t>Pflanzenöle</a:t>
            </a:r>
          </a:p>
        </p:txBody>
      </p:sp>
      <p:sp>
        <p:nvSpPr>
          <p:cNvPr id="104" name="Textfeld 103"/>
          <p:cNvSpPr txBox="1"/>
          <p:nvPr/>
        </p:nvSpPr>
        <p:spPr>
          <a:xfrm>
            <a:off x="1008000" y="1584000"/>
            <a:ext cx="1053741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 err="1">
                <a:solidFill>
                  <a:srgbClr val="00FF00"/>
                </a:solidFill>
              </a:rPr>
              <a:t>Veränd</a:t>
            </a:r>
            <a:r>
              <a:rPr lang="de-DE" sz="1050" dirty="0">
                <a:solidFill>
                  <a:srgbClr val="00FF00"/>
                </a:solidFill>
              </a:rPr>
              <a:t>. </a:t>
            </a:r>
            <a:r>
              <a:rPr lang="de-DE" sz="1050" dirty="0" err="1">
                <a:solidFill>
                  <a:srgbClr val="00FF00"/>
                </a:solidFill>
              </a:rPr>
              <a:t>z.Vorjahr</a:t>
            </a:r>
            <a:endParaRPr lang="de-DE" sz="1050" dirty="0">
              <a:solidFill>
                <a:srgbClr val="00FF00"/>
              </a:solidFill>
            </a:endParaRPr>
          </a:p>
        </p:txBody>
      </p:sp>
      <p:sp>
        <p:nvSpPr>
          <p:cNvPr id="109" name="Abgerundetes Rechteck 108">
            <a:hlinkClick r:id="rId16" action="ppaction://hlinksldjump"/>
          </p:cNvPr>
          <p:cNvSpPr/>
          <p:nvPr/>
        </p:nvSpPr>
        <p:spPr>
          <a:xfrm>
            <a:off x="2340000" y="1584000"/>
            <a:ext cx="1980000" cy="216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0000FF"/>
                </a:solidFill>
              </a:rPr>
              <a:t>Gesamt &amp; nach Getreidearten</a:t>
            </a:r>
          </a:p>
        </p:txBody>
      </p:sp>
      <p:sp>
        <p:nvSpPr>
          <p:cNvPr id="114" name="Abgerundetes Rechteck 113">
            <a:hlinkClick r:id="rId17" action="ppaction://hlinksldjump"/>
          </p:cNvPr>
          <p:cNvSpPr/>
          <p:nvPr/>
        </p:nvSpPr>
        <p:spPr>
          <a:xfrm>
            <a:off x="4464000" y="1584000"/>
            <a:ext cx="1980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FF0000"/>
                </a:solidFill>
              </a:rPr>
              <a:t>Gesamt &amp; nach Arten</a:t>
            </a:r>
          </a:p>
        </p:txBody>
      </p:sp>
      <p:sp>
        <p:nvSpPr>
          <p:cNvPr id="115" name="Abgerundetes Rechteck 114">
            <a:hlinkClick r:id="rId18" action="ppaction://hlinksldjump"/>
          </p:cNvPr>
          <p:cNvSpPr/>
          <p:nvPr/>
        </p:nvSpPr>
        <p:spPr>
          <a:xfrm>
            <a:off x="6588000" y="1584000"/>
            <a:ext cx="1332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CC00FF"/>
                </a:solidFill>
              </a:rPr>
              <a:t>Gesamt &amp; nach Arten</a:t>
            </a:r>
          </a:p>
        </p:txBody>
      </p:sp>
      <p:sp>
        <p:nvSpPr>
          <p:cNvPr id="133" name="Textfeld 132"/>
          <p:cNvSpPr txBox="1"/>
          <p:nvPr/>
        </p:nvSpPr>
        <p:spPr>
          <a:xfrm>
            <a:off x="1008000" y="1836000"/>
            <a:ext cx="1198011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 err="1">
                <a:solidFill>
                  <a:srgbClr val="00FF00"/>
                </a:solidFill>
              </a:rPr>
              <a:t>Veränd</a:t>
            </a:r>
            <a:r>
              <a:rPr lang="de-DE" sz="1050" dirty="0">
                <a:solidFill>
                  <a:srgbClr val="00FF00"/>
                </a:solidFill>
              </a:rPr>
              <a:t>. </a:t>
            </a:r>
            <a:r>
              <a:rPr lang="de-DE" sz="1050" dirty="0" err="1">
                <a:solidFill>
                  <a:srgbClr val="00FF00"/>
                </a:solidFill>
              </a:rPr>
              <a:t>z.Vormonat</a:t>
            </a:r>
            <a:endParaRPr lang="de-DE" sz="1050" dirty="0">
              <a:solidFill>
                <a:srgbClr val="00FF00"/>
              </a:solidFill>
            </a:endParaRPr>
          </a:p>
        </p:txBody>
      </p:sp>
      <p:sp>
        <p:nvSpPr>
          <p:cNvPr id="141" name="Abgerundetes Rechteck 140">
            <a:hlinkClick r:id="rId19" action="ppaction://hlinksldjump"/>
          </p:cNvPr>
          <p:cNvSpPr/>
          <p:nvPr/>
        </p:nvSpPr>
        <p:spPr>
          <a:xfrm>
            <a:off x="2340000" y="1836000"/>
            <a:ext cx="1980000" cy="216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0000FF"/>
                </a:solidFill>
              </a:rPr>
              <a:t>Gesamt &amp; nach Getreidearten</a:t>
            </a:r>
          </a:p>
        </p:txBody>
      </p:sp>
      <p:sp>
        <p:nvSpPr>
          <p:cNvPr id="144" name="Abgerundetes Rechteck 143">
            <a:hlinkClick r:id="rId20" action="ppaction://hlinksldjump"/>
          </p:cNvPr>
          <p:cNvSpPr/>
          <p:nvPr/>
        </p:nvSpPr>
        <p:spPr>
          <a:xfrm>
            <a:off x="4464000" y="1836000"/>
            <a:ext cx="1980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FF0000"/>
                </a:solidFill>
              </a:rPr>
              <a:t>Gesamt &amp; nach Arten</a:t>
            </a:r>
          </a:p>
        </p:txBody>
      </p:sp>
      <p:sp>
        <p:nvSpPr>
          <p:cNvPr id="145" name="Abgerundetes Rechteck 144">
            <a:hlinkClick r:id="rId21" action="ppaction://hlinksldjump"/>
          </p:cNvPr>
          <p:cNvSpPr/>
          <p:nvPr/>
        </p:nvSpPr>
        <p:spPr>
          <a:xfrm>
            <a:off x="6588000" y="1836000"/>
            <a:ext cx="1332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pPr algn="ctr"/>
            <a:r>
              <a:rPr lang="de-DE" sz="900" b="1" dirty="0">
                <a:solidFill>
                  <a:srgbClr val="CC00FF"/>
                </a:solidFill>
              </a:rPr>
              <a:t>Gesamt &amp; nach Arten</a:t>
            </a:r>
          </a:p>
        </p:txBody>
      </p:sp>
      <p:sp>
        <p:nvSpPr>
          <p:cNvPr id="152" name="Textfeld 151"/>
          <p:cNvSpPr txBox="1"/>
          <p:nvPr/>
        </p:nvSpPr>
        <p:spPr>
          <a:xfrm>
            <a:off x="1008000" y="2088000"/>
            <a:ext cx="1287779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>
                <a:solidFill>
                  <a:srgbClr val="00FF00"/>
                </a:solidFill>
              </a:rPr>
              <a:t>Verlauf  Schätzungen</a:t>
            </a:r>
          </a:p>
        </p:txBody>
      </p:sp>
      <p:sp>
        <p:nvSpPr>
          <p:cNvPr id="153" name="Abgerundetes Rechteck 152">
            <a:hlinkClick r:id="rId22" action="ppaction://hlinksldjump"/>
          </p:cNvPr>
          <p:cNvSpPr/>
          <p:nvPr/>
        </p:nvSpPr>
        <p:spPr>
          <a:xfrm>
            <a:off x="2844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154" name="Abgerundetes Rechteck 153">
            <a:hlinkClick r:id="rId23" action="ppaction://hlinksldjump"/>
          </p:cNvPr>
          <p:cNvSpPr/>
          <p:nvPr/>
        </p:nvSpPr>
        <p:spPr>
          <a:xfrm>
            <a:off x="3348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155" name="Abgerundetes Rechteck 154">
            <a:hlinkClick r:id="rId24" action="ppaction://hlinksldjump"/>
          </p:cNvPr>
          <p:cNvSpPr/>
          <p:nvPr/>
        </p:nvSpPr>
        <p:spPr>
          <a:xfrm>
            <a:off x="2340000" y="2088000"/>
            <a:ext cx="468000" cy="216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156" name="Abgerundetes Rechteck 155">
            <a:hlinkClick r:id="rId25" action="ppaction://hlinksldjump"/>
          </p:cNvPr>
          <p:cNvSpPr/>
          <p:nvPr/>
        </p:nvSpPr>
        <p:spPr>
          <a:xfrm>
            <a:off x="3852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FF99"/>
              </a:gs>
              <a:gs pos="0">
                <a:srgbClr val="FFFF99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157" name="Abgerundetes Rechteck 156">
            <a:hlinkClick r:id="rId26" action="ppaction://hlinksldjump"/>
          </p:cNvPr>
          <p:cNvSpPr/>
          <p:nvPr/>
        </p:nvSpPr>
        <p:spPr>
          <a:xfrm>
            <a:off x="4968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158" name="Abgerundetes Rechteck 157">
            <a:hlinkClick r:id="rId27" action="ppaction://hlinksldjump"/>
          </p:cNvPr>
          <p:cNvSpPr/>
          <p:nvPr/>
        </p:nvSpPr>
        <p:spPr>
          <a:xfrm>
            <a:off x="4464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159" name="Abgerundetes Rechteck 158">
            <a:hlinkClick r:id="rId28" action="ppaction://hlinksldjump"/>
          </p:cNvPr>
          <p:cNvSpPr/>
          <p:nvPr/>
        </p:nvSpPr>
        <p:spPr>
          <a:xfrm>
            <a:off x="6588000" y="208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160" name="Abgerundetes Rechteck 159">
            <a:hlinkClick r:id="rId29" action="ppaction://hlinksldjump"/>
          </p:cNvPr>
          <p:cNvSpPr/>
          <p:nvPr/>
        </p:nvSpPr>
        <p:spPr>
          <a:xfrm>
            <a:off x="5472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161" name="Abgerundetes Rechteck 160">
            <a:hlinkClick r:id="rId30" action="ppaction://hlinksldjump"/>
          </p:cNvPr>
          <p:cNvSpPr/>
          <p:nvPr/>
        </p:nvSpPr>
        <p:spPr>
          <a:xfrm>
            <a:off x="7092000" y="208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162" name="Abgerundetes Rechteck 161">
            <a:hlinkClick r:id="rId31" action="ppaction://hlinksldjump"/>
          </p:cNvPr>
          <p:cNvSpPr/>
          <p:nvPr/>
        </p:nvSpPr>
        <p:spPr>
          <a:xfrm>
            <a:off x="7596000" y="208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163" name="Abgerundetes Rechteck 162">
            <a:hlinkClick r:id="rId32" action="ppaction://hlinksldjump"/>
          </p:cNvPr>
          <p:cNvSpPr/>
          <p:nvPr/>
        </p:nvSpPr>
        <p:spPr>
          <a:xfrm>
            <a:off x="8100000" y="208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178" name="Textfeld 177"/>
          <p:cNvSpPr txBox="1"/>
          <p:nvPr/>
        </p:nvSpPr>
        <p:spPr>
          <a:xfrm>
            <a:off x="1008000" y="2376000"/>
            <a:ext cx="657800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Erzeugung</a:t>
            </a:r>
          </a:p>
        </p:txBody>
      </p:sp>
      <p:sp>
        <p:nvSpPr>
          <p:cNvPr id="179" name="Abgerundetes Rechteck 178">
            <a:hlinkClick r:id="rId33" action="ppaction://hlinksldjump"/>
          </p:cNvPr>
          <p:cNvSpPr/>
          <p:nvPr/>
        </p:nvSpPr>
        <p:spPr>
          <a:xfrm>
            <a:off x="2844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180" name="Abgerundetes Rechteck 179">
            <a:hlinkClick r:id="rId34" action="ppaction://hlinksldjump"/>
          </p:cNvPr>
          <p:cNvSpPr/>
          <p:nvPr/>
        </p:nvSpPr>
        <p:spPr>
          <a:xfrm>
            <a:off x="3348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181" name="Abgerundetes Rechteck 180">
            <a:hlinkClick r:id="rId35" action="ppaction://hlinksldjump"/>
          </p:cNvPr>
          <p:cNvSpPr/>
          <p:nvPr/>
        </p:nvSpPr>
        <p:spPr>
          <a:xfrm>
            <a:off x="2340000" y="2412000"/>
            <a:ext cx="468000" cy="180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182" name="Abgerundetes Rechteck 181">
            <a:hlinkClick r:id="rId36" action="ppaction://hlinksldjump"/>
          </p:cNvPr>
          <p:cNvSpPr/>
          <p:nvPr/>
        </p:nvSpPr>
        <p:spPr>
          <a:xfrm>
            <a:off x="3852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183" name="Abgerundetes Rechteck 182">
            <a:hlinkClick r:id="rId37" action="ppaction://hlinksldjump"/>
          </p:cNvPr>
          <p:cNvSpPr/>
          <p:nvPr/>
        </p:nvSpPr>
        <p:spPr>
          <a:xfrm>
            <a:off x="4968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184" name="Abgerundetes Rechteck 183">
            <a:hlinkClick r:id="rId38" action="ppaction://hlinksldjump"/>
          </p:cNvPr>
          <p:cNvSpPr/>
          <p:nvPr/>
        </p:nvSpPr>
        <p:spPr>
          <a:xfrm>
            <a:off x="4464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185" name="Abgerundetes Rechteck 184">
            <a:hlinkClick r:id="rId39" action="ppaction://hlinksldjump"/>
          </p:cNvPr>
          <p:cNvSpPr/>
          <p:nvPr/>
        </p:nvSpPr>
        <p:spPr>
          <a:xfrm>
            <a:off x="6588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186" name="Abgerundetes Rechteck 185">
            <a:hlinkClick r:id="rId40" action="ppaction://hlinksldjump"/>
          </p:cNvPr>
          <p:cNvSpPr/>
          <p:nvPr/>
        </p:nvSpPr>
        <p:spPr>
          <a:xfrm>
            <a:off x="5472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187" name="Abgerundetes Rechteck 186">
            <a:hlinkClick r:id="rId41" action="ppaction://hlinksldjump"/>
          </p:cNvPr>
          <p:cNvSpPr/>
          <p:nvPr/>
        </p:nvSpPr>
        <p:spPr>
          <a:xfrm>
            <a:off x="7092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188" name="Abgerundetes Rechteck 187">
            <a:hlinkClick r:id="rId42" action="ppaction://hlinksldjump"/>
          </p:cNvPr>
          <p:cNvSpPr/>
          <p:nvPr/>
        </p:nvSpPr>
        <p:spPr>
          <a:xfrm>
            <a:off x="7596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189" name="Abgerundetes Rechteck 188">
            <a:hlinkClick r:id="rId43" action="ppaction://hlinksldjump"/>
          </p:cNvPr>
          <p:cNvSpPr/>
          <p:nvPr/>
        </p:nvSpPr>
        <p:spPr>
          <a:xfrm>
            <a:off x="8100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191" name="Textfeld 190"/>
          <p:cNvSpPr txBox="1"/>
          <p:nvPr/>
        </p:nvSpPr>
        <p:spPr>
          <a:xfrm>
            <a:off x="1008000" y="2808000"/>
            <a:ext cx="502308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Exporte</a:t>
            </a:r>
          </a:p>
        </p:txBody>
      </p:sp>
      <p:sp>
        <p:nvSpPr>
          <p:cNvPr id="192" name="Abgerundetes Rechteck 191">
            <a:hlinkClick r:id="rId44" action="ppaction://hlinksldjump"/>
          </p:cNvPr>
          <p:cNvSpPr/>
          <p:nvPr/>
        </p:nvSpPr>
        <p:spPr>
          <a:xfrm>
            <a:off x="2844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193" name="Abgerundetes Rechteck 192">
            <a:hlinkClick r:id="rId45" action="ppaction://hlinksldjump"/>
          </p:cNvPr>
          <p:cNvSpPr/>
          <p:nvPr/>
        </p:nvSpPr>
        <p:spPr>
          <a:xfrm>
            <a:off x="3348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194" name="Abgerundetes Rechteck 193">
            <a:hlinkClick r:id="rId46" action="ppaction://hlinksldjump"/>
          </p:cNvPr>
          <p:cNvSpPr/>
          <p:nvPr/>
        </p:nvSpPr>
        <p:spPr>
          <a:xfrm>
            <a:off x="2340000" y="2844000"/>
            <a:ext cx="468000" cy="180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195" name="Abgerundetes Rechteck 194">
            <a:hlinkClick r:id="rId47" action="ppaction://hlinksldjump"/>
          </p:cNvPr>
          <p:cNvSpPr/>
          <p:nvPr/>
        </p:nvSpPr>
        <p:spPr>
          <a:xfrm>
            <a:off x="3852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196" name="Abgerundetes Rechteck 195">
            <a:hlinkClick r:id="rId48" action="ppaction://hlinksldjump"/>
          </p:cNvPr>
          <p:cNvSpPr/>
          <p:nvPr/>
        </p:nvSpPr>
        <p:spPr>
          <a:xfrm>
            <a:off x="4968000" y="2844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197" name="Abgerundetes Rechteck 196">
            <a:hlinkClick r:id="rId49" action="ppaction://hlinksldjump"/>
          </p:cNvPr>
          <p:cNvSpPr/>
          <p:nvPr/>
        </p:nvSpPr>
        <p:spPr>
          <a:xfrm>
            <a:off x="4464000" y="2844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198" name="Abgerundetes Rechteck 197">
            <a:hlinkClick r:id="rId50" action="ppaction://hlinksldjump"/>
          </p:cNvPr>
          <p:cNvSpPr/>
          <p:nvPr/>
        </p:nvSpPr>
        <p:spPr>
          <a:xfrm>
            <a:off x="6588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199" name="Abgerundetes Rechteck 198">
            <a:hlinkClick r:id="rId51" action="ppaction://hlinksldjump"/>
          </p:cNvPr>
          <p:cNvSpPr/>
          <p:nvPr/>
        </p:nvSpPr>
        <p:spPr>
          <a:xfrm>
            <a:off x="5472000" y="2844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200" name="Abgerundetes Rechteck 199">
            <a:hlinkClick r:id="rId52" action="ppaction://hlinksldjump"/>
          </p:cNvPr>
          <p:cNvSpPr/>
          <p:nvPr/>
        </p:nvSpPr>
        <p:spPr>
          <a:xfrm>
            <a:off x="7092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201" name="Abgerundetes Rechteck 200">
            <a:hlinkClick r:id="rId53" action="ppaction://hlinksldjump"/>
          </p:cNvPr>
          <p:cNvSpPr/>
          <p:nvPr/>
        </p:nvSpPr>
        <p:spPr>
          <a:xfrm>
            <a:off x="7596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202" name="Abgerundetes Rechteck 201">
            <a:hlinkClick r:id="rId54" action="ppaction://hlinksldjump"/>
          </p:cNvPr>
          <p:cNvSpPr/>
          <p:nvPr/>
        </p:nvSpPr>
        <p:spPr>
          <a:xfrm>
            <a:off x="8100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205" name="Textfeld 204"/>
          <p:cNvSpPr txBox="1"/>
          <p:nvPr/>
        </p:nvSpPr>
        <p:spPr>
          <a:xfrm>
            <a:off x="1008000" y="3024000"/>
            <a:ext cx="518338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Importe</a:t>
            </a:r>
          </a:p>
        </p:txBody>
      </p:sp>
      <p:sp>
        <p:nvSpPr>
          <p:cNvPr id="206" name="Abgerundetes Rechteck 205">
            <a:hlinkClick r:id="rId55" action="ppaction://hlinksldjump"/>
          </p:cNvPr>
          <p:cNvSpPr/>
          <p:nvPr/>
        </p:nvSpPr>
        <p:spPr>
          <a:xfrm>
            <a:off x="2844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207" name="Abgerundetes Rechteck 206">
            <a:hlinkClick r:id="rId56" action="ppaction://hlinksldjump"/>
          </p:cNvPr>
          <p:cNvSpPr/>
          <p:nvPr/>
        </p:nvSpPr>
        <p:spPr>
          <a:xfrm>
            <a:off x="3348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208" name="Abgerundetes Rechteck 207">
            <a:hlinkClick r:id="rId57" action="ppaction://hlinksldjump"/>
          </p:cNvPr>
          <p:cNvSpPr/>
          <p:nvPr/>
        </p:nvSpPr>
        <p:spPr>
          <a:xfrm>
            <a:off x="2340000" y="3060000"/>
            <a:ext cx="468000" cy="180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209" name="Abgerundetes Rechteck 208">
            <a:hlinkClick r:id="rId58" action="ppaction://hlinksldjump"/>
          </p:cNvPr>
          <p:cNvSpPr/>
          <p:nvPr/>
        </p:nvSpPr>
        <p:spPr>
          <a:xfrm>
            <a:off x="3852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210" name="Abgerundetes Rechteck 209">
            <a:hlinkClick r:id="rId59" action="ppaction://hlinksldjump"/>
          </p:cNvPr>
          <p:cNvSpPr/>
          <p:nvPr/>
        </p:nvSpPr>
        <p:spPr>
          <a:xfrm>
            <a:off x="4968000" y="3060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211" name="Abgerundetes Rechteck 210">
            <a:hlinkClick r:id="rId60" action="ppaction://hlinksldjump"/>
          </p:cNvPr>
          <p:cNvSpPr/>
          <p:nvPr/>
        </p:nvSpPr>
        <p:spPr>
          <a:xfrm>
            <a:off x="4464000" y="3060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212" name="Abgerundetes Rechteck 211">
            <a:hlinkClick r:id="rId61" action="ppaction://hlinksldjump"/>
          </p:cNvPr>
          <p:cNvSpPr/>
          <p:nvPr/>
        </p:nvSpPr>
        <p:spPr>
          <a:xfrm>
            <a:off x="6588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213" name="Abgerundetes Rechteck 212">
            <a:hlinkClick r:id="rId62" action="ppaction://hlinksldjump"/>
          </p:cNvPr>
          <p:cNvSpPr/>
          <p:nvPr/>
        </p:nvSpPr>
        <p:spPr>
          <a:xfrm>
            <a:off x="5472000" y="3060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214" name="Abgerundetes Rechteck 213">
            <a:hlinkClick r:id="rId63" action="ppaction://hlinksldjump"/>
          </p:cNvPr>
          <p:cNvSpPr/>
          <p:nvPr/>
        </p:nvSpPr>
        <p:spPr>
          <a:xfrm>
            <a:off x="7092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215" name="Abgerundetes Rechteck 214">
            <a:hlinkClick r:id="rId64" action="ppaction://hlinksldjump"/>
          </p:cNvPr>
          <p:cNvSpPr/>
          <p:nvPr/>
        </p:nvSpPr>
        <p:spPr>
          <a:xfrm>
            <a:off x="7596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216" name="Abgerundetes Rechteck 215">
            <a:hlinkClick r:id="rId65" action="ppaction://hlinksldjump"/>
          </p:cNvPr>
          <p:cNvSpPr/>
          <p:nvPr/>
        </p:nvSpPr>
        <p:spPr>
          <a:xfrm>
            <a:off x="8100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218" name="Textfeld 217"/>
          <p:cNvSpPr txBox="1"/>
          <p:nvPr/>
        </p:nvSpPr>
        <p:spPr>
          <a:xfrm>
            <a:off x="1008000" y="3240000"/>
            <a:ext cx="792452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Endbestände</a:t>
            </a:r>
          </a:p>
        </p:txBody>
      </p:sp>
      <p:sp>
        <p:nvSpPr>
          <p:cNvPr id="219" name="Abgerundetes Rechteck 218">
            <a:hlinkClick r:id="rId66" action="ppaction://hlinksldjump"/>
          </p:cNvPr>
          <p:cNvSpPr/>
          <p:nvPr/>
        </p:nvSpPr>
        <p:spPr>
          <a:xfrm>
            <a:off x="2844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220" name="Abgerundetes Rechteck 219">
            <a:hlinkClick r:id="rId67" action="ppaction://hlinksldjump"/>
          </p:cNvPr>
          <p:cNvSpPr/>
          <p:nvPr/>
        </p:nvSpPr>
        <p:spPr>
          <a:xfrm>
            <a:off x="3348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221" name="Abgerundetes Rechteck 220">
            <a:hlinkClick r:id="rId68" action="ppaction://hlinksldjump"/>
          </p:cNvPr>
          <p:cNvSpPr/>
          <p:nvPr/>
        </p:nvSpPr>
        <p:spPr>
          <a:xfrm>
            <a:off x="2340000" y="3276000"/>
            <a:ext cx="468000" cy="180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222" name="Abgerundetes Rechteck 221">
            <a:hlinkClick r:id="rId69" action="ppaction://hlinksldjump"/>
          </p:cNvPr>
          <p:cNvSpPr/>
          <p:nvPr/>
        </p:nvSpPr>
        <p:spPr>
          <a:xfrm>
            <a:off x="3852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223" name="Abgerundetes Rechteck 222">
            <a:hlinkClick r:id="rId70" action="ppaction://hlinksldjump"/>
          </p:cNvPr>
          <p:cNvSpPr/>
          <p:nvPr/>
        </p:nvSpPr>
        <p:spPr>
          <a:xfrm>
            <a:off x="4968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224" name="Abgerundetes Rechteck 223">
            <a:hlinkClick r:id="rId71" action="ppaction://hlinksldjump"/>
          </p:cNvPr>
          <p:cNvSpPr/>
          <p:nvPr/>
        </p:nvSpPr>
        <p:spPr>
          <a:xfrm>
            <a:off x="4464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225" name="Abgerundetes Rechteck 224">
            <a:hlinkClick r:id="rId72" action="ppaction://hlinksldjump"/>
          </p:cNvPr>
          <p:cNvSpPr/>
          <p:nvPr/>
        </p:nvSpPr>
        <p:spPr>
          <a:xfrm>
            <a:off x="6588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226" name="Abgerundetes Rechteck 225">
            <a:hlinkClick r:id="rId73" action="ppaction://hlinksldjump"/>
          </p:cNvPr>
          <p:cNvSpPr/>
          <p:nvPr/>
        </p:nvSpPr>
        <p:spPr>
          <a:xfrm>
            <a:off x="5472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227" name="Abgerundetes Rechteck 226">
            <a:hlinkClick r:id="rId74" action="ppaction://hlinksldjump"/>
          </p:cNvPr>
          <p:cNvSpPr/>
          <p:nvPr/>
        </p:nvSpPr>
        <p:spPr>
          <a:xfrm>
            <a:off x="7092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228" name="Abgerundetes Rechteck 227">
            <a:hlinkClick r:id="rId75" action="ppaction://hlinksldjump"/>
          </p:cNvPr>
          <p:cNvSpPr/>
          <p:nvPr/>
        </p:nvSpPr>
        <p:spPr>
          <a:xfrm>
            <a:off x="7596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229" name="Abgerundetes Rechteck 228">
            <a:hlinkClick r:id="rId76" action="ppaction://hlinksldjump"/>
          </p:cNvPr>
          <p:cNvSpPr/>
          <p:nvPr/>
        </p:nvSpPr>
        <p:spPr>
          <a:xfrm>
            <a:off x="8100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237" name="Textfeld 236"/>
          <p:cNvSpPr txBox="1"/>
          <p:nvPr/>
        </p:nvSpPr>
        <p:spPr>
          <a:xfrm rot="900000">
            <a:off x="3861591" y="3535342"/>
            <a:ext cx="128685" cy="233521"/>
          </a:xfrm>
          <a:prstGeom prst="rect">
            <a:avLst/>
          </a:prstGeom>
          <a:noFill/>
        </p:spPr>
        <p:txBody>
          <a:bodyPr vert="vert270" wrap="none" lIns="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Grafik</a:t>
            </a:r>
          </a:p>
        </p:txBody>
      </p:sp>
      <p:sp>
        <p:nvSpPr>
          <p:cNvPr id="238" name="Textfeld 237"/>
          <p:cNvSpPr txBox="1"/>
          <p:nvPr/>
        </p:nvSpPr>
        <p:spPr>
          <a:xfrm rot="900000">
            <a:off x="4007990" y="3462883"/>
            <a:ext cx="165036" cy="302450"/>
          </a:xfrm>
          <a:prstGeom prst="rect">
            <a:avLst/>
          </a:prstGeom>
          <a:noFill/>
        </p:spPr>
        <p:txBody>
          <a:bodyPr vert="vert270"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20 Jahre</a:t>
            </a:r>
          </a:p>
        </p:txBody>
      </p:sp>
      <p:sp>
        <p:nvSpPr>
          <p:cNvPr id="239" name="Textfeld 238"/>
          <p:cNvSpPr txBox="1"/>
          <p:nvPr/>
        </p:nvSpPr>
        <p:spPr>
          <a:xfrm rot="900000">
            <a:off x="4190740" y="3479815"/>
            <a:ext cx="128685" cy="297642"/>
          </a:xfrm>
          <a:prstGeom prst="rect">
            <a:avLst/>
          </a:prstGeom>
          <a:noFill/>
        </p:spPr>
        <p:txBody>
          <a:bodyPr vert="vert270" wrap="none" lIns="36000" tIns="36000" rIns="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.</a:t>
            </a:r>
            <a:r>
              <a:rPr lang="de-DE" sz="600" dirty="0" err="1"/>
              <a:t>n.Arten</a:t>
            </a:r>
            <a:endParaRPr lang="de-DE" sz="600" dirty="0"/>
          </a:p>
        </p:txBody>
      </p:sp>
      <p:sp>
        <p:nvSpPr>
          <p:cNvPr id="231" name="Textfeld 230"/>
          <p:cNvSpPr txBox="1"/>
          <p:nvPr/>
        </p:nvSpPr>
        <p:spPr>
          <a:xfrm>
            <a:off x="2689302" y="3780000"/>
            <a:ext cx="109061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Argentinien (</a:t>
            </a:r>
            <a:r>
              <a:rPr lang="de-DE" sz="1000" i="0" dirty="0" err="1"/>
              <a:t>No</a:t>
            </a:r>
            <a:r>
              <a:rPr lang="de-DE" sz="1000" i="0" dirty="0"/>
              <a:t>. 3)</a:t>
            </a:r>
          </a:p>
        </p:txBody>
      </p:sp>
      <p:sp>
        <p:nvSpPr>
          <p:cNvPr id="9" name="Abgerundetes Rechteck 8">
            <a:hlinkClick r:id="rId77" action="ppaction://hlinksldjump"/>
          </p:cNvPr>
          <p:cNvSpPr/>
          <p:nvPr/>
        </p:nvSpPr>
        <p:spPr>
          <a:xfrm>
            <a:off x="3816000" y="38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0" name="Abgerundetes Rechteck 239">
            <a:hlinkClick r:id="rId78" action="ppaction://hlinksldjump"/>
          </p:cNvPr>
          <p:cNvSpPr/>
          <p:nvPr/>
        </p:nvSpPr>
        <p:spPr>
          <a:xfrm>
            <a:off x="3996000" y="38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1" name="Abgerundetes Rechteck 240">
            <a:hlinkClick r:id="rId79" action="ppaction://hlinksldjump"/>
          </p:cNvPr>
          <p:cNvSpPr/>
          <p:nvPr/>
        </p:nvSpPr>
        <p:spPr>
          <a:xfrm>
            <a:off x="4176000" y="38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3" name="Textfeld 242"/>
          <p:cNvSpPr txBox="1"/>
          <p:nvPr/>
        </p:nvSpPr>
        <p:spPr>
          <a:xfrm>
            <a:off x="2769453" y="3960000"/>
            <a:ext cx="101045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Australien (</a:t>
            </a:r>
            <a:r>
              <a:rPr lang="de-DE" sz="1000" i="0" dirty="0" err="1"/>
              <a:t>No</a:t>
            </a:r>
            <a:r>
              <a:rPr lang="de-DE" sz="1000" i="0" dirty="0"/>
              <a:t>. 8)</a:t>
            </a:r>
          </a:p>
        </p:txBody>
      </p:sp>
      <p:sp>
        <p:nvSpPr>
          <p:cNvPr id="244" name="Abgerundetes Rechteck 243">
            <a:hlinkClick r:id="rId80" action="ppaction://hlinksldjump"/>
          </p:cNvPr>
          <p:cNvSpPr/>
          <p:nvPr/>
        </p:nvSpPr>
        <p:spPr>
          <a:xfrm>
            <a:off x="3816000" y="39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5" name="Abgerundetes Rechteck 244">
            <a:hlinkClick r:id="rId81" action="ppaction://hlinksldjump"/>
          </p:cNvPr>
          <p:cNvSpPr/>
          <p:nvPr/>
        </p:nvSpPr>
        <p:spPr>
          <a:xfrm>
            <a:off x="3996000" y="39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6" name="Abgerundetes Rechteck 245">
            <a:hlinkClick r:id="rId82" action="ppaction://hlinksldjump"/>
          </p:cNvPr>
          <p:cNvSpPr/>
          <p:nvPr/>
        </p:nvSpPr>
        <p:spPr>
          <a:xfrm>
            <a:off x="4176000" y="39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48" name="Textfeld 247"/>
          <p:cNvSpPr txBox="1"/>
          <p:nvPr/>
        </p:nvSpPr>
        <p:spPr>
          <a:xfrm>
            <a:off x="2856015" y="4140000"/>
            <a:ext cx="92389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Brasilien (</a:t>
            </a:r>
            <a:r>
              <a:rPr lang="de-DE" sz="1000" i="0" dirty="0" err="1"/>
              <a:t>No</a:t>
            </a:r>
            <a:r>
              <a:rPr lang="de-DE" sz="1000" i="0" dirty="0"/>
              <a:t>. 6)</a:t>
            </a:r>
          </a:p>
        </p:txBody>
      </p:sp>
      <p:sp>
        <p:nvSpPr>
          <p:cNvPr id="249" name="Abgerundetes Rechteck 248">
            <a:hlinkClick r:id="rId83" action="ppaction://hlinksldjump"/>
          </p:cNvPr>
          <p:cNvSpPr/>
          <p:nvPr/>
        </p:nvSpPr>
        <p:spPr>
          <a:xfrm>
            <a:off x="3816000" y="41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0" name="Abgerundetes Rechteck 249">
            <a:hlinkClick r:id="rId84" action="ppaction://hlinksldjump"/>
          </p:cNvPr>
          <p:cNvSpPr/>
          <p:nvPr/>
        </p:nvSpPr>
        <p:spPr>
          <a:xfrm>
            <a:off x="3996000" y="41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1" name="Abgerundetes Rechteck 250">
            <a:hlinkClick r:id="rId85" action="ppaction://hlinksldjump"/>
          </p:cNvPr>
          <p:cNvSpPr/>
          <p:nvPr/>
        </p:nvSpPr>
        <p:spPr>
          <a:xfrm>
            <a:off x="4176000" y="41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3" name="Textfeld 252"/>
          <p:cNvSpPr txBox="1"/>
          <p:nvPr/>
        </p:nvSpPr>
        <p:spPr>
          <a:xfrm>
            <a:off x="2971430" y="4320000"/>
            <a:ext cx="808482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EU -27 (</a:t>
            </a:r>
            <a:r>
              <a:rPr lang="de-DE" sz="1000" i="0" dirty="0" err="1"/>
              <a:t>No</a:t>
            </a:r>
            <a:r>
              <a:rPr lang="de-DE" sz="1000" i="0" dirty="0"/>
              <a:t>. 5)</a:t>
            </a:r>
          </a:p>
        </p:txBody>
      </p:sp>
      <p:sp>
        <p:nvSpPr>
          <p:cNvPr id="254" name="Abgerundetes Rechteck 253">
            <a:hlinkClick r:id="rId86" action="ppaction://hlinksldjump"/>
          </p:cNvPr>
          <p:cNvSpPr/>
          <p:nvPr/>
        </p:nvSpPr>
        <p:spPr>
          <a:xfrm>
            <a:off x="3816000" y="43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5" name="Abgerundetes Rechteck 254">
            <a:hlinkClick r:id="rId87" action="ppaction://hlinksldjump"/>
          </p:cNvPr>
          <p:cNvSpPr/>
          <p:nvPr/>
        </p:nvSpPr>
        <p:spPr>
          <a:xfrm>
            <a:off x="3996000" y="43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6" name="Abgerundetes Rechteck 255">
            <a:hlinkClick r:id="rId88" action="ppaction://hlinksldjump"/>
          </p:cNvPr>
          <p:cNvSpPr/>
          <p:nvPr/>
        </p:nvSpPr>
        <p:spPr>
          <a:xfrm>
            <a:off x="4176000" y="43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58" name="Textfeld 257"/>
          <p:cNvSpPr txBox="1"/>
          <p:nvPr/>
        </p:nvSpPr>
        <p:spPr>
          <a:xfrm>
            <a:off x="2920134" y="4500000"/>
            <a:ext cx="85977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Kanada (</a:t>
            </a:r>
            <a:r>
              <a:rPr lang="de-DE" sz="1000" i="0" dirty="0" err="1"/>
              <a:t>No</a:t>
            </a:r>
            <a:r>
              <a:rPr lang="de-DE" sz="1000" i="0" dirty="0"/>
              <a:t>. 7)</a:t>
            </a:r>
          </a:p>
        </p:txBody>
      </p:sp>
      <p:sp>
        <p:nvSpPr>
          <p:cNvPr id="259" name="Abgerundetes Rechteck 258">
            <a:hlinkClick r:id="rId89" action="ppaction://hlinksldjump"/>
          </p:cNvPr>
          <p:cNvSpPr/>
          <p:nvPr/>
        </p:nvSpPr>
        <p:spPr>
          <a:xfrm>
            <a:off x="3816000" y="45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0" name="Abgerundetes Rechteck 259">
            <a:hlinkClick r:id="rId90" action="ppaction://hlinksldjump"/>
          </p:cNvPr>
          <p:cNvSpPr/>
          <p:nvPr/>
        </p:nvSpPr>
        <p:spPr>
          <a:xfrm>
            <a:off x="3996000" y="45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1" name="Abgerundetes Rechteck 260">
            <a:hlinkClick r:id="rId91" action="ppaction://hlinksldjump"/>
          </p:cNvPr>
          <p:cNvSpPr/>
          <p:nvPr/>
        </p:nvSpPr>
        <p:spPr>
          <a:xfrm>
            <a:off x="4176000" y="45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3" name="Textfeld 262"/>
          <p:cNvSpPr txBox="1"/>
          <p:nvPr/>
        </p:nvSpPr>
        <p:spPr>
          <a:xfrm>
            <a:off x="2719759" y="4680000"/>
            <a:ext cx="1060153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Kasachstan (</a:t>
            </a:r>
            <a:r>
              <a:rPr lang="de-DE" sz="1000" i="0" dirty="0" err="1"/>
              <a:t>No</a:t>
            </a:r>
            <a:r>
              <a:rPr lang="de-DE" sz="1000" i="0" dirty="0"/>
              <a:t>. 9)</a:t>
            </a:r>
          </a:p>
        </p:txBody>
      </p:sp>
      <p:sp>
        <p:nvSpPr>
          <p:cNvPr id="264" name="Abgerundetes Rechteck 263">
            <a:hlinkClick r:id="rId92" action="ppaction://hlinksldjump"/>
          </p:cNvPr>
          <p:cNvSpPr/>
          <p:nvPr/>
        </p:nvSpPr>
        <p:spPr>
          <a:xfrm>
            <a:off x="3816000" y="47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5" name="Abgerundetes Rechteck 264">
            <a:hlinkClick r:id="rId93" action="ppaction://hlinksldjump"/>
          </p:cNvPr>
          <p:cNvSpPr/>
          <p:nvPr/>
        </p:nvSpPr>
        <p:spPr>
          <a:xfrm>
            <a:off x="3996000" y="47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6" name="Abgerundetes Rechteck 265">
            <a:hlinkClick r:id="rId94" action="ppaction://hlinksldjump"/>
          </p:cNvPr>
          <p:cNvSpPr/>
          <p:nvPr/>
        </p:nvSpPr>
        <p:spPr>
          <a:xfrm>
            <a:off x="4176000" y="47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68" name="Textfeld 267"/>
          <p:cNvSpPr txBox="1"/>
          <p:nvPr/>
        </p:nvSpPr>
        <p:spPr>
          <a:xfrm>
            <a:off x="2808000" y="4860000"/>
            <a:ext cx="93992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Russland (</a:t>
            </a:r>
            <a:r>
              <a:rPr lang="de-DE" sz="1000" i="0" dirty="0" err="1"/>
              <a:t>No</a:t>
            </a:r>
            <a:r>
              <a:rPr lang="de-DE" sz="1000" i="0" dirty="0"/>
              <a:t>. 4)</a:t>
            </a:r>
          </a:p>
        </p:txBody>
      </p:sp>
      <p:sp>
        <p:nvSpPr>
          <p:cNvPr id="269" name="Abgerundetes Rechteck 268">
            <a:hlinkClick r:id="rId95" action="ppaction://hlinksldjump"/>
          </p:cNvPr>
          <p:cNvSpPr/>
          <p:nvPr/>
        </p:nvSpPr>
        <p:spPr>
          <a:xfrm>
            <a:off x="3816000" y="48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0" name="Abgerundetes Rechteck 269">
            <a:hlinkClick r:id="rId96" action="ppaction://hlinksldjump"/>
          </p:cNvPr>
          <p:cNvSpPr/>
          <p:nvPr/>
        </p:nvSpPr>
        <p:spPr>
          <a:xfrm>
            <a:off x="3996000" y="48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1" name="Abgerundetes Rechteck 270">
            <a:hlinkClick r:id="rId97" action="ppaction://hlinksldjump"/>
          </p:cNvPr>
          <p:cNvSpPr/>
          <p:nvPr/>
        </p:nvSpPr>
        <p:spPr>
          <a:xfrm>
            <a:off x="4176000" y="489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3" name="Textfeld 272"/>
          <p:cNvSpPr txBox="1"/>
          <p:nvPr/>
        </p:nvSpPr>
        <p:spPr>
          <a:xfrm>
            <a:off x="2915325" y="5040000"/>
            <a:ext cx="86458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Türkei (</a:t>
            </a:r>
            <a:r>
              <a:rPr lang="de-DE" sz="1000" i="0" dirty="0" err="1"/>
              <a:t>No</a:t>
            </a:r>
            <a:r>
              <a:rPr lang="de-DE" sz="1000" i="0" dirty="0"/>
              <a:t>. 11)</a:t>
            </a:r>
          </a:p>
        </p:txBody>
      </p:sp>
      <p:sp>
        <p:nvSpPr>
          <p:cNvPr id="274" name="Abgerundetes Rechteck 273">
            <a:hlinkClick r:id="rId98" action="ppaction://hlinksldjump"/>
          </p:cNvPr>
          <p:cNvSpPr/>
          <p:nvPr/>
        </p:nvSpPr>
        <p:spPr>
          <a:xfrm>
            <a:off x="3816000" y="50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5" name="Abgerundetes Rechteck 274">
            <a:hlinkClick r:id="rId99" action="ppaction://hlinksldjump"/>
          </p:cNvPr>
          <p:cNvSpPr/>
          <p:nvPr/>
        </p:nvSpPr>
        <p:spPr>
          <a:xfrm>
            <a:off x="3996000" y="50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6" name="Abgerundetes Rechteck 275">
            <a:hlinkClick r:id="rId100" action="ppaction://hlinksldjump"/>
          </p:cNvPr>
          <p:cNvSpPr/>
          <p:nvPr/>
        </p:nvSpPr>
        <p:spPr>
          <a:xfrm>
            <a:off x="4176000" y="507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78" name="Textfeld 277"/>
          <p:cNvSpPr txBox="1"/>
          <p:nvPr/>
        </p:nvSpPr>
        <p:spPr>
          <a:xfrm>
            <a:off x="2899294" y="5220000"/>
            <a:ext cx="88061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Ukraine (</a:t>
            </a:r>
            <a:r>
              <a:rPr lang="de-DE" sz="1000" i="0" dirty="0" err="1"/>
              <a:t>No</a:t>
            </a:r>
            <a:r>
              <a:rPr lang="de-DE" sz="1000" i="0" dirty="0"/>
              <a:t>. 2)</a:t>
            </a:r>
          </a:p>
        </p:txBody>
      </p:sp>
      <p:sp>
        <p:nvSpPr>
          <p:cNvPr id="279" name="Abgerundetes Rechteck 278">
            <a:hlinkClick r:id="rId101" action="ppaction://hlinksldjump"/>
          </p:cNvPr>
          <p:cNvSpPr/>
          <p:nvPr/>
        </p:nvSpPr>
        <p:spPr>
          <a:xfrm>
            <a:off x="3816000" y="52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80" name="Abgerundetes Rechteck 279">
            <a:hlinkClick r:id="rId102" action="ppaction://hlinksldjump"/>
          </p:cNvPr>
          <p:cNvSpPr/>
          <p:nvPr/>
        </p:nvSpPr>
        <p:spPr>
          <a:xfrm>
            <a:off x="3996000" y="52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81" name="Abgerundetes Rechteck 280">
            <a:hlinkClick r:id="rId103" action="ppaction://hlinksldjump"/>
          </p:cNvPr>
          <p:cNvSpPr/>
          <p:nvPr/>
        </p:nvSpPr>
        <p:spPr>
          <a:xfrm>
            <a:off x="4176000" y="525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83" name="Textfeld 282"/>
          <p:cNvSpPr txBox="1"/>
          <p:nvPr/>
        </p:nvSpPr>
        <p:spPr>
          <a:xfrm>
            <a:off x="3094862" y="5400000"/>
            <a:ext cx="68505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USA (</a:t>
            </a:r>
            <a:r>
              <a:rPr lang="de-DE" sz="1000" i="0" dirty="0" err="1"/>
              <a:t>No</a:t>
            </a:r>
            <a:r>
              <a:rPr lang="de-DE" sz="1000" i="0" dirty="0"/>
              <a:t>. 1)</a:t>
            </a:r>
          </a:p>
        </p:txBody>
      </p:sp>
      <p:sp>
        <p:nvSpPr>
          <p:cNvPr id="284" name="Abgerundetes Rechteck 283">
            <a:hlinkClick r:id="rId104" action="ppaction://hlinksldjump"/>
          </p:cNvPr>
          <p:cNvSpPr/>
          <p:nvPr/>
        </p:nvSpPr>
        <p:spPr>
          <a:xfrm>
            <a:off x="3816000" y="54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85" name="Abgerundetes Rechteck 284">
            <a:hlinkClick r:id="rId105" action="ppaction://hlinksldjump"/>
          </p:cNvPr>
          <p:cNvSpPr/>
          <p:nvPr/>
        </p:nvSpPr>
        <p:spPr>
          <a:xfrm>
            <a:off x="3996000" y="54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286" name="Abgerundetes Rechteck 285">
            <a:hlinkClick r:id="rId106" action="ppaction://hlinksldjump"/>
          </p:cNvPr>
          <p:cNvSpPr/>
          <p:nvPr/>
        </p:nvSpPr>
        <p:spPr>
          <a:xfrm>
            <a:off x="4176000" y="543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337" name="Textfeld 336"/>
          <p:cNvSpPr txBox="1"/>
          <p:nvPr/>
        </p:nvSpPr>
        <p:spPr>
          <a:xfrm>
            <a:off x="4821276" y="3780000"/>
            <a:ext cx="109060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Argentinien (</a:t>
            </a:r>
            <a:r>
              <a:rPr lang="de-DE" sz="1000" i="0" dirty="0" err="1"/>
              <a:t>No</a:t>
            </a:r>
            <a:r>
              <a:rPr lang="de-DE" sz="1000" i="0" dirty="0"/>
              <a:t>. 3)</a:t>
            </a:r>
          </a:p>
        </p:txBody>
      </p:sp>
      <p:sp>
        <p:nvSpPr>
          <p:cNvPr id="338" name="Abgerundetes Rechteck 337">
            <a:hlinkClick r:id="rId107" action="ppaction://hlinksldjump"/>
          </p:cNvPr>
          <p:cNvSpPr/>
          <p:nvPr/>
        </p:nvSpPr>
        <p:spPr>
          <a:xfrm>
            <a:off x="5940000" y="38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39" name="Abgerundetes Rechteck 338">
            <a:hlinkClick r:id="rId108" action="ppaction://hlinksldjump"/>
          </p:cNvPr>
          <p:cNvSpPr/>
          <p:nvPr/>
        </p:nvSpPr>
        <p:spPr>
          <a:xfrm>
            <a:off x="6120000" y="38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40" name="Abgerundetes Rechteck 339">
            <a:hlinkClick r:id="rId109" action="ppaction://hlinksldjump"/>
          </p:cNvPr>
          <p:cNvSpPr/>
          <p:nvPr/>
        </p:nvSpPr>
        <p:spPr>
          <a:xfrm>
            <a:off x="6300000" y="38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33" name="Textfeld 332"/>
          <p:cNvSpPr txBox="1"/>
          <p:nvPr/>
        </p:nvSpPr>
        <p:spPr>
          <a:xfrm>
            <a:off x="4987988" y="3960000"/>
            <a:ext cx="92389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Brasilien (</a:t>
            </a:r>
            <a:r>
              <a:rPr lang="de-DE" sz="1000" i="0" dirty="0" err="1"/>
              <a:t>No</a:t>
            </a:r>
            <a:r>
              <a:rPr lang="de-DE" sz="1000" i="0" dirty="0"/>
              <a:t>. 1)</a:t>
            </a:r>
          </a:p>
        </p:txBody>
      </p:sp>
      <p:sp>
        <p:nvSpPr>
          <p:cNvPr id="329" name="Textfeld 328"/>
          <p:cNvSpPr txBox="1"/>
          <p:nvPr/>
        </p:nvSpPr>
        <p:spPr>
          <a:xfrm>
            <a:off x="5066534" y="4140000"/>
            <a:ext cx="845351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EU-27 (</a:t>
            </a:r>
            <a:r>
              <a:rPr lang="de-DE" sz="1000" i="0" dirty="0" err="1"/>
              <a:t>No</a:t>
            </a:r>
            <a:r>
              <a:rPr lang="de-DE" sz="1000" i="0" dirty="0"/>
              <a:t>. 10)</a:t>
            </a:r>
          </a:p>
        </p:txBody>
      </p:sp>
      <p:sp>
        <p:nvSpPr>
          <p:cNvPr id="325" name="Textfeld 324"/>
          <p:cNvSpPr txBox="1"/>
          <p:nvPr/>
        </p:nvSpPr>
        <p:spPr>
          <a:xfrm>
            <a:off x="4858144" y="4320000"/>
            <a:ext cx="1053741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Indonesien (</a:t>
            </a:r>
            <a:r>
              <a:rPr lang="de-DE" sz="1000" i="0" dirty="0" err="1"/>
              <a:t>No</a:t>
            </a:r>
            <a:r>
              <a:rPr lang="de-DE" sz="1000" i="0" dirty="0"/>
              <a:t>. 4)</a:t>
            </a:r>
          </a:p>
        </p:txBody>
      </p:sp>
      <p:sp>
        <p:nvSpPr>
          <p:cNvPr id="321" name="Textfeld 320"/>
          <p:cNvSpPr txBox="1"/>
          <p:nvPr/>
        </p:nvSpPr>
        <p:spPr>
          <a:xfrm>
            <a:off x="5052107" y="4500000"/>
            <a:ext cx="85977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Kanada (</a:t>
            </a:r>
            <a:r>
              <a:rPr lang="de-DE" sz="1000" i="0" dirty="0" err="1"/>
              <a:t>No</a:t>
            </a:r>
            <a:r>
              <a:rPr lang="de-DE" sz="1000" i="0" dirty="0"/>
              <a:t>. 5)</a:t>
            </a:r>
          </a:p>
        </p:txBody>
      </p:sp>
      <p:sp>
        <p:nvSpPr>
          <p:cNvPr id="317" name="Textfeld 316"/>
          <p:cNvSpPr txBox="1"/>
          <p:nvPr/>
        </p:nvSpPr>
        <p:spPr>
          <a:xfrm>
            <a:off x="4971958" y="4680000"/>
            <a:ext cx="93992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Malaysia (</a:t>
            </a:r>
            <a:r>
              <a:rPr lang="de-DE" sz="1000" i="0" dirty="0" err="1"/>
              <a:t>No</a:t>
            </a:r>
            <a:r>
              <a:rPr lang="de-DE" sz="1000" i="0" dirty="0"/>
              <a:t>. 6)</a:t>
            </a:r>
          </a:p>
        </p:txBody>
      </p:sp>
      <p:sp>
        <p:nvSpPr>
          <p:cNvPr id="313" name="Textfeld 312"/>
          <p:cNvSpPr txBox="1"/>
          <p:nvPr/>
        </p:nvSpPr>
        <p:spPr>
          <a:xfrm>
            <a:off x="4955928" y="4860000"/>
            <a:ext cx="95595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Paraguay (</a:t>
            </a:r>
            <a:r>
              <a:rPr lang="de-DE" sz="1000" i="0" dirty="0" err="1"/>
              <a:t>No</a:t>
            </a:r>
            <a:r>
              <a:rPr lang="de-DE" sz="1000" i="0" dirty="0"/>
              <a:t>. 9)</a:t>
            </a:r>
          </a:p>
        </p:txBody>
      </p:sp>
      <p:sp>
        <p:nvSpPr>
          <p:cNvPr id="309" name="Textfeld 308"/>
          <p:cNvSpPr txBox="1"/>
          <p:nvPr/>
        </p:nvSpPr>
        <p:spPr>
          <a:xfrm>
            <a:off x="4971958" y="5040000"/>
            <a:ext cx="93992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Russland (</a:t>
            </a:r>
            <a:r>
              <a:rPr lang="de-DE" sz="1000" i="0" dirty="0" err="1"/>
              <a:t>No</a:t>
            </a:r>
            <a:r>
              <a:rPr lang="de-DE" sz="1000" i="0" dirty="0"/>
              <a:t>. 8)</a:t>
            </a:r>
          </a:p>
        </p:txBody>
      </p:sp>
      <p:sp>
        <p:nvSpPr>
          <p:cNvPr id="305" name="Textfeld 304"/>
          <p:cNvSpPr txBox="1"/>
          <p:nvPr/>
        </p:nvSpPr>
        <p:spPr>
          <a:xfrm>
            <a:off x="5031267" y="5220000"/>
            <a:ext cx="88061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Ukraine (</a:t>
            </a:r>
            <a:r>
              <a:rPr lang="de-DE" sz="1000" i="0" dirty="0" err="1"/>
              <a:t>No</a:t>
            </a:r>
            <a:r>
              <a:rPr lang="de-DE" sz="1000" i="0" dirty="0"/>
              <a:t>. 7)</a:t>
            </a:r>
          </a:p>
        </p:txBody>
      </p:sp>
      <p:sp>
        <p:nvSpPr>
          <p:cNvPr id="301" name="Textfeld 300"/>
          <p:cNvSpPr txBox="1"/>
          <p:nvPr/>
        </p:nvSpPr>
        <p:spPr>
          <a:xfrm>
            <a:off x="5226835" y="5400000"/>
            <a:ext cx="68505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USA (</a:t>
            </a:r>
            <a:r>
              <a:rPr lang="de-DE" sz="1000" i="0" dirty="0" err="1"/>
              <a:t>No</a:t>
            </a:r>
            <a:r>
              <a:rPr lang="de-DE" sz="1000" i="0" dirty="0"/>
              <a:t>. 2)</a:t>
            </a:r>
          </a:p>
        </p:txBody>
      </p:sp>
      <p:sp>
        <p:nvSpPr>
          <p:cNvPr id="391" name="Textfeld 390"/>
          <p:cNvSpPr txBox="1"/>
          <p:nvPr/>
        </p:nvSpPr>
        <p:spPr>
          <a:xfrm>
            <a:off x="7260939" y="3780000"/>
            <a:ext cx="109061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Argentinien (</a:t>
            </a:r>
            <a:r>
              <a:rPr lang="de-DE" sz="1000" i="0" dirty="0" err="1"/>
              <a:t>No</a:t>
            </a:r>
            <a:r>
              <a:rPr lang="de-DE" sz="1000" i="0" dirty="0"/>
              <a:t>. 3)</a:t>
            </a:r>
          </a:p>
        </p:txBody>
      </p:sp>
      <p:sp>
        <p:nvSpPr>
          <p:cNvPr id="393" name="Abgerundetes Rechteck 392">
            <a:hlinkClick r:id="rId110" action="ppaction://hlinksldjump"/>
          </p:cNvPr>
          <p:cNvSpPr/>
          <p:nvPr/>
        </p:nvSpPr>
        <p:spPr>
          <a:xfrm>
            <a:off x="8748000" y="38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94" name="Abgerundetes Rechteck 393">
            <a:hlinkClick r:id="rId111" action="ppaction://hlinksldjump"/>
          </p:cNvPr>
          <p:cNvSpPr/>
          <p:nvPr/>
        </p:nvSpPr>
        <p:spPr>
          <a:xfrm>
            <a:off x="8928000" y="38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87" name="Textfeld 386"/>
          <p:cNvSpPr txBox="1"/>
          <p:nvPr/>
        </p:nvSpPr>
        <p:spPr>
          <a:xfrm>
            <a:off x="7427652" y="3960000"/>
            <a:ext cx="92389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Brasilien (</a:t>
            </a:r>
            <a:r>
              <a:rPr lang="de-DE" sz="1000" i="0" dirty="0" err="1"/>
              <a:t>No</a:t>
            </a:r>
            <a:r>
              <a:rPr lang="de-DE" sz="1000" i="0" dirty="0"/>
              <a:t>. 8)</a:t>
            </a:r>
          </a:p>
        </p:txBody>
      </p:sp>
      <p:sp>
        <p:nvSpPr>
          <p:cNvPr id="383" name="Textfeld 382"/>
          <p:cNvSpPr txBox="1"/>
          <p:nvPr/>
        </p:nvSpPr>
        <p:spPr>
          <a:xfrm>
            <a:off x="7571921" y="4140000"/>
            <a:ext cx="77962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EU-27 (</a:t>
            </a:r>
            <a:r>
              <a:rPr lang="de-DE" sz="1000" i="0" dirty="0" err="1"/>
              <a:t>No</a:t>
            </a:r>
            <a:r>
              <a:rPr lang="de-DE" sz="1000" i="0" dirty="0"/>
              <a:t>. 7)</a:t>
            </a:r>
          </a:p>
        </p:txBody>
      </p:sp>
      <p:sp>
        <p:nvSpPr>
          <p:cNvPr id="379" name="Textfeld 378"/>
          <p:cNvSpPr txBox="1"/>
          <p:nvPr/>
        </p:nvSpPr>
        <p:spPr>
          <a:xfrm>
            <a:off x="7297808" y="4320000"/>
            <a:ext cx="1053741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Indonesien (</a:t>
            </a:r>
            <a:r>
              <a:rPr lang="de-DE" sz="1000" i="0" dirty="0" err="1"/>
              <a:t>No</a:t>
            </a:r>
            <a:r>
              <a:rPr lang="de-DE" sz="1000" i="0" dirty="0"/>
              <a:t>. 1)</a:t>
            </a:r>
          </a:p>
        </p:txBody>
      </p:sp>
      <p:sp>
        <p:nvSpPr>
          <p:cNvPr id="375" name="Textfeld 374"/>
          <p:cNvSpPr txBox="1"/>
          <p:nvPr/>
        </p:nvSpPr>
        <p:spPr>
          <a:xfrm>
            <a:off x="7491771" y="4500000"/>
            <a:ext cx="859778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Kanada (</a:t>
            </a:r>
            <a:r>
              <a:rPr lang="de-DE" sz="1000" i="0" dirty="0" err="1"/>
              <a:t>No</a:t>
            </a:r>
            <a:r>
              <a:rPr lang="de-DE" sz="1000" i="0" dirty="0"/>
              <a:t>. 6)</a:t>
            </a:r>
          </a:p>
        </p:txBody>
      </p:sp>
      <p:sp>
        <p:nvSpPr>
          <p:cNvPr id="371" name="Textfeld 370"/>
          <p:cNvSpPr txBox="1"/>
          <p:nvPr/>
        </p:nvSpPr>
        <p:spPr>
          <a:xfrm>
            <a:off x="7411622" y="4680000"/>
            <a:ext cx="93992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Malaysia (</a:t>
            </a:r>
            <a:r>
              <a:rPr lang="de-DE" sz="1000" i="0" dirty="0" err="1"/>
              <a:t>No</a:t>
            </a:r>
            <a:r>
              <a:rPr lang="de-DE" sz="1000" i="0" dirty="0"/>
              <a:t>. 2)</a:t>
            </a:r>
          </a:p>
        </p:txBody>
      </p:sp>
      <p:sp>
        <p:nvSpPr>
          <p:cNvPr id="367" name="Textfeld 366"/>
          <p:cNvSpPr txBox="1"/>
          <p:nvPr/>
        </p:nvSpPr>
        <p:spPr>
          <a:xfrm>
            <a:off x="7183994" y="4860000"/>
            <a:ext cx="1167555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Philippinen (</a:t>
            </a:r>
            <a:r>
              <a:rPr lang="de-DE" sz="1000" i="0" dirty="0" err="1"/>
              <a:t>No</a:t>
            </a:r>
            <a:r>
              <a:rPr lang="de-DE" sz="1000" i="0" dirty="0"/>
              <a:t>. 10)</a:t>
            </a:r>
          </a:p>
        </p:txBody>
      </p:sp>
      <p:sp>
        <p:nvSpPr>
          <p:cNvPr id="363" name="Textfeld 362"/>
          <p:cNvSpPr txBox="1"/>
          <p:nvPr/>
        </p:nvSpPr>
        <p:spPr>
          <a:xfrm>
            <a:off x="7411622" y="5040000"/>
            <a:ext cx="93992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Russland (</a:t>
            </a:r>
            <a:r>
              <a:rPr lang="de-DE" sz="1000" i="0" dirty="0" err="1"/>
              <a:t>No</a:t>
            </a:r>
            <a:r>
              <a:rPr lang="de-DE" sz="1000" i="0" dirty="0"/>
              <a:t>. 5)</a:t>
            </a:r>
          </a:p>
        </p:txBody>
      </p:sp>
      <p:sp>
        <p:nvSpPr>
          <p:cNvPr id="359" name="Textfeld 358"/>
          <p:cNvSpPr txBox="1"/>
          <p:nvPr/>
        </p:nvSpPr>
        <p:spPr>
          <a:xfrm>
            <a:off x="7470932" y="5220000"/>
            <a:ext cx="880617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Ukraine (</a:t>
            </a:r>
            <a:r>
              <a:rPr lang="de-DE" sz="1000" i="0" dirty="0" err="1"/>
              <a:t>No</a:t>
            </a:r>
            <a:r>
              <a:rPr lang="de-DE" sz="1000" i="0" dirty="0"/>
              <a:t>. 4)</a:t>
            </a:r>
          </a:p>
        </p:txBody>
      </p:sp>
      <p:sp>
        <p:nvSpPr>
          <p:cNvPr id="355" name="Textfeld 354"/>
          <p:cNvSpPr txBox="1"/>
          <p:nvPr/>
        </p:nvSpPr>
        <p:spPr>
          <a:xfrm>
            <a:off x="7666499" y="5400000"/>
            <a:ext cx="68505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/>
              <a:t>USA (</a:t>
            </a:r>
            <a:r>
              <a:rPr lang="de-DE" sz="1000" i="0" dirty="0" err="1"/>
              <a:t>No</a:t>
            </a:r>
            <a:r>
              <a:rPr lang="de-DE" sz="1000" i="0" dirty="0"/>
              <a:t>. 9)</a:t>
            </a:r>
          </a:p>
        </p:txBody>
      </p:sp>
      <p:sp>
        <p:nvSpPr>
          <p:cNvPr id="396" name="Abgerundetes Rechteck 395">
            <a:hlinkClick r:id="rId112" action="ppaction://hlinksldjump"/>
          </p:cNvPr>
          <p:cNvSpPr/>
          <p:nvPr/>
        </p:nvSpPr>
        <p:spPr>
          <a:xfrm>
            <a:off x="5940000" y="54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97" name="Abgerundetes Rechteck 396">
            <a:hlinkClick r:id="rId113" action="ppaction://hlinksldjump"/>
          </p:cNvPr>
          <p:cNvSpPr/>
          <p:nvPr/>
        </p:nvSpPr>
        <p:spPr>
          <a:xfrm>
            <a:off x="6120000" y="54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98" name="Abgerundetes Rechteck 397">
            <a:hlinkClick r:id="rId114" action="ppaction://hlinksldjump"/>
          </p:cNvPr>
          <p:cNvSpPr/>
          <p:nvPr/>
        </p:nvSpPr>
        <p:spPr>
          <a:xfrm>
            <a:off x="6300000" y="54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0" name="Abgerundetes Rechteck 399">
            <a:hlinkClick r:id="rId115" action="ppaction://hlinksldjump"/>
          </p:cNvPr>
          <p:cNvSpPr/>
          <p:nvPr/>
        </p:nvSpPr>
        <p:spPr>
          <a:xfrm>
            <a:off x="5940000" y="39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1" name="Abgerundetes Rechteck 400">
            <a:hlinkClick r:id="rId116" action="ppaction://hlinksldjump"/>
          </p:cNvPr>
          <p:cNvSpPr/>
          <p:nvPr/>
        </p:nvSpPr>
        <p:spPr>
          <a:xfrm>
            <a:off x="6120000" y="39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2" name="Abgerundetes Rechteck 401">
            <a:hlinkClick r:id="rId117" action="ppaction://hlinksldjump"/>
          </p:cNvPr>
          <p:cNvSpPr/>
          <p:nvPr/>
        </p:nvSpPr>
        <p:spPr>
          <a:xfrm>
            <a:off x="6300000" y="39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4" name="Abgerundetes Rechteck 403">
            <a:hlinkClick r:id="rId118" action="ppaction://hlinksldjump"/>
          </p:cNvPr>
          <p:cNvSpPr/>
          <p:nvPr/>
        </p:nvSpPr>
        <p:spPr>
          <a:xfrm>
            <a:off x="5940000" y="41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5" name="Abgerundetes Rechteck 404">
            <a:hlinkClick r:id="rId119" action="ppaction://hlinksldjump"/>
          </p:cNvPr>
          <p:cNvSpPr/>
          <p:nvPr/>
        </p:nvSpPr>
        <p:spPr>
          <a:xfrm>
            <a:off x="6120000" y="41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6" name="Abgerundetes Rechteck 405">
            <a:hlinkClick r:id="rId120" action="ppaction://hlinksldjump"/>
          </p:cNvPr>
          <p:cNvSpPr/>
          <p:nvPr/>
        </p:nvSpPr>
        <p:spPr>
          <a:xfrm>
            <a:off x="6300000" y="41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8" name="Abgerundetes Rechteck 407">
            <a:hlinkClick r:id="rId121" action="ppaction://hlinksldjump"/>
          </p:cNvPr>
          <p:cNvSpPr/>
          <p:nvPr/>
        </p:nvSpPr>
        <p:spPr>
          <a:xfrm>
            <a:off x="5940000" y="43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09" name="Abgerundetes Rechteck 408">
            <a:hlinkClick r:id="rId122" action="ppaction://hlinksldjump"/>
          </p:cNvPr>
          <p:cNvSpPr/>
          <p:nvPr/>
        </p:nvSpPr>
        <p:spPr>
          <a:xfrm>
            <a:off x="6120000" y="43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0" name="Abgerundetes Rechteck 409">
            <a:hlinkClick r:id="rId123" action="ppaction://hlinksldjump"/>
          </p:cNvPr>
          <p:cNvSpPr/>
          <p:nvPr/>
        </p:nvSpPr>
        <p:spPr>
          <a:xfrm>
            <a:off x="6300000" y="43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2" name="Abgerundetes Rechteck 411">
            <a:hlinkClick r:id="rId124" action="ppaction://hlinksldjump"/>
          </p:cNvPr>
          <p:cNvSpPr/>
          <p:nvPr/>
        </p:nvSpPr>
        <p:spPr>
          <a:xfrm>
            <a:off x="5940000" y="45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3" name="Abgerundetes Rechteck 412">
            <a:hlinkClick r:id="rId125" action="ppaction://hlinksldjump"/>
          </p:cNvPr>
          <p:cNvSpPr/>
          <p:nvPr/>
        </p:nvSpPr>
        <p:spPr>
          <a:xfrm>
            <a:off x="6120000" y="45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4" name="Abgerundetes Rechteck 413">
            <a:hlinkClick r:id="rId126" action="ppaction://hlinksldjump"/>
          </p:cNvPr>
          <p:cNvSpPr/>
          <p:nvPr/>
        </p:nvSpPr>
        <p:spPr>
          <a:xfrm>
            <a:off x="6300000" y="453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6" name="Abgerundetes Rechteck 415">
            <a:hlinkClick r:id="rId127" action="ppaction://hlinksldjump"/>
          </p:cNvPr>
          <p:cNvSpPr/>
          <p:nvPr/>
        </p:nvSpPr>
        <p:spPr>
          <a:xfrm>
            <a:off x="5940000" y="47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7" name="Abgerundetes Rechteck 416">
            <a:hlinkClick r:id="rId128" action="ppaction://hlinksldjump"/>
          </p:cNvPr>
          <p:cNvSpPr/>
          <p:nvPr/>
        </p:nvSpPr>
        <p:spPr>
          <a:xfrm>
            <a:off x="6120000" y="47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18" name="Abgerundetes Rechteck 417">
            <a:hlinkClick r:id="rId129" action="ppaction://hlinksldjump"/>
          </p:cNvPr>
          <p:cNvSpPr/>
          <p:nvPr/>
        </p:nvSpPr>
        <p:spPr>
          <a:xfrm>
            <a:off x="6300000" y="47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0" name="Abgerundetes Rechteck 419">
            <a:hlinkClick r:id="rId130" action="ppaction://hlinksldjump"/>
          </p:cNvPr>
          <p:cNvSpPr/>
          <p:nvPr/>
        </p:nvSpPr>
        <p:spPr>
          <a:xfrm>
            <a:off x="5940000" y="48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1" name="Abgerundetes Rechteck 420">
            <a:hlinkClick r:id="rId131" action="ppaction://hlinksldjump"/>
          </p:cNvPr>
          <p:cNvSpPr/>
          <p:nvPr/>
        </p:nvSpPr>
        <p:spPr>
          <a:xfrm>
            <a:off x="6120000" y="48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2" name="Abgerundetes Rechteck 421">
            <a:hlinkClick r:id="rId132" action="ppaction://hlinksldjump"/>
          </p:cNvPr>
          <p:cNvSpPr/>
          <p:nvPr/>
        </p:nvSpPr>
        <p:spPr>
          <a:xfrm>
            <a:off x="6300000" y="489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4" name="Abgerundetes Rechteck 423">
            <a:hlinkClick r:id="rId133" action="ppaction://hlinksldjump"/>
          </p:cNvPr>
          <p:cNvSpPr/>
          <p:nvPr/>
        </p:nvSpPr>
        <p:spPr>
          <a:xfrm>
            <a:off x="5940000" y="50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5" name="Abgerundetes Rechteck 424">
            <a:hlinkClick r:id="rId134" action="ppaction://hlinksldjump"/>
          </p:cNvPr>
          <p:cNvSpPr/>
          <p:nvPr/>
        </p:nvSpPr>
        <p:spPr>
          <a:xfrm>
            <a:off x="6120000" y="50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6" name="Abgerundetes Rechteck 425">
            <a:hlinkClick r:id="rId135" action="ppaction://hlinksldjump"/>
          </p:cNvPr>
          <p:cNvSpPr/>
          <p:nvPr/>
        </p:nvSpPr>
        <p:spPr>
          <a:xfrm>
            <a:off x="6300000" y="507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8" name="Abgerundetes Rechteck 427">
            <a:hlinkClick r:id="rId136" action="ppaction://hlinksldjump"/>
          </p:cNvPr>
          <p:cNvSpPr/>
          <p:nvPr/>
        </p:nvSpPr>
        <p:spPr>
          <a:xfrm>
            <a:off x="5940000" y="52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29" name="Abgerundetes Rechteck 428">
            <a:hlinkClick r:id="rId137" action="ppaction://hlinksldjump"/>
          </p:cNvPr>
          <p:cNvSpPr/>
          <p:nvPr/>
        </p:nvSpPr>
        <p:spPr>
          <a:xfrm>
            <a:off x="6120000" y="52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30" name="Abgerundetes Rechteck 429">
            <a:hlinkClick r:id="rId138" action="ppaction://hlinksldjump"/>
          </p:cNvPr>
          <p:cNvSpPr/>
          <p:nvPr/>
        </p:nvSpPr>
        <p:spPr>
          <a:xfrm>
            <a:off x="6300000" y="525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32" name="Abgerundetes Rechteck 431">
            <a:hlinkClick r:id="rId139" action="ppaction://hlinksldjump"/>
          </p:cNvPr>
          <p:cNvSpPr/>
          <p:nvPr/>
        </p:nvSpPr>
        <p:spPr>
          <a:xfrm>
            <a:off x="8748000" y="54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3" name="Abgerundetes Rechteck 432">
            <a:hlinkClick r:id="rId140" action="ppaction://hlinksldjump"/>
          </p:cNvPr>
          <p:cNvSpPr/>
          <p:nvPr/>
        </p:nvSpPr>
        <p:spPr>
          <a:xfrm>
            <a:off x="8928000" y="54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5" name="Abgerundetes Rechteck 434">
            <a:hlinkClick r:id="rId141" action="ppaction://hlinksldjump"/>
          </p:cNvPr>
          <p:cNvSpPr/>
          <p:nvPr/>
        </p:nvSpPr>
        <p:spPr>
          <a:xfrm>
            <a:off x="8748000" y="39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6" name="Abgerundetes Rechteck 435">
            <a:hlinkClick r:id="rId142" action="ppaction://hlinksldjump"/>
          </p:cNvPr>
          <p:cNvSpPr/>
          <p:nvPr/>
        </p:nvSpPr>
        <p:spPr>
          <a:xfrm>
            <a:off x="8928000" y="39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9" name="Abgerundetes Rechteck 438">
            <a:hlinkClick r:id="rId143" action="ppaction://hlinksldjump"/>
          </p:cNvPr>
          <p:cNvSpPr/>
          <p:nvPr/>
        </p:nvSpPr>
        <p:spPr>
          <a:xfrm>
            <a:off x="8748000" y="41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0" name="Abgerundetes Rechteck 439">
            <a:hlinkClick r:id="rId144" action="ppaction://hlinksldjump"/>
          </p:cNvPr>
          <p:cNvSpPr/>
          <p:nvPr/>
        </p:nvSpPr>
        <p:spPr>
          <a:xfrm>
            <a:off x="8928000" y="41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3" name="Abgerundetes Rechteck 442">
            <a:hlinkClick r:id="rId145" action="ppaction://hlinksldjump"/>
          </p:cNvPr>
          <p:cNvSpPr/>
          <p:nvPr/>
        </p:nvSpPr>
        <p:spPr>
          <a:xfrm>
            <a:off x="8748000" y="43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4" name="Abgerundetes Rechteck 443">
            <a:hlinkClick r:id="rId146" action="ppaction://hlinksldjump"/>
          </p:cNvPr>
          <p:cNvSpPr/>
          <p:nvPr/>
        </p:nvSpPr>
        <p:spPr>
          <a:xfrm>
            <a:off x="8928000" y="43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7" name="Abgerundetes Rechteck 446">
            <a:hlinkClick r:id="rId147" action="ppaction://hlinksldjump"/>
          </p:cNvPr>
          <p:cNvSpPr/>
          <p:nvPr/>
        </p:nvSpPr>
        <p:spPr>
          <a:xfrm>
            <a:off x="8748000" y="45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8" name="Abgerundetes Rechteck 447">
            <a:hlinkClick r:id="rId148" action="ppaction://hlinksldjump"/>
          </p:cNvPr>
          <p:cNvSpPr/>
          <p:nvPr/>
        </p:nvSpPr>
        <p:spPr>
          <a:xfrm>
            <a:off x="8928000" y="45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1" name="Abgerundetes Rechteck 450">
            <a:hlinkClick r:id="rId149" action="ppaction://hlinksldjump"/>
          </p:cNvPr>
          <p:cNvSpPr/>
          <p:nvPr/>
        </p:nvSpPr>
        <p:spPr>
          <a:xfrm>
            <a:off x="8748000" y="47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2" name="Abgerundetes Rechteck 451">
            <a:hlinkClick r:id="rId150" action="ppaction://hlinksldjump"/>
          </p:cNvPr>
          <p:cNvSpPr/>
          <p:nvPr/>
        </p:nvSpPr>
        <p:spPr>
          <a:xfrm>
            <a:off x="8928000" y="47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5" name="Abgerundetes Rechteck 454">
            <a:hlinkClick r:id="rId151" action="ppaction://hlinksldjump"/>
          </p:cNvPr>
          <p:cNvSpPr/>
          <p:nvPr/>
        </p:nvSpPr>
        <p:spPr>
          <a:xfrm>
            <a:off x="8748000" y="48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6" name="Abgerundetes Rechteck 455">
            <a:hlinkClick r:id="rId152" action="ppaction://hlinksldjump"/>
          </p:cNvPr>
          <p:cNvSpPr/>
          <p:nvPr/>
        </p:nvSpPr>
        <p:spPr>
          <a:xfrm>
            <a:off x="8928000" y="48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9" name="Abgerundetes Rechteck 458">
            <a:hlinkClick r:id="rId153" action="ppaction://hlinksldjump"/>
          </p:cNvPr>
          <p:cNvSpPr/>
          <p:nvPr/>
        </p:nvSpPr>
        <p:spPr>
          <a:xfrm>
            <a:off x="8748000" y="50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60" name="Abgerundetes Rechteck 459">
            <a:hlinkClick r:id="rId154" action="ppaction://hlinksldjump"/>
          </p:cNvPr>
          <p:cNvSpPr/>
          <p:nvPr/>
        </p:nvSpPr>
        <p:spPr>
          <a:xfrm>
            <a:off x="8928000" y="50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92" name="Abgerundetes Rechteck 391">
            <a:hlinkClick r:id="rId155" action="ppaction://hlinksldjump"/>
          </p:cNvPr>
          <p:cNvSpPr/>
          <p:nvPr/>
        </p:nvSpPr>
        <p:spPr>
          <a:xfrm>
            <a:off x="8568000" y="38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1" name="Abgerundetes Rechteck 430">
            <a:hlinkClick r:id="rId156" action="ppaction://hlinksldjump"/>
          </p:cNvPr>
          <p:cNvSpPr/>
          <p:nvPr/>
        </p:nvSpPr>
        <p:spPr>
          <a:xfrm>
            <a:off x="8568000" y="54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4" name="Abgerundetes Rechteck 433">
            <a:hlinkClick r:id="rId157" action="ppaction://hlinksldjump"/>
          </p:cNvPr>
          <p:cNvSpPr/>
          <p:nvPr/>
        </p:nvSpPr>
        <p:spPr>
          <a:xfrm>
            <a:off x="8568000" y="39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38" name="Abgerundetes Rechteck 437">
            <a:hlinkClick r:id="rId158" action="ppaction://hlinksldjump"/>
          </p:cNvPr>
          <p:cNvSpPr/>
          <p:nvPr/>
        </p:nvSpPr>
        <p:spPr>
          <a:xfrm>
            <a:off x="8568000" y="41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2" name="Abgerundetes Rechteck 441">
            <a:hlinkClick r:id="rId159" action="ppaction://hlinksldjump"/>
          </p:cNvPr>
          <p:cNvSpPr/>
          <p:nvPr/>
        </p:nvSpPr>
        <p:spPr>
          <a:xfrm>
            <a:off x="8568000" y="43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46" name="Abgerundetes Rechteck 445">
            <a:hlinkClick r:id="rId160" action="ppaction://hlinksldjump"/>
          </p:cNvPr>
          <p:cNvSpPr/>
          <p:nvPr/>
        </p:nvSpPr>
        <p:spPr>
          <a:xfrm>
            <a:off x="8568000" y="45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0" name="Abgerundetes Rechteck 449">
            <a:hlinkClick r:id="rId161" action="ppaction://hlinksldjump"/>
          </p:cNvPr>
          <p:cNvSpPr/>
          <p:nvPr/>
        </p:nvSpPr>
        <p:spPr>
          <a:xfrm>
            <a:off x="8568000" y="47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4" name="Abgerundetes Rechteck 453">
            <a:hlinkClick r:id="rId162" action="ppaction://hlinksldjump"/>
          </p:cNvPr>
          <p:cNvSpPr/>
          <p:nvPr/>
        </p:nvSpPr>
        <p:spPr>
          <a:xfrm>
            <a:off x="8568000" y="48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58" name="Abgerundetes Rechteck 457">
            <a:hlinkClick r:id="rId163" action="ppaction://hlinksldjump"/>
          </p:cNvPr>
          <p:cNvSpPr/>
          <p:nvPr/>
        </p:nvSpPr>
        <p:spPr>
          <a:xfrm>
            <a:off x="8568000" y="50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62" name="Abgerundetes Rechteck 461">
            <a:hlinkClick r:id="rId164" action="ppaction://hlinksldjump"/>
          </p:cNvPr>
          <p:cNvSpPr/>
          <p:nvPr/>
        </p:nvSpPr>
        <p:spPr>
          <a:xfrm>
            <a:off x="8568000" y="52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63" name="Abgerundetes Rechteck 462">
            <a:hlinkClick r:id="rId165" action="ppaction://hlinksldjump"/>
          </p:cNvPr>
          <p:cNvSpPr/>
          <p:nvPr/>
        </p:nvSpPr>
        <p:spPr>
          <a:xfrm>
            <a:off x="8748000" y="52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64" name="Abgerundetes Rechteck 463">
            <a:hlinkClick r:id="rId166" action="ppaction://hlinksldjump"/>
          </p:cNvPr>
          <p:cNvSpPr/>
          <p:nvPr/>
        </p:nvSpPr>
        <p:spPr>
          <a:xfrm>
            <a:off x="8928000" y="52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65" name="Abgerundetes Rechteck 464">
            <a:hlinkClick r:id="rId167" action="ppaction://hlinksldjump"/>
          </p:cNvPr>
          <p:cNvSpPr/>
          <p:nvPr/>
        </p:nvSpPr>
        <p:spPr>
          <a:xfrm>
            <a:off x="1008000" y="6012000"/>
            <a:ext cx="720000" cy="360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b="1" dirty="0">
                <a:solidFill>
                  <a:schemeClr val="bg1">
                    <a:lumMod val="50000"/>
                  </a:schemeClr>
                </a:solidFill>
              </a:rPr>
              <a:t>WELT</a:t>
            </a:r>
          </a:p>
        </p:txBody>
      </p:sp>
      <p:sp>
        <p:nvSpPr>
          <p:cNvPr id="466" name="Textfeld 465"/>
          <p:cNvSpPr txBox="1"/>
          <p:nvPr/>
        </p:nvSpPr>
        <p:spPr>
          <a:xfrm>
            <a:off x="0" y="5940000"/>
            <a:ext cx="717679" cy="215444"/>
          </a:xfrm>
          <a:prstGeom prst="rect">
            <a:avLst/>
          </a:prstGeom>
          <a:noFill/>
        </p:spPr>
        <p:txBody>
          <a:bodyPr wrap="none" lIns="72000" tIns="0" rIns="72000" bIns="0" rtlCol="0">
            <a:spAutoFit/>
          </a:bodyPr>
          <a:lstStyle>
            <a:defPPr>
              <a:defRPr lang="de-DE"/>
            </a:defPPr>
            <a:lvl1pPr>
              <a:defRPr sz="2000" b="1">
                <a:solidFill>
                  <a:schemeClr val="bg1"/>
                </a:solidFill>
              </a:defRPr>
            </a:lvl1pPr>
          </a:lstStyle>
          <a:p>
            <a:r>
              <a:rPr lang="de-DE" sz="1400" dirty="0"/>
              <a:t>Flächen</a:t>
            </a:r>
            <a:endParaRPr lang="de-DE" sz="1400" b="0" dirty="0"/>
          </a:p>
        </p:txBody>
      </p:sp>
      <p:sp>
        <p:nvSpPr>
          <p:cNvPr id="467" name="Textfeld 466"/>
          <p:cNvSpPr txBox="1"/>
          <p:nvPr/>
        </p:nvSpPr>
        <p:spPr>
          <a:xfrm>
            <a:off x="36000" y="6120000"/>
            <a:ext cx="840542" cy="359517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/>
          <a:p>
            <a:r>
              <a:rPr lang="de-DE" sz="1050" b="1" i="1" dirty="0">
                <a:solidFill>
                  <a:schemeClr val="bg1"/>
                </a:solidFill>
              </a:rPr>
              <a:t>aktuelles Jahr</a:t>
            </a:r>
          </a:p>
          <a:p>
            <a:r>
              <a:rPr lang="de-DE" sz="1050" b="1" i="1" dirty="0">
                <a:solidFill>
                  <a:schemeClr val="bg1"/>
                </a:solidFill>
              </a:rPr>
              <a:t>&amp; Vorjahre </a:t>
            </a:r>
          </a:p>
        </p:txBody>
      </p:sp>
      <p:sp>
        <p:nvSpPr>
          <p:cNvPr id="468" name="Abgerundetes Rechteck 467"/>
          <p:cNvSpPr/>
          <p:nvPr/>
        </p:nvSpPr>
        <p:spPr>
          <a:xfrm>
            <a:off x="756000" y="5580000"/>
            <a:ext cx="2088000" cy="432000"/>
          </a:xfrm>
          <a:prstGeom prst="roundRect">
            <a:avLst/>
          </a:prstGeom>
          <a:solidFill>
            <a:srgbClr val="003300"/>
          </a:solidFill>
          <a:ln w="635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2000" tIns="36000" rIns="72000" bIns="36000" rtlCol="0" anchor="ctr"/>
          <a:lstStyle/>
          <a:p>
            <a:r>
              <a:rPr lang="de-DE" sz="1100" b="1" dirty="0">
                <a:solidFill>
                  <a:schemeClr val="bg1"/>
                </a:solidFill>
              </a:rPr>
              <a:t>Mais / Weizen / Gerste / </a:t>
            </a:r>
          </a:p>
          <a:p>
            <a:r>
              <a:rPr lang="de-DE" sz="1100" b="1" dirty="0">
                <a:solidFill>
                  <a:schemeClr val="bg1"/>
                </a:solidFill>
              </a:rPr>
              <a:t>Sojabohnen / Raps / </a:t>
            </a:r>
            <a:r>
              <a:rPr lang="de-DE" sz="1100" b="1" dirty="0" err="1">
                <a:solidFill>
                  <a:schemeClr val="bg1"/>
                </a:solidFill>
              </a:rPr>
              <a:t>So.blumen</a:t>
            </a:r>
            <a:endParaRPr lang="de-DE" sz="1100" b="1" dirty="0">
              <a:solidFill>
                <a:schemeClr val="bg1"/>
              </a:solidFill>
            </a:endParaRPr>
          </a:p>
        </p:txBody>
      </p:sp>
      <p:sp>
        <p:nvSpPr>
          <p:cNvPr id="469" name="Abgerundetes Rechteck 468">
            <a:hlinkClick r:id="rId168" action="ppaction://hlinksldjump"/>
          </p:cNvPr>
          <p:cNvSpPr/>
          <p:nvPr/>
        </p:nvSpPr>
        <p:spPr>
          <a:xfrm>
            <a:off x="6336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 USA</a:t>
            </a:r>
          </a:p>
        </p:txBody>
      </p:sp>
      <p:sp>
        <p:nvSpPr>
          <p:cNvPr id="473" name="Abgerundetes Rechteck 472">
            <a:hlinkClick r:id="rId169" action="ppaction://hlinksldjump"/>
          </p:cNvPr>
          <p:cNvSpPr/>
          <p:nvPr/>
        </p:nvSpPr>
        <p:spPr>
          <a:xfrm>
            <a:off x="1008000" y="6408000"/>
            <a:ext cx="720000" cy="360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b="1" dirty="0">
                <a:solidFill>
                  <a:schemeClr val="bg1">
                    <a:lumMod val="50000"/>
                  </a:schemeClr>
                </a:solidFill>
              </a:rPr>
              <a:t>EU 27</a:t>
            </a:r>
          </a:p>
        </p:txBody>
      </p:sp>
      <p:sp>
        <p:nvSpPr>
          <p:cNvPr id="257" name="Abgerundetes Rechteck 256">
            <a:hlinkClick r:id="rId170" action="ppaction://hlinksldjump"/>
          </p:cNvPr>
          <p:cNvSpPr/>
          <p:nvPr/>
        </p:nvSpPr>
        <p:spPr>
          <a:xfrm>
            <a:off x="3312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Kanada</a:t>
            </a:r>
          </a:p>
        </p:txBody>
      </p:sp>
      <p:sp>
        <p:nvSpPr>
          <p:cNvPr id="267" name="Abgerundetes Rechteck 266">
            <a:hlinkClick r:id="rId171" action="ppaction://hlinksldjump"/>
          </p:cNvPr>
          <p:cNvSpPr/>
          <p:nvPr/>
        </p:nvSpPr>
        <p:spPr>
          <a:xfrm>
            <a:off x="1800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Brasilien</a:t>
            </a:r>
          </a:p>
        </p:txBody>
      </p:sp>
      <p:sp>
        <p:nvSpPr>
          <p:cNvPr id="272" name="Abgerundetes Rechteck 271">
            <a:hlinkClick r:id="rId172" action="ppaction://hlinksldjump"/>
          </p:cNvPr>
          <p:cNvSpPr/>
          <p:nvPr/>
        </p:nvSpPr>
        <p:spPr>
          <a:xfrm>
            <a:off x="4824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 Russland</a:t>
            </a:r>
          </a:p>
        </p:txBody>
      </p:sp>
      <p:sp>
        <p:nvSpPr>
          <p:cNvPr id="277" name="Abgerundetes Rechteck 276">
            <a:hlinkClick r:id="rId173" action="ppaction://hlinksldjump"/>
          </p:cNvPr>
          <p:cNvSpPr/>
          <p:nvPr/>
        </p:nvSpPr>
        <p:spPr>
          <a:xfrm>
            <a:off x="5580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Ukraine</a:t>
            </a:r>
          </a:p>
        </p:txBody>
      </p:sp>
      <p:sp>
        <p:nvSpPr>
          <p:cNvPr id="291" name="Abgerundetes Rechteck 290">
            <a:hlinkClick r:id="rId174" action="ppaction://hlinksldjump"/>
          </p:cNvPr>
          <p:cNvSpPr/>
          <p:nvPr/>
        </p:nvSpPr>
        <p:spPr>
          <a:xfrm>
            <a:off x="1800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Argentinien</a:t>
            </a:r>
          </a:p>
        </p:txBody>
      </p:sp>
      <p:sp>
        <p:nvSpPr>
          <p:cNvPr id="292" name="Abgerundetes Rechteck 291">
            <a:hlinkClick r:id="rId175" action="ppaction://hlinksldjump"/>
          </p:cNvPr>
          <p:cNvSpPr/>
          <p:nvPr/>
        </p:nvSpPr>
        <p:spPr>
          <a:xfrm>
            <a:off x="1800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 Australien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72000"/>
            <a:ext cx="5400000" cy="360000"/>
          </a:xfrm>
          <a:prstGeom prst="rect">
            <a:avLst/>
          </a:prstGeom>
          <a:pattFill prst="pct5">
            <a:fgClr>
              <a:schemeClr val="accent1"/>
            </a:fgClr>
            <a:bgClr>
              <a:schemeClr val="bg1"/>
            </a:bgClr>
          </a:pattFill>
        </p:spPr>
        <p:txBody>
          <a:bodyPr wrap="none" rtlCol="0" anchor="ctr">
            <a:noAutofit/>
          </a:bodyPr>
          <a:lstStyle/>
          <a:p>
            <a:r>
              <a:rPr lang="de-DE" sz="2800" b="1" dirty="0">
                <a:solidFill>
                  <a:schemeClr val="bg1">
                    <a:lumMod val="75000"/>
                  </a:schemeClr>
                </a:solidFill>
              </a:rPr>
              <a:t>Analyse der USDA-Zahlen (JUL25)</a:t>
            </a:r>
          </a:p>
        </p:txBody>
      </p:sp>
      <p:sp>
        <p:nvSpPr>
          <p:cNvPr id="282" name="Textfeld 281"/>
          <p:cNvSpPr txBox="1"/>
          <p:nvPr/>
        </p:nvSpPr>
        <p:spPr>
          <a:xfrm>
            <a:off x="1008000" y="990000"/>
            <a:ext cx="1000842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20 Jahre (Grafik)</a:t>
            </a:r>
          </a:p>
        </p:txBody>
      </p:sp>
      <p:sp>
        <p:nvSpPr>
          <p:cNvPr id="287" name="Abgerundetes Rechteck 286">
            <a:hlinkClick r:id="rId176" action="ppaction://hlinksldjump"/>
          </p:cNvPr>
          <p:cNvSpPr/>
          <p:nvPr/>
        </p:nvSpPr>
        <p:spPr>
          <a:xfrm>
            <a:off x="2844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293" name="Abgerundetes Rechteck 292">
            <a:hlinkClick r:id="rId177" action="ppaction://hlinksldjump"/>
          </p:cNvPr>
          <p:cNvSpPr/>
          <p:nvPr/>
        </p:nvSpPr>
        <p:spPr>
          <a:xfrm>
            <a:off x="3348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294" name="Abgerundetes Rechteck 293">
            <a:hlinkClick r:id="rId13" action="ppaction://hlinksldjump"/>
          </p:cNvPr>
          <p:cNvSpPr/>
          <p:nvPr/>
        </p:nvSpPr>
        <p:spPr>
          <a:xfrm>
            <a:off x="2340000" y="1008000"/>
            <a:ext cx="468000" cy="216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295" name="Abgerundetes Rechteck 294">
            <a:hlinkClick r:id="rId178" action="ppaction://hlinksldjump"/>
          </p:cNvPr>
          <p:cNvSpPr/>
          <p:nvPr/>
        </p:nvSpPr>
        <p:spPr>
          <a:xfrm>
            <a:off x="3852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296" name="Abgerundetes Rechteck 295">
            <a:hlinkClick r:id="rId179" action="ppaction://hlinksldjump"/>
          </p:cNvPr>
          <p:cNvSpPr/>
          <p:nvPr/>
        </p:nvSpPr>
        <p:spPr>
          <a:xfrm>
            <a:off x="4968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297" name="Abgerundetes Rechteck 296">
            <a:hlinkClick r:id="rId14" action="ppaction://hlinksldjump"/>
          </p:cNvPr>
          <p:cNvSpPr/>
          <p:nvPr/>
        </p:nvSpPr>
        <p:spPr>
          <a:xfrm>
            <a:off x="4464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298" name="Abgerundetes Rechteck 297">
            <a:hlinkClick r:id="rId15" action="ppaction://hlinksldjump"/>
          </p:cNvPr>
          <p:cNvSpPr/>
          <p:nvPr/>
        </p:nvSpPr>
        <p:spPr>
          <a:xfrm>
            <a:off x="6588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299" name="Abgerundetes Rechteck 298">
            <a:hlinkClick r:id="rId180" action="ppaction://hlinksldjump"/>
          </p:cNvPr>
          <p:cNvSpPr/>
          <p:nvPr/>
        </p:nvSpPr>
        <p:spPr>
          <a:xfrm>
            <a:off x="5472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300" name="Abgerundetes Rechteck 299">
            <a:hlinkClick r:id="rId181" action="ppaction://hlinksldjump"/>
          </p:cNvPr>
          <p:cNvSpPr/>
          <p:nvPr/>
        </p:nvSpPr>
        <p:spPr>
          <a:xfrm>
            <a:off x="7092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302" name="Abgerundetes Rechteck 301">
            <a:hlinkClick r:id="rId182" action="ppaction://hlinksldjump"/>
          </p:cNvPr>
          <p:cNvSpPr/>
          <p:nvPr/>
        </p:nvSpPr>
        <p:spPr>
          <a:xfrm>
            <a:off x="7596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303" name="Abgerundetes Rechteck 302">
            <a:hlinkClick r:id="rId183" action="ppaction://hlinksldjump"/>
          </p:cNvPr>
          <p:cNvSpPr/>
          <p:nvPr/>
        </p:nvSpPr>
        <p:spPr>
          <a:xfrm>
            <a:off x="8100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304" name="Textfeld 303"/>
          <p:cNvSpPr txBox="1"/>
          <p:nvPr/>
        </p:nvSpPr>
        <p:spPr>
          <a:xfrm>
            <a:off x="0" y="1584000"/>
            <a:ext cx="899459" cy="430887"/>
          </a:xfrm>
          <a:prstGeom prst="rect">
            <a:avLst/>
          </a:prstGeom>
          <a:noFill/>
        </p:spPr>
        <p:txBody>
          <a:bodyPr wrap="none" lIns="72000" tIns="0" rIns="72000" bIns="0" rtlCol="0">
            <a:spAutoFit/>
          </a:bodyPr>
          <a:lstStyle/>
          <a:p>
            <a:r>
              <a:rPr lang="de-DE" sz="1400" b="1" dirty="0">
                <a:solidFill>
                  <a:srgbClr val="00FF00"/>
                </a:solidFill>
              </a:rPr>
              <a:t>aktuelle </a:t>
            </a:r>
            <a:br>
              <a:rPr lang="de-DE" sz="1400" b="1" dirty="0">
                <a:solidFill>
                  <a:srgbClr val="00FF00"/>
                </a:solidFill>
              </a:rPr>
            </a:br>
            <a:r>
              <a:rPr lang="de-DE" sz="1400" b="1" dirty="0">
                <a:solidFill>
                  <a:srgbClr val="00FF00"/>
                </a:solidFill>
              </a:rPr>
              <a:t>Schätzung</a:t>
            </a:r>
          </a:p>
        </p:txBody>
      </p:sp>
      <p:sp>
        <p:nvSpPr>
          <p:cNvPr id="306" name="Abgerundetes Rechteck 305">
            <a:hlinkClick r:id="rId184" action="ppaction://hlinksldjump"/>
          </p:cNvPr>
          <p:cNvSpPr/>
          <p:nvPr/>
        </p:nvSpPr>
        <p:spPr>
          <a:xfrm>
            <a:off x="2340000" y="1260000"/>
            <a:ext cx="468000" cy="216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310" name="Textfeld 309"/>
          <p:cNvSpPr txBox="1"/>
          <p:nvPr/>
        </p:nvSpPr>
        <p:spPr>
          <a:xfrm rot="900000">
            <a:off x="8412576" y="3535342"/>
            <a:ext cx="128685" cy="233521"/>
          </a:xfrm>
          <a:prstGeom prst="rect">
            <a:avLst/>
          </a:prstGeom>
          <a:noFill/>
        </p:spPr>
        <p:txBody>
          <a:bodyPr vert="vert270" wrap="none" lIns="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Grafik</a:t>
            </a:r>
          </a:p>
        </p:txBody>
      </p:sp>
      <p:sp>
        <p:nvSpPr>
          <p:cNvPr id="311" name="Textfeld 310"/>
          <p:cNvSpPr txBox="1"/>
          <p:nvPr/>
        </p:nvSpPr>
        <p:spPr>
          <a:xfrm rot="900000">
            <a:off x="8575759" y="3462883"/>
            <a:ext cx="165036" cy="302450"/>
          </a:xfrm>
          <a:prstGeom prst="rect">
            <a:avLst/>
          </a:prstGeom>
          <a:noFill/>
        </p:spPr>
        <p:txBody>
          <a:bodyPr vert="vert270"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20 Jahre</a:t>
            </a:r>
          </a:p>
        </p:txBody>
      </p:sp>
      <p:sp>
        <p:nvSpPr>
          <p:cNvPr id="312" name="Textfeld 311"/>
          <p:cNvSpPr txBox="1"/>
          <p:nvPr/>
        </p:nvSpPr>
        <p:spPr>
          <a:xfrm rot="900000">
            <a:off x="8938475" y="3434497"/>
            <a:ext cx="128685" cy="336114"/>
          </a:xfrm>
          <a:prstGeom prst="rect">
            <a:avLst/>
          </a:prstGeom>
          <a:noFill/>
        </p:spPr>
        <p:txBody>
          <a:bodyPr vert="vert270" wrap="none" lIns="36000" tIns="36000" rIns="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 err="1"/>
              <a:t>T.n.Arten</a:t>
            </a:r>
            <a:endParaRPr lang="de-DE" sz="600" dirty="0"/>
          </a:p>
        </p:txBody>
      </p:sp>
      <p:sp>
        <p:nvSpPr>
          <p:cNvPr id="290" name="Textfeld 289"/>
          <p:cNvSpPr txBox="1"/>
          <p:nvPr/>
        </p:nvSpPr>
        <p:spPr>
          <a:xfrm>
            <a:off x="7992000" y="1504521"/>
            <a:ext cx="813290" cy="159462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800" dirty="0"/>
              <a:t>zusätzliche Folien</a:t>
            </a:r>
          </a:p>
        </p:txBody>
      </p:sp>
      <p:sp>
        <p:nvSpPr>
          <p:cNvPr id="288" name="Abgerundetes Rechteck 287">
            <a:hlinkClick r:id="rId185" action="ppaction://hlinksldjump"/>
          </p:cNvPr>
          <p:cNvSpPr/>
          <p:nvPr/>
        </p:nvSpPr>
        <p:spPr>
          <a:xfrm>
            <a:off x="7992000" y="1674535"/>
            <a:ext cx="1080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FF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800" b="1" dirty="0">
                <a:solidFill>
                  <a:srgbClr val="CC00FF"/>
                </a:solidFill>
              </a:rPr>
              <a:t>Erzeugung. n. Arten</a:t>
            </a:r>
          </a:p>
        </p:txBody>
      </p:sp>
      <p:sp>
        <p:nvSpPr>
          <p:cNvPr id="289" name="Abgerundetes Rechteck 288">
            <a:hlinkClick r:id="rId186" action="ppaction://hlinksldjump"/>
          </p:cNvPr>
          <p:cNvSpPr/>
          <p:nvPr/>
        </p:nvSpPr>
        <p:spPr>
          <a:xfrm>
            <a:off x="7992000" y="1872535"/>
            <a:ext cx="1080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FF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800" b="1" dirty="0">
                <a:solidFill>
                  <a:srgbClr val="CC00FF"/>
                </a:solidFill>
              </a:rPr>
              <a:t>Verbrauch (ges./</a:t>
            </a:r>
            <a:r>
              <a:rPr lang="de-DE" sz="800" b="1" dirty="0" err="1">
                <a:solidFill>
                  <a:srgbClr val="CC00FF"/>
                </a:solidFill>
              </a:rPr>
              <a:t>ind</a:t>
            </a:r>
            <a:r>
              <a:rPr lang="de-DE" sz="800" b="1" dirty="0">
                <a:solidFill>
                  <a:srgbClr val="CC00FF"/>
                </a:solidFill>
              </a:rPr>
              <a:t>.)</a:t>
            </a:r>
          </a:p>
        </p:txBody>
      </p:sp>
      <p:sp>
        <p:nvSpPr>
          <p:cNvPr id="314" name="Abgerundetes Rechteck 313">
            <a:hlinkClick r:id="rId187" action="ppaction://hlinksldjump"/>
          </p:cNvPr>
          <p:cNvSpPr/>
          <p:nvPr/>
        </p:nvSpPr>
        <p:spPr>
          <a:xfrm>
            <a:off x="8388000" y="38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19" name="Abgerundetes Rechteck 318">
            <a:hlinkClick r:id="rId188" action="ppaction://hlinksldjump"/>
          </p:cNvPr>
          <p:cNvSpPr/>
          <p:nvPr/>
        </p:nvSpPr>
        <p:spPr>
          <a:xfrm>
            <a:off x="8388000" y="54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0" name="Abgerundetes Rechteck 319">
            <a:hlinkClick r:id="rId189" action="ppaction://hlinksldjump"/>
          </p:cNvPr>
          <p:cNvSpPr/>
          <p:nvPr/>
        </p:nvSpPr>
        <p:spPr>
          <a:xfrm>
            <a:off x="8388000" y="39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2" name="Abgerundetes Rechteck 321">
            <a:hlinkClick r:id="rId190" action="ppaction://hlinksldjump"/>
          </p:cNvPr>
          <p:cNvSpPr/>
          <p:nvPr/>
        </p:nvSpPr>
        <p:spPr>
          <a:xfrm>
            <a:off x="8388000" y="41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3" name="Abgerundetes Rechteck 322">
            <a:hlinkClick r:id="rId191" action="ppaction://hlinksldjump"/>
          </p:cNvPr>
          <p:cNvSpPr/>
          <p:nvPr/>
        </p:nvSpPr>
        <p:spPr>
          <a:xfrm>
            <a:off x="8388000" y="43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4" name="Abgerundetes Rechteck 323">
            <a:hlinkClick r:id="rId192" action="ppaction://hlinksldjump"/>
          </p:cNvPr>
          <p:cNvSpPr/>
          <p:nvPr/>
        </p:nvSpPr>
        <p:spPr>
          <a:xfrm>
            <a:off x="8388000" y="453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6" name="Abgerundetes Rechteck 325">
            <a:hlinkClick r:id="rId193" action="ppaction://hlinksldjump"/>
          </p:cNvPr>
          <p:cNvSpPr/>
          <p:nvPr/>
        </p:nvSpPr>
        <p:spPr>
          <a:xfrm>
            <a:off x="8388000" y="47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7" name="Abgerundetes Rechteck 326">
            <a:hlinkClick r:id="rId194" action="ppaction://hlinksldjump"/>
          </p:cNvPr>
          <p:cNvSpPr/>
          <p:nvPr/>
        </p:nvSpPr>
        <p:spPr>
          <a:xfrm>
            <a:off x="8388000" y="489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28" name="Abgerundetes Rechteck 327">
            <a:hlinkClick r:id="rId195" action="ppaction://hlinksldjump"/>
          </p:cNvPr>
          <p:cNvSpPr/>
          <p:nvPr/>
        </p:nvSpPr>
        <p:spPr>
          <a:xfrm>
            <a:off x="8388000" y="507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30" name="Abgerundetes Rechteck 329">
            <a:hlinkClick r:id="rId196" action="ppaction://hlinksldjump"/>
          </p:cNvPr>
          <p:cNvSpPr/>
          <p:nvPr/>
        </p:nvSpPr>
        <p:spPr>
          <a:xfrm>
            <a:off x="8388000" y="525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15" name="Abgerundetes Rechteck 314">
            <a:hlinkClick r:id="rId197" action="ppaction://hlinksldjump"/>
          </p:cNvPr>
          <p:cNvSpPr/>
          <p:nvPr/>
        </p:nvSpPr>
        <p:spPr>
          <a:xfrm>
            <a:off x="5976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16" name="Abgerundetes Rechteck 315">
            <a:hlinkClick r:id="rId198" action="ppaction://hlinksldjump"/>
          </p:cNvPr>
          <p:cNvSpPr/>
          <p:nvPr/>
        </p:nvSpPr>
        <p:spPr>
          <a:xfrm>
            <a:off x="5976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18" name="Abgerundetes Rechteck 317">
            <a:hlinkClick r:id="rId199" action="ppaction://hlinksldjump"/>
          </p:cNvPr>
          <p:cNvSpPr/>
          <p:nvPr/>
        </p:nvSpPr>
        <p:spPr>
          <a:xfrm>
            <a:off x="5976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31" name="Abgerundetes Rechteck 330">
            <a:hlinkClick r:id="rId200" action="ppaction://hlinksldjump"/>
          </p:cNvPr>
          <p:cNvSpPr/>
          <p:nvPr/>
        </p:nvSpPr>
        <p:spPr>
          <a:xfrm>
            <a:off x="5976000" y="2088000"/>
            <a:ext cx="468000" cy="216000"/>
          </a:xfrm>
          <a:prstGeom prst="roundRect">
            <a:avLst/>
          </a:prstGeom>
          <a:gradFill flip="none" rotWithShape="1">
            <a:gsLst>
              <a:gs pos="77000">
                <a:srgbClr val="FFCD9B"/>
              </a:gs>
              <a:gs pos="0">
                <a:srgbClr val="FFCD9B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32" name="Abgerundetes Rechteck 331">
            <a:hlinkClick r:id="rId201" action="ppaction://hlinksldjump"/>
          </p:cNvPr>
          <p:cNvSpPr/>
          <p:nvPr/>
        </p:nvSpPr>
        <p:spPr>
          <a:xfrm>
            <a:off x="5976000" y="2844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34" name="Abgerundetes Rechteck 333">
            <a:hlinkClick r:id="rId202" action="ppaction://hlinksldjump"/>
          </p:cNvPr>
          <p:cNvSpPr/>
          <p:nvPr/>
        </p:nvSpPr>
        <p:spPr>
          <a:xfrm>
            <a:off x="5976000" y="3060000"/>
            <a:ext cx="468000" cy="180000"/>
          </a:xfrm>
          <a:prstGeom prst="roundRect">
            <a:avLst/>
          </a:prstGeom>
          <a:gradFill flip="none" rotWithShape="1">
            <a:gsLst>
              <a:gs pos="50000">
                <a:srgbClr val="FFCD9B"/>
              </a:gs>
              <a:gs pos="0">
                <a:srgbClr val="FFFF99"/>
              </a:gs>
              <a:gs pos="67000">
                <a:srgbClr val="FFCD9B"/>
              </a:gs>
              <a:gs pos="100000">
                <a:srgbClr val="ED9FFF"/>
              </a:gs>
            </a:gsLst>
            <a:path path="circle">
              <a:fillToRect l="100000" t="100000"/>
            </a:path>
            <a:tileRect r="-100000" b="-100000"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35" name="Abgerundetes Rechteck 334">
            <a:hlinkClick r:id="rId203" action="ppaction://hlinksldjump"/>
          </p:cNvPr>
          <p:cNvSpPr/>
          <p:nvPr/>
        </p:nvSpPr>
        <p:spPr>
          <a:xfrm>
            <a:off x="5976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336" name="Abgerundetes Rechteck 335">
            <a:hlinkClick r:id="rId204" action="ppaction://hlinksldjump"/>
          </p:cNvPr>
          <p:cNvSpPr/>
          <p:nvPr/>
        </p:nvSpPr>
        <p:spPr>
          <a:xfrm>
            <a:off x="8604000" y="100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1" name="Abgerundetes Rechteck 340">
            <a:hlinkClick r:id="rId205" action="ppaction://hlinksldjump"/>
          </p:cNvPr>
          <p:cNvSpPr/>
          <p:nvPr/>
        </p:nvSpPr>
        <p:spPr>
          <a:xfrm>
            <a:off x="8604000" y="1260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2" name="Abgerundetes Rechteck 341">
            <a:hlinkClick r:id="rId206" action="ppaction://hlinksldjump"/>
          </p:cNvPr>
          <p:cNvSpPr/>
          <p:nvPr/>
        </p:nvSpPr>
        <p:spPr>
          <a:xfrm>
            <a:off x="8604000" y="2412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3" name="Abgerundetes Rechteck 342">
            <a:hlinkClick r:id="rId207" action="ppaction://hlinksldjump"/>
          </p:cNvPr>
          <p:cNvSpPr/>
          <p:nvPr/>
        </p:nvSpPr>
        <p:spPr>
          <a:xfrm>
            <a:off x="8604000" y="2844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4" name="Abgerundetes Rechteck 343">
            <a:hlinkClick r:id="rId208" action="ppaction://hlinksldjump"/>
          </p:cNvPr>
          <p:cNvSpPr/>
          <p:nvPr/>
        </p:nvSpPr>
        <p:spPr>
          <a:xfrm>
            <a:off x="8604000" y="3060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5" name="Abgerundetes Rechteck 344">
            <a:hlinkClick r:id="rId209" action="ppaction://hlinksldjump"/>
          </p:cNvPr>
          <p:cNvSpPr/>
          <p:nvPr/>
        </p:nvSpPr>
        <p:spPr>
          <a:xfrm>
            <a:off x="8604000" y="3276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6" name="Abgerundetes Rechteck 345">
            <a:hlinkClick r:id="rId210" action="ppaction://hlinksldjump"/>
          </p:cNvPr>
          <p:cNvSpPr/>
          <p:nvPr/>
        </p:nvSpPr>
        <p:spPr>
          <a:xfrm>
            <a:off x="8604000" y="2088000"/>
            <a:ext cx="468000" cy="216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77000">
                <a:srgbClr val="FFBEFF"/>
              </a:gs>
              <a:gs pos="100000">
                <a:srgbClr val="00FF00"/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347" name="Textfeld 346"/>
          <p:cNvSpPr txBox="1"/>
          <p:nvPr/>
        </p:nvSpPr>
        <p:spPr>
          <a:xfrm rot="900000">
            <a:off x="8775293" y="3423468"/>
            <a:ext cx="128685" cy="347334"/>
          </a:xfrm>
          <a:prstGeom prst="rect">
            <a:avLst/>
          </a:prstGeom>
          <a:noFill/>
        </p:spPr>
        <p:txBody>
          <a:bodyPr vert="vert270" wrap="none" lIns="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 err="1"/>
              <a:t>G.n.Arten</a:t>
            </a:r>
            <a:endParaRPr lang="de-DE" sz="600" dirty="0"/>
          </a:p>
        </p:txBody>
      </p:sp>
      <p:sp>
        <p:nvSpPr>
          <p:cNvPr id="348" name="Textfeld 347"/>
          <p:cNvSpPr txBox="1"/>
          <p:nvPr/>
        </p:nvSpPr>
        <p:spPr>
          <a:xfrm rot="900000">
            <a:off x="5988236" y="3535342"/>
            <a:ext cx="128685" cy="233521"/>
          </a:xfrm>
          <a:prstGeom prst="rect">
            <a:avLst/>
          </a:prstGeom>
          <a:noFill/>
        </p:spPr>
        <p:txBody>
          <a:bodyPr vert="vert270" wrap="none" lIns="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Grafik</a:t>
            </a:r>
          </a:p>
        </p:txBody>
      </p:sp>
      <p:sp>
        <p:nvSpPr>
          <p:cNvPr id="349" name="Textfeld 348"/>
          <p:cNvSpPr txBox="1"/>
          <p:nvPr/>
        </p:nvSpPr>
        <p:spPr>
          <a:xfrm rot="900000">
            <a:off x="6134635" y="3462883"/>
            <a:ext cx="165036" cy="302450"/>
          </a:xfrm>
          <a:prstGeom prst="rect">
            <a:avLst/>
          </a:prstGeom>
          <a:noFill/>
        </p:spPr>
        <p:txBody>
          <a:bodyPr vert="vert270"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20 Jahre</a:t>
            </a:r>
          </a:p>
        </p:txBody>
      </p:sp>
      <p:sp>
        <p:nvSpPr>
          <p:cNvPr id="350" name="Textfeld 349"/>
          <p:cNvSpPr txBox="1"/>
          <p:nvPr/>
        </p:nvSpPr>
        <p:spPr>
          <a:xfrm rot="900000">
            <a:off x="6292857" y="3482967"/>
            <a:ext cx="128685" cy="294436"/>
          </a:xfrm>
          <a:prstGeom prst="rect">
            <a:avLst/>
          </a:prstGeom>
          <a:noFill/>
        </p:spPr>
        <p:txBody>
          <a:bodyPr vert="vert270" wrap="none" lIns="36000" tIns="36000" rIns="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600" dirty="0"/>
              <a:t> </a:t>
            </a:r>
            <a:r>
              <a:rPr lang="de-DE" sz="600" dirty="0" err="1"/>
              <a:t>n.Arten</a:t>
            </a:r>
            <a:endParaRPr lang="de-DE" sz="600" dirty="0"/>
          </a:p>
        </p:txBody>
      </p:sp>
      <p:sp>
        <p:nvSpPr>
          <p:cNvPr id="307" name="Abgerundetes Rechteck 306">
            <a:hlinkClick r:id="rId211" action="ppaction://hlinksldjump"/>
          </p:cNvPr>
          <p:cNvSpPr/>
          <p:nvPr/>
        </p:nvSpPr>
        <p:spPr>
          <a:xfrm>
            <a:off x="2556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China</a:t>
            </a:r>
          </a:p>
        </p:txBody>
      </p:sp>
      <p:sp>
        <p:nvSpPr>
          <p:cNvPr id="308" name="Abgerundetes Rechteck 307">
            <a:hlinkClick r:id="rId212" action="ppaction://hlinksldjump"/>
          </p:cNvPr>
          <p:cNvSpPr/>
          <p:nvPr/>
        </p:nvSpPr>
        <p:spPr>
          <a:xfrm>
            <a:off x="2556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Indien</a:t>
            </a:r>
          </a:p>
        </p:txBody>
      </p:sp>
      <p:sp>
        <p:nvSpPr>
          <p:cNvPr id="351" name="Abgerundetes Rechteck 350">
            <a:hlinkClick r:id="rId213" action="ppaction://hlinksldjump"/>
          </p:cNvPr>
          <p:cNvSpPr/>
          <p:nvPr/>
        </p:nvSpPr>
        <p:spPr>
          <a:xfrm>
            <a:off x="2556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Indonesien</a:t>
            </a:r>
          </a:p>
        </p:txBody>
      </p:sp>
      <p:sp>
        <p:nvSpPr>
          <p:cNvPr id="352" name="Abgerundetes Rechteck 351">
            <a:hlinkClick r:id="rId214" action="ppaction://hlinksldjump"/>
          </p:cNvPr>
          <p:cNvSpPr/>
          <p:nvPr/>
        </p:nvSpPr>
        <p:spPr>
          <a:xfrm>
            <a:off x="3312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Kasachstan</a:t>
            </a:r>
          </a:p>
        </p:txBody>
      </p:sp>
      <p:sp>
        <p:nvSpPr>
          <p:cNvPr id="353" name="Abgerundetes Rechteck 352">
            <a:hlinkClick r:id="rId215" action="ppaction://hlinksldjump"/>
          </p:cNvPr>
          <p:cNvSpPr/>
          <p:nvPr/>
        </p:nvSpPr>
        <p:spPr>
          <a:xfrm>
            <a:off x="3312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Malaysia</a:t>
            </a:r>
          </a:p>
        </p:txBody>
      </p:sp>
      <p:sp>
        <p:nvSpPr>
          <p:cNvPr id="354" name="Abgerundetes Rechteck 353">
            <a:hlinkClick r:id="rId216" action="ppaction://hlinksldjump"/>
          </p:cNvPr>
          <p:cNvSpPr/>
          <p:nvPr/>
        </p:nvSpPr>
        <p:spPr>
          <a:xfrm>
            <a:off x="4068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Mexiko</a:t>
            </a:r>
          </a:p>
        </p:txBody>
      </p:sp>
      <p:sp>
        <p:nvSpPr>
          <p:cNvPr id="356" name="Abgerundetes Rechteck 355">
            <a:hlinkClick r:id="rId217" action="ppaction://hlinksldjump"/>
          </p:cNvPr>
          <p:cNvSpPr/>
          <p:nvPr/>
        </p:nvSpPr>
        <p:spPr>
          <a:xfrm>
            <a:off x="4068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Nigeria</a:t>
            </a:r>
          </a:p>
        </p:txBody>
      </p:sp>
      <p:sp>
        <p:nvSpPr>
          <p:cNvPr id="357" name="Abgerundetes Rechteck 356">
            <a:hlinkClick r:id="rId218" action="ppaction://hlinksldjump"/>
          </p:cNvPr>
          <p:cNvSpPr/>
          <p:nvPr/>
        </p:nvSpPr>
        <p:spPr>
          <a:xfrm>
            <a:off x="4068000" y="655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Pakistan</a:t>
            </a:r>
          </a:p>
        </p:txBody>
      </p:sp>
      <p:sp>
        <p:nvSpPr>
          <p:cNvPr id="358" name="Abgerundetes Rechteck 357">
            <a:hlinkClick r:id="rId219" action="ppaction://hlinksldjump"/>
          </p:cNvPr>
          <p:cNvSpPr/>
          <p:nvPr/>
        </p:nvSpPr>
        <p:spPr>
          <a:xfrm>
            <a:off x="4824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Paraguay</a:t>
            </a:r>
          </a:p>
        </p:txBody>
      </p:sp>
      <p:sp>
        <p:nvSpPr>
          <p:cNvPr id="360" name="Abgerundetes Rechteck 359">
            <a:hlinkClick r:id="rId220" action="ppaction://hlinksldjump"/>
          </p:cNvPr>
          <p:cNvSpPr/>
          <p:nvPr/>
        </p:nvSpPr>
        <p:spPr>
          <a:xfrm>
            <a:off x="4824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Philippinen</a:t>
            </a:r>
          </a:p>
        </p:txBody>
      </p:sp>
      <p:sp>
        <p:nvSpPr>
          <p:cNvPr id="361" name="Abgerundetes Rechteck 360">
            <a:hlinkClick r:id="rId221" action="ppaction://hlinksldjump"/>
          </p:cNvPr>
          <p:cNvSpPr/>
          <p:nvPr/>
        </p:nvSpPr>
        <p:spPr>
          <a:xfrm>
            <a:off x="5580000" y="601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Thailand</a:t>
            </a:r>
          </a:p>
        </p:txBody>
      </p:sp>
      <p:sp>
        <p:nvSpPr>
          <p:cNvPr id="362" name="Abgerundetes Rechteck 361">
            <a:hlinkClick r:id="rId222" action="ppaction://hlinksldjump"/>
          </p:cNvPr>
          <p:cNvSpPr/>
          <p:nvPr/>
        </p:nvSpPr>
        <p:spPr>
          <a:xfrm>
            <a:off x="5580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Türkei</a:t>
            </a:r>
          </a:p>
        </p:txBody>
      </p:sp>
      <p:sp>
        <p:nvSpPr>
          <p:cNvPr id="364" name="Abgerundetes Rechteck 363">
            <a:hlinkClick r:id="rId223" action="ppaction://hlinksldjump"/>
          </p:cNvPr>
          <p:cNvSpPr/>
          <p:nvPr/>
        </p:nvSpPr>
        <p:spPr>
          <a:xfrm>
            <a:off x="6336000" y="6282000"/>
            <a:ext cx="720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Uruguay</a:t>
            </a:r>
          </a:p>
        </p:txBody>
      </p:sp>
      <p:sp>
        <p:nvSpPr>
          <p:cNvPr id="365" name="Abgerundetes Rechteck 364">
            <a:hlinkClick r:id="rId224" action="ppaction://hlinksldjump"/>
          </p:cNvPr>
          <p:cNvSpPr/>
          <p:nvPr/>
        </p:nvSpPr>
        <p:spPr>
          <a:xfrm>
            <a:off x="7200000" y="6012000"/>
            <a:ext cx="1872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rgbClr val="0000FF"/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 LN / Land- und Ackerfläche WELT</a:t>
            </a:r>
          </a:p>
        </p:txBody>
      </p:sp>
      <p:sp>
        <p:nvSpPr>
          <p:cNvPr id="366" name="Abgerundetes Rechteck 365">
            <a:hlinkClick r:id="rId225" action="ppaction://hlinksldjump"/>
          </p:cNvPr>
          <p:cNvSpPr/>
          <p:nvPr/>
        </p:nvSpPr>
        <p:spPr>
          <a:xfrm>
            <a:off x="7200000" y="6282000"/>
            <a:ext cx="1872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rgbClr val="0000FF"/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Ackerfläche TOP20 (Grafik)</a:t>
            </a:r>
          </a:p>
        </p:txBody>
      </p:sp>
      <p:sp>
        <p:nvSpPr>
          <p:cNvPr id="368" name="Abgerundetes Rechteck 367">
            <a:hlinkClick r:id="rId226" action="ppaction://hlinksldjump"/>
          </p:cNvPr>
          <p:cNvSpPr/>
          <p:nvPr/>
        </p:nvSpPr>
        <p:spPr>
          <a:xfrm>
            <a:off x="7200000" y="6552000"/>
            <a:ext cx="1872000" cy="216000"/>
          </a:xfrm>
          <a:prstGeom prst="roundRect">
            <a:avLst/>
          </a:prstGeom>
          <a:gradFill>
            <a:gsLst>
              <a:gs pos="0">
                <a:schemeClr val="bg1"/>
              </a:gs>
              <a:gs pos="80000">
                <a:schemeClr val="bg1"/>
              </a:gs>
              <a:gs pos="100000">
                <a:srgbClr val="0000FF"/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900" b="1" dirty="0">
                <a:solidFill>
                  <a:schemeClr val="bg1">
                    <a:lumMod val="50000"/>
                  </a:schemeClr>
                </a:solidFill>
              </a:rPr>
              <a:t>Weltbevölkerung TOP20 (Grafik)</a:t>
            </a:r>
          </a:p>
        </p:txBody>
      </p:sp>
      <p:sp>
        <p:nvSpPr>
          <p:cNvPr id="369" name="Textfeld 368"/>
          <p:cNvSpPr txBox="1"/>
          <p:nvPr/>
        </p:nvSpPr>
        <p:spPr>
          <a:xfrm>
            <a:off x="3378593" y="5580000"/>
            <a:ext cx="40131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China </a:t>
            </a:r>
          </a:p>
        </p:txBody>
      </p:sp>
      <p:sp>
        <p:nvSpPr>
          <p:cNvPr id="370" name="Textfeld 369"/>
          <p:cNvSpPr txBox="1"/>
          <p:nvPr/>
        </p:nvSpPr>
        <p:spPr>
          <a:xfrm>
            <a:off x="5510566" y="5580000"/>
            <a:ext cx="40131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China </a:t>
            </a:r>
          </a:p>
        </p:txBody>
      </p:sp>
      <p:sp>
        <p:nvSpPr>
          <p:cNvPr id="372" name="Textfeld 371"/>
          <p:cNvSpPr txBox="1"/>
          <p:nvPr/>
        </p:nvSpPr>
        <p:spPr>
          <a:xfrm>
            <a:off x="7950230" y="5580000"/>
            <a:ext cx="40131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China </a:t>
            </a:r>
          </a:p>
        </p:txBody>
      </p:sp>
      <p:sp>
        <p:nvSpPr>
          <p:cNvPr id="373" name="Abgerundetes Rechteck 372">
            <a:hlinkClick r:id="rId227" action="ppaction://hlinksldjump"/>
          </p:cNvPr>
          <p:cNvSpPr/>
          <p:nvPr/>
        </p:nvSpPr>
        <p:spPr>
          <a:xfrm>
            <a:off x="3816000" y="56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374" name="Abgerundetes Rechteck 373">
            <a:hlinkClick r:id="rId228" action="ppaction://hlinksldjump"/>
          </p:cNvPr>
          <p:cNvSpPr/>
          <p:nvPr/>
        </p:nvSpPr>
        <p:spPr>
          <a:xfrm>
            <a:off x="3996000" y="56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376" name="Abgerundetes Rechteck 375">
            <a:hlinkClick r:id="rId229" action="ppaction://hlinksldjump"/>
          </p:cNvPr>
          <p:cNvSpPr/>
          <p:nvPr/>
        </p:nvSpPr>
        <p:spPr>
          <a:xfrm>
            <a:off x="4176000" y="561600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377" name="Abgerundetes Rechteck 376">
            <a:hlinkClick r:id="rId230" action="ppaction://hlinksldjump"/>
          </p:cNvPr>
          <p:cNvSpPr/>
          <p:nvPr/>
        </p:nvSpPr>
        <p:spPr>
          <a:xfrm>
            <a:off x="5940000" y="56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78" name="Abgerundetes Rechteck 377">
            <a:hlinkClick r:id="rId231" action="ppaction://hlinksldjump"/>
          </p:cNvPr>
          <p:cNvSpPr/>
          <p:nvPr/>
        </p:nvSpPr>
        <p:spPr>
          <a:xfrm>
            <a:off x="6120000" y="56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80" name="Abgerundetes Rechteck 379">
            <a:hlinkClick r:id="rId232" action="ppaction://hlinksldjump"/>
          </p:cNvPr>
          <p:cNvSpPr/>
          <p:nvPr/>
        </p:nvSpPr>
        <p:spPr>
          <a:xfrm>
            <a:off x="6300000" y="561600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381" name="Abgerundetes Rechteck 380">
            <a:hlinkClick r:id="rId233" action="ppaction://hlinksldjump"/>
          </p:cNvPr>
          <p:cNvSpPr/>
          <p:nvPr/>
        </p:nvSpPr>
        <p:spPr>
          <a:xfrm>
            <a:off x="8748000" y="56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82" name="Abgerundetes Rechteck 381">
            <a:hlinkClick r:id="rId234" action="ppaction://hlinksldjump"/>
          </p:cNvPr>
          <p:cNvSpPr/>
          <p:nvPr/>
        </p:nvSpPr>
        <p:spPr>
          <a:xfrm>
            <a:off x="8928000" y="56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84" name="Abgerundetes Rechteck 383">
            <a:hlinkClick r:id="rId235" action="ppaction://hlinksldjump"/>
          </p:cNvPr>
          <p:cNvSpPr/>
          <p:nvPr/>
        </p:nvSpPr>
        <p:spPr>
          <a:xfrm>
            <a:off x="8568000" y="56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385" name="Abgerundetes Rechteck 384">
            <a:hlinkClick r:id="rId236" action="ppaction://hlinksldjump"/>
          </p:cNvPr>
          <p:cNvSpPr/>
          <p:nvPr/>
        </p:nvSpPr>
        <p:spPr>
          <a:xfrm>
            <a:off x="8388000" y="561600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 useBgFill="1">
        <p:nvSpPr>
          <p:cNvPr id="6" name="Abgerundetes Rechteck 5"/>
          <p:cNvSpPr/>
          <p:nvPr/>
        </p:nvSpPr>
        <p:spPr>
          <a:xfrm rot="-600000">
            <a:off x="158602" y="198139"/>
            <a:ext cx="1940625" cy="550384"/>
          </a:xfrm>
          <a:prstGeom prst="roundRect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b="1" dirty="0">
                <a:solidFill>
                  <a:srgbClr val="FF0000"/>
                </a:solidFill>
              </a:rPr>
              <a:t>2025/26</a:t>
            </a:r>
            <a:br>
              <a:rPr lang="de-DE" sz="1600" b="1" dirty="0">
                <a:solidFill>
                  <a:srgbClr val="FF0000"/>
                </a:solidFill>
              </a:rPr>
            </a:br>
            <a:r>
              <a:rPr lang="de-DE" sz="1600" b="1" dirty="0">
                <a:solidFill>
                  <a:srgbClr val="FF0000"/>
                </a:solidFill>
              </a:rPr>
              <a:t>(3. Schätzung)</a:t>
            </a:r>
          </a:p>
        </p:txBody>
      </p:sp>
      <p:sp>
        <p:nvSpPr>
          <p:cNvPr id="386" name="Textfeld 385"/>
          <p:cNvSpPr txBox="1"/>
          <p:nvPr/>
        </p:nvSpPr>
        <p:spPr>
          <a:xfrm>
            <a:off x="1008000" y="2592000"/>
            <a:ext cx="652990" cy="197934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r>
              <a:rPr lang="de-DE" sz="1050" dirty="0"/>
              <a:t>Verbrauch</a:t>
            </a:r>
          </a:p>
        </p:txBody>
      </p:sp>
      <p:sp>
        <p:nvSpPr>
          <p:cNvPr id="388" name="Abgerundetes Rechteck 387">
            <a:hlinkClick r:id="rId237" action="ppaction://hlinksldjump"/>
          </p:cNvPr>
          <p:cNvSpPr/>
          <p:nvPr/>
        </p:nvSpPr>
        <p:spPr>
          <a:xfrm>
            <a:off x="2340000" y="2628000"/>
            <a:ext cx="468000" cy="180000"/>
          </a:xfrm>
          <a:prstGeom prst="roundRect">
            <a:avLst>
              <a:gd name="adj" fmla="val 32949"/>
            </a:avLst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Gesamt</a:t>
            </a:r>
          </a:p>
        </p:txBody>
      </p:sp>
      <p:sp>
        <p:nvSpPr>
          <p:cNvPr id="389" name="Abgerundetes Rechteck 388">
            <a:hlinkClick r:id="rId238" action="ppaction://hlinksldjump"/>
          </p:cNvPr>
          <p:cNvSpPr/>
          <p:nvPr/>
        </p:nvSpPr>
        <p:spPr>
          <a:xfrm>
            <a:off x="2844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Weizen</a:t>
            </a:r>
          </a:p>
        </p:txBody>
      </p:sp>
      <p:sp>
        <p:nvSpPr>
          <p:cNvPr id="390" name="Abgerundetes Rechteck 389">
            <a:hlinkClick r:id="rId239" action="ppaction://hlinksldjump"/>
          </p:cNvPr>
          <p:cNvSpPr/>
          <p:nvPr/>
        </p:nvSpPr>
        <p:spPr>
          <a:xfrm>
            <a:off x="3852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Gerste</a:t>
            </a:r>
          </a:p>
        </p:txBody>
      </p:sp>
      <p:sp>
        <p:nvSpPr>
          <p:cNvPr id="395" name="Abgerundetes Rechteck 394">
            <a:hlinkClick r:id="rId240" action="ppaction://hlinksldjump"/>
          </p:cNvPr>
          <p:cNvSpPr/>
          <p:nvPr/>
        </p:nvSpPr>
        <p:spPr>
          <a:xfrm>
            <a:off x="3348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FF99"/>
              </a:gs>
              <a:gs pos="8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0000FF"/>
                </a:solidFill>
              </a:rPr>
              <a:t>Mais</a:t>
            </a:r>
          </a:p>
        </p:txBody>
      </p:sp>
      <p:sp>
        <p:nvSpPr>
          <p:cNvPr id="399" name="Abgerundetes Rechteck 398">
            <a:hlinkClick r:id="rId241" action="ppaction://hlinksldjump"/>
          </p:cNvPr>
          <p:cNvSpPr/>
          <p:nvPr/>
        </p:nvSpPr>
        <p:spPr>
          <a:xfrm>
            <a:off x="4464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Gesamt</a:t>
            </a:r>
          </a:p>
        </p:txBody>
      </p:sp>
      <p:sp>
        <p:nvSpPr>
          <p:cNvPr id="407" name="Abgerundetes Rechteck 406">
            <a:hlinkClick r:id="rId242" action="ppaction://hlinksldjump"/>
          </p:cNvPr>
          <p:cNvSpPr/>
          <p:nvPr/>
        </p:nvSpPr>
        <p:spPr>
          <a:xfrm>
            <a:off x="4968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Soja</a:t>
            </a:r>
          </a:p>
        </p:txBody>
      </p:sp>
      <p:sp>
        <p:nvSpPr>
          <p:cNvPr id="411" name="Abgerundetes Rechteck 410">
            <a:hlinkClick r:id="rId243" action="ppaction://hlinksldjump"/>
          </p:cNvPr>
          <p:cNvSpPr/>
          <p:nvPr/>
        </p:nvSpPr>
        <p:spPr>
          <a:xfrm>
            <a:off x="5472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FF0000"/>
                </a:solidFill>
              </a:rPr>
              <a:t>Raps</a:t>
            </a:r>
          </a:p>
        </p:txBody>
      </p:sp>
      <p:sp>
        <p:nvSpPr>
          <p:cNvPr id="415" name="Abgerundetes Rechteck 414">
            <a:hlinkClick r:id="rId244" action="ppaction://hlinksldjump"/>
          </p:cNvPr>
          <p:cNvSpPr/>
          <p:nvPr/>
        </p:nvSpPr>
        <p:spPr>
          <a:xfrm>
            <a:off x="5976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CD9B"/>
              </a:gs>
              <a:gs pos="80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FF0000"/>
                </a:solidFill>
              </a:rPr>
              <a:t>SoBlu</a:t>
            </a:r>
            <a:endParaRPr lang="de-DE" sz="900" b="1" dirty="0">
              <a:solidFill>
                <a:srgbClr val="FF0000"/>
              </a:solidFill>
            </a:endParaRPr>
          </a:p>
        </p:txBody>
      </p:sp>
      <p:sp>
        <p:nvSpPr>
          <p:cNvPr id="419" name="Abgerundetes Rechteck 418">
            <a:hlinkClick r:id="rId245" action="ppaction://hlinksldjump"/>
          </p:cNvPr>
          <p:cNvSpPr/>
          <p:nvPr/>
        </p:nvSpPr>
        <p:spPr>
          <a:xfrm>
            <a:off x="6588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Gesamt</a:t>
            </a:r>
          </a:p>
        </p:txBody>
      </p:sp>
      <p:sp>
        <p:nvSpPr>
          <p:cNvPr id="423" name="Abgerundetes Rechteck 422">
            <a:hlinkClick r:id="rId246" action="ppaction://hlinksldjump"/>
          </p:cNvPr>
          <p:cNvSpPr/>
          <p:nvPr/>
        </p:nvSpPr>
        <p:spPr>
          <a:xfrm>
            <a:off x="7092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Palmöl</a:t>
            </a:r>
          </a:p>
        </p:txBody>
      </p:sp>
      <p:sp>
        <p:nvSpPr>
          <p:cNvPr id="427" name="Abgerundetes Rechteck 426">
            <a:hlinkClick r:id="rId247" action="ppaction://hlinksldjump"/>
          </p:cNvPr>
          <p:cNvSpPr/>
          <p:nvPr/>
        </p:nvSpPr>
        <p:spPr>
          <a:xfrm>
            <a:off x="7596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Sojaöl</a:t>
            </a:r>
          </a:p>
        </p:txBody>
      </p:sp>
      <p:sp>
        <p:nvSpPr>
          <p:cNvPr id="437" name="Abgerundetes Rechteck 436">
            <a:hlinkClick r:id="rId248" action="ppaction://hlinksldjump"/>
          </p:cNvPr>
          <p:cNvSpPr/>
          <p:nvPr/>
        </p:nvSpPr>
        <p:spPr>
          <a:xfrm>
            <a:off x="8100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>
                <a:solidFill>
                  <a:srgbClr val="CC00FF"/>
                </a:solidFill>
              </a:rPr>
              <a:t>Rapsöl</a:t>
            </a:r>
          </a:p>
        </p:txBody>
      </p:sp>
      <p:sp>
        <p:nvSpPr>
          <p:cNvPr id="441" name="Abgerundetes Rechteck 440">
            <a:hlinkClick r:id="rId249" action="ppaction://hlinksldjump"/>
          </p:cNvPr>
          <p:cNvSpPr/>
          <p:nvPr/>
        </p:nvSpPr>
        <p:spPr>
          <a:xfrm>
            <a:off x="8604000" y="2628000"/>
            <a:ext cx="468000" cy="180000"/>
          </a:xfrm>
          <a:prstGeom prst="roundRect">
            <a:avLst/>
          </a:prstGeom>
          <a:gradFill flip="none" rotWithShape="1">
            <a:gsLst>
              <a:gs pos="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r>
              <a:rPr lang="de-DE" sz="900" b="1" dirty="0" err="1">
                <a:solidFill>
                  <a:srgbClr val="CC00FF"/>
                </a:solidFill>
              </a:rPr>
              <a:t>SoBluöl</a:t>
            </a:r>
            <a:endParaRPr lang="de-DE" sz="900" b="1" dirty="0">
              <a:solidFill>
                <a:srgbClr val="CC00FF"/>
              </a:solidFill>
            </a:endParaRPr>
          </a:p>
        </p:txBody>
      </p:sp>
      <p:sp>
        <p:nvSpPr>
          <p:cNvPr id="403" name="Textfeld 402"/>
          <p:cNvSpPr txBox="1"/>
          <p:nvPr/>
        </p:nvSpPr>
        <p:spPr>
          <a:xfrm>
            <a:off x="2913722" y="5760000"/>
            <a:ext cx="866190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Indien (No.10) </a:t>
            </a:r>
          </a:p>
        </p:txBody>
      </p:sp>
      <p:sp>
        <p:nvSpPr>
          <p:cNvPr id="445" name="Textfeld 444"/>
          <p:cNvSpPr txBox="1"/>
          <p:nvPr/>
        </p:nvSpPr>
        <p:spPr>
          <a:xfrm>
            <a:off x="5473696" y="5760000"/>
            <a:ext cx="43818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Indien </a:t>
            </a:r>
          </a:p>
        </p:txBody>
      </p:sp>
      <p:sp>
        <p:nvSpPr>
          <p:cNvPr id="449" name="Textfeld 448"/>
          <p:cNvSpPr txBox="1"/>
          <p:nvPr/>
        </p:nvSpPr>
        <p:spPr>
          <a:xfrm>
            <a:off x="7913360" y="5760000"/>
            <a:ext cx="438189" cy="190240"/>
          </a:xfrm>
          <a:prstGeom prst="rect">
            <a:avLst/>
          </a:prstGeom>
          <a:noFill/>
        </p:spPr>
        <p:txBody>
          <a:bodyPr wrap="none" lIns="36000" tIns="36000" rIns="36000" bIns="0" rtlCol="0">
            <a:spAutoFit/>
          </a:bodyPr>
          <a:lstStyle>
            <a:defPPr>
              <a:defRPr lang="de-DE"/>
            </a:defPPr>
            <a:lvl1pPr>
              <a:defRPr sz="1400" b="1" i="1">
                <a:solidFill>
                  <a:schemeClr val="bg1"/>
                </a:solidFill>
              </a:defRPr>
            </a:lvl1pPr>
          </a:lstStyle>
          <a:p>
            <a:pPr algn="r"/>
            <a:r>
              <a:rPr lang="de-DE" sz="1000" i="0" dirty="0">
                <a:solidFill>
                  <a:srgbClr val="66FFFF"/>
                </a:solidFill>
              </a:rPr>
              <a:t>Indien </a:t>
            </a:r>
          </a:p>
        </p:txBody>
      </p:sp>
      <p:sp>
        <p:nvSpPr>
          <p:cNvPr id="453" name="Abgerundetes Rechteck 452">
            <a:hlinkClick r:id="rId250" action="ppaction://hlinksldjump"/>
          </p:cNvPr>
          <p:cNvSpPr/>
          <p:nvPr/>
        </p:nvSpPr>
        <p:spPr>
          <a:xfrm>
            <a:off x="3816000" y="580624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457" name="Abgerundetes Rechteck 456">
            <a:hlinkClick r:id="rId251" action="ppaction://hlinksldjump"/>
          </p:cNvPr>
          <p:cNvSpPr/>
          <p:nvPr/>
        </p:nvSpPr>
        <p:spPr>
          <a:xfrm>
            <a:off x="3996000" y="580624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461" name="Abgerundetes Rechteck 460">
            <a:hlinkClick r:id="rId252" action="ppaction://hlinksldjump"/>
          </p:cNvPr>
          <p:cNvSpPr/>
          <p:nvPr/>
        </p:nvSpPr>
        <p:spPr>
          <a:xfrm>
            <a:off x="4176000" y="5806240"/>
            <a:ext cx="144000" cy="144000"/>
          </a:xfrm>
          <a:prstGeom prst="roundRect">
            <a:avLst/>
          </a:prstGeom>
          <a:gradFill>
            <a:gsLst>
              <a:gs pos="2347">
                <a:srgbClr val="0000FF"/>
              </a:gs>
              <a:gs pos="42000">
                <a:srgbClr val="FFFF99"/>
              </a:gs>
              <a:gs pos="70000">
                <a:srgbClr val="FFFF99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0000FF"/>
              </a:solidFill>
            </a:endParaRPr>
          </a:p>
        </p:txBody>
      </p:sp>
      <p:sp>
        <p:nvSpPr>
          <p:cNvPr id="470" name="Abgerundetes Rechteck 469">
            <a:hlinkClick r:id="rId253" action="ppaction://hlinksldjump"/>
          </p:cNvPr>
          <p:cNvSpPr/>
          <p:nvPr/>
        </p:nvSpPr>
        <p:spPr>
          <a:xfrm>
            <a:off x="5940000" y="580624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71" name="Abgerundetes Rechteck 470">
            <a:hlinkClick r:id="rId254" action="ppaction://hlinksldjump"/>
          </p:cNvPr>
          <p:cNvSpPr/>
          <p:nvPr/>
        </p:nvSpPr>
        <p:spPr>
          <a:xfrm>
            <a:off x="6120000" y="580624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72" name="Abgerundetes Rechteck 471">
            <a:hlinkClick r:id="rId255" action="ppaction://hlinksldjump"/>
          </p:cNvPr>
          <p:cNvSpPr/>
          <p:nvPr/>
        </p:nvSpPr>
        <p:spPr>
          <a:xfrm>
            <a:off x="6300000" y="5806240"/>
            <a:ext cx="144000" cy="144000"/>
          </a:xfrm>
          <a:prstGeom prst="roundRect">
            <a:avLst/>
          </a:prstGeom>
          <a:gradFill>
            <a:gsLst>
              <a:gs pos="1878">
                <a:srgbClr val="FF0000"/>
              </a:gs>
              <a:gs pos="45000">
                <a:srgbClr val="FFCD9B"/>
              </a:gs>
              <a:gs pos="71000">
                <a:srgbClr val="FFCD9B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FF0000"/>
              </a:solidFill>
            </a:endParaRPr>
          </a:p>
        </p:txBody>
      </p:sp>
      <p:sp>
        <p:nvSpPr>
          <p:cNvPr id="474" name="Abgerundetes Rechteck 473">
            <a:hlinkClick r:id="rId256" action="ppaction://hlinksldjump"/>
          </p:cNvPr>
          <p:cNvSpPr/>
          <p:nvPr/>
        </p:nvSpPr>
        <p:spPr>
          <a:xfrm>
            <a:off x="8748000" y="580624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75" name="Abgerundetes Rechteck 474">
            <a:hlinkClick r:id="rId257" action="ppaction://hlinksldjump"/>
          </p:cNvPr>
          <p:cNvSpPr/>
          <p:nvPr/>
        </p:nvSpPr>
        <p:spPr>
          <a:xfrm>
            <a:off x="8928000" y="580624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76" name="Abgerundetes Rechteck 475">
            <a:hlinkClick r:id="rId258" action="ppaction://hlinksldjump"/>
          </p:cNvPr>
          <p:cNvSpPr/>
          <p:nvPr/>
        </p:nvSpPr>
        <p:spPr>
          <a:xfrm>
            <a:off x="8568000" y="580624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  <p:sp>
        <p:nvSpPr>
          <p:cNvPr id="477" name="Abgerundetes Rechteck 476">
            <a:hlinkClick r:id="rId259" action="ppaction://hlinksldjump"/>
          </p:cNvPr>
          <p:cNvSpPr/>
          <p:nvPr/>
        </p:nvSpPr>
        <p:spPr>
          <a:xfrm>
            <a:off x="8388000" y="5806240"/>
            <a:ext cx="144000" cy="144000"/>
          </a:xfrm>
          <a:prstGeom prst="roundRect">
            <a:avLst/>
          </a:prstGeom>
          <a:gradFill>
            <a:gsLst>
              <a:gs pos="469">
                <a:srgbClr val="CC00FF"/>
              </a:gs>
              <a:gs pos="47000">
                <a:srgbClr val="FFBEFF"/>
              </a:gs>
              <a:gs pos="80000">
                <a:srgbClr val="FFBEFF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0" rIns="0" bIns="0" rtlCol="0" anchor="ctr"/>
          <a:lstStyle/>
          <a:p>
            <a:endParaRPr lang="de-DE" sz="900" b="1">
              <a:solidFill>
                <a:srgbClr val="CC00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06603050"/>
      </p:ext>
    </p:extLst>
  </p:cSld>
  <p:clrMapOvr>
    <a:masterClrMapping/>
  </p:clrMapOvr>
  <p:transition spd="slow">
    <p:wipe dir="r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</a:t>
            </a:fld>
            <a:endParaRPr lang="de-DE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699ED0BD-C420-6C9A-9D6B-DA25AA6C20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8155433"/>
      </p:ext>
    </p:extLst>
  </p:cSld>
  <p:clrMapOvr>
    <a:masterClrMapping/>
  </p:clrMapOvr>
  <p:transition spd="slow">
    <p:wipe dir="r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</a:t>
            </a:fld>
            <a:endParaRPr lang="de-DE"/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4566ADD-8334-32FB-32B9-1A388EAC71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1685693"/>
      </p:ext>
    </p:extLst>
  </p:cSld>
  <p:clrMapOvr>
    <a:masterClrMapping/>
  </p:clrMapOvr>
  <p:transition spd="slow"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Getreidebilanz </a:t>
            </a:r>
            <a:r>
              <a:rPr lang="de-DE" dirty="0">
                <a:solidFill>
                  <a:srgbClr val="008000"/>
                </a:solidFill>
              </a:rPr>
              <a:t>– </a:t>
            </a:r>
            <a:r>
              <a:rPr lang="de-DE" b="1" dirty="0">
                <a:solidFill>
                  <a:srgbClr val="008000"/>
                </a:solidFill>
              </a:rPr>
              <a:t>Veränderungen zum Vorjahr</a:t>
            </a:r>
          </a:p>
        </p:txBody>
      </p:sp>
      <p:sp>
        <p:nvSpPr>
          <p:cNvPr id="13" name="Abgerundetes Rechteck 1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2B5D745-25C7-AFD6-9F0F-FD7C10E2D58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7638922"/>
      </p:ext>
    </p:extLst>
  </p:cSld>
  <p:clrMapOvr>
    <a:masterClrMapping/>
  </p:clrMapOvr>
  <p:transition spd="slow"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Getreidebilanz </a:t>
            </a:r>
            <a:r>
              <a:rPr lang="de-DE" dirty="0">
                <a:solidFill>
                  <a:srgbClr val="CC0000"/>
                </a:solidFill>
              </a:rPr>
              <a:t>– </a:t>
            </a:r>
            <a:r>
              <a:rPr lang="de-DE" b="1" dirty="0">
                <a:solidFill>
                  <a:srgbClr val="CC0000"/>
                </a:solidFill>
              </a:rPr>
              <a:t>Veränderungen zum Vormonat</a:t>
            </a:r>
          </a:p>
        </p:txBody>
      </p:sp>
      <p:sp>
        <p:nvSpPr>
          <p:cNvPr id="11" name="Abgerundetes Rechteck 10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C404CA2-F390-A8C4-B1BB-0CFE9E5E0E2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7638922"/>
      </p:ext>
    </p:extLst>
  </p:cSld>
  <p:clrMapOvr>
    <a:masterClrMapping/>
  </p:clrMapOvr>
  <p:transition spd="slow"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feld 7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0000FF"/>
                </a:solidFill>
              </a:rPr>
              <a:t>Getreide </a:t>
            </a:r>
            <a:r>
              <a:rPr lang="de-DE" sz="1200" dirty="0">
                <a:solidFill>
                  <a:srgbClr val="0000FF"/>
                </a:solidFill>
              </a:rPr>
              <a:t>(o. Reis) </a:t>
            </a:r>
            <a:r>
              <a:rPr lang="de-DE" sz="2000" b="1" dirty="0">
                <a:solidFill>
                  <a:srgbClr val="0000FF"/>
                </a:solidFill>
              </a:rPr>
              <a:t>gesamt 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</a:t>
            </a:fld>
            <a:endParaRPr lang="de-DE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B3D5F9D-E46E-18CD-0630-DBD2D57EBC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4787372"/>
      </p:ext>
    </p:extLst>
  </p:cSld>
  <p:clrMapOvr>
    <a:masterClrMapping/>
  </p:clrMapOvr>
  <p:transition spd="slow">
    <p:wipe dir="r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Getreide</a:t>
            </a:r>
            <a:r>
              <a:rPr lang="de-DE" sz="2000" b="1" dirty="0"/>
              <a:t> </a:t>
            </a:r>
            <a:r>
              <a:rPr lang="de-DE" sz="1200" dirty="0"/>
              <a:t>(o. Reis)</a:t>
            </a:r>
            <a:br>
              <a:rPr lang="de-DE" sz="2000" b="1" dirty="0"/>
            </a:br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7449B65-7DAC-13A0-EB35-C654283A706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7211252"/>
      </p:ext>
    </p:extLst>
  </p:cSld>
  <p:clrMapOvr>
    <a:masterClrMapping/>
  </p:clrMapOvr>
  <p:transition spd="slow">
    <p:wipe dir="r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Getreide</a:t>
            </a:r>
            <a:r>
              <a:rPr lang="de-DE" sz="2000" b="1" dirty="0"/>
              <a:t> </a:t>
            </a:r>
            <a:r>
              <a:rPr lang="de-DE" sz="1200" dirty="0"/>
              <a:t>(o. Reis)</a:t>
            </a:r>
            <a:br>
              <a:rPr lang="de-DE" sz="2000" b="1" dirty="0"/>
            </a:br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CA5F3E1F-CCA4-5870-2CD2-FF96278EF2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7411632"/>
      </p:ext>
    </p:extLst>
  </p:cSld>
  <p:clrMapOvr>
    <a:masterClrMapping/>
  </p:clrMapOvr>
  <p:transition spd="slow"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Getreide</a:t>
            </a:r>
            <a:r>
              <a:rPr lang="de-DE" sz="2000" b="1" dirty="0"/>
              <a:t> </a:t>
            </a:r>
            <a:r>
              <a:rPr lang="de-DE" sz="1200" dirty="0"/>
              <a:t>(o. Reis)</a:t>
            </a:r>
            <a:br>
              <a:rPr lang="de-DE" sz="2000" b="1" dirty="0"/>
            </a:br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2FB68D6C-B393-7D28-85EE-BA751AABAB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6991437"/>
      </p:ext>
    </p:extLst>
  </p:cSld>
  <p:clrMapOvr>
    <a:masterClrMapping/>
  </p:clrMapOvr>
  <p:transition spd="slow">
    <p:wipe dir="r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Getreide</a:t>
            </a:r>
            <a:r>
              <a:rPr lang="de-DE" sz="2000" b="1" dirty="0"/>
              <a:t> </a:t>
            </a:r>
            <a:r>
              <a:rPr lang="de-DE" sz="1200" dirty="0"/>
              <a:t>(o. Reis)</a:t>
            </a:r>
            <a:br>
              <a:rPr lang="de-DE" sz="2000" b="1" dirty="0"/>
            </a:br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FEE21BA-E37A-F628-6E2D-1C1340639A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2389135"/>
      </p:ext>
    </p:extLst>
  </p:cSld>
  <p:clrMapOvr>
    <a:masterClrMapping/>
  </p:clrMapOvr>
  <p:transition spd="slow">
    <p:wipe dir="r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Getreide</a:t>
            </a:r>
            <a:r>
              <a:rPr lang="de-DE" sz="2000" b="1" dirty="0"/>
              <a:t> </a:t>
            </a:r>
            <a:r>
              <a:rPr lang="de-DE" sz="1200" dirty="0"/>
              <a:t>(o. Reis)</a:t>
            </a:r>
            <a:br>
              <a:rPr lang="de-DE" sz="2000" b="1" dirty="0"/>
            </a:br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41D1662-4BCD-8C8A-B493-932EB7D3B0F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6932195"/>
      </p:ext>
    </p:extLst>
  </p:cSld>
  <p:clrMapOvr>
    <a:masterClrMapping/>
  </p:clrMapOvr>
  <p:transition spd="slow">
    <p:wipe dir="r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3609CEB7-D3C0-1258-ABB0-AF39CDE154F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5311581"/>
      </p:ext>
    </p:extLst>
  </p:cSld>
  <p:clrMapOvr>
    <a:masterClrMapping/>
  </p:clrMapOvr>
  <p:transition spd="slow">
    <p:wipe dir="r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0CFAA5F4-1491-2DEC-4D39-E3DCE251C87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72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4497930"/>
      </p:ext>
    </p:extLst>
  </p:cSld>
  <p:clrMapOvr>
    <a:masterClrMapping/>
  </p:clrMapOvr>
  <p:transition spd="slow">
    <p:wipe dir="r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</a:t>
            </a:fld>
            <a:endParaRPr lang="de-DE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0000FF"/>
                </a:solidFill>
              </a:rPr>
              <a:t>Weizen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002E1E5-D452-DF38-D58E-3FA88C2316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3776829"/>
      </p:ext>
    </p:extLst>
  </p:cSld>
  <p:clrMapOvr>
    <a:masterClrMapping/>
  </p:clrMapOvr>
  <p:transition spd="slow">
    <p:wipe dir="r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Weizen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E73D546-B263-6BBE-37E1-A8A78D2E0B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8340141"/>
      </p:ext>
    </p:extLst>
  </p:cSld>
  <p:clrMapOvr>
    <a:masterClrMapping/>
  </p:clrMapOvr>
  <p:transition spd="slow">
    <p:wipe dir="r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Weizen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4A2E5C31-D76A-8021-2A48-B83B6ED43F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421264"/>
      </p:ext>
    </p:extLst>
  </p:cSld>
  <p:clrMapOvr>
    <a:masterClrMapping/>
  </p:clrMapOvr>
  <p:transition spd="slow">
    <p:wipe dir="r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Weizen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031835F-ED17-CC63-2229-D228DCD768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6565129"/>
      </p:ext>
    </p:extLst>
  </p:cSld>
  <p:clrMapOvr>
    <a:masterClrMapping/>
  </p:clrMapOvr>
  <p:transition spd="slow">
    <p:wipe dir="r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Weizen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48BFD410-73C4-49E9-C75A-E78E06ACAB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7432241"/>
      </p:ext>
    </p:extLst>
  </p:cSld>
  <p:clrMapOvr>
    <a:masterClrMapping/>
  </p:clrMapOvr>
  <p:transition spd="slow">
    <p:wipe dir="r"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Weizen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F68355E-87FD-EDE9-50B5-6861CADE464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6260704"/>
      </p:ext>
    </p:extLst>
  </p:cSld>
  <p:clrMapOvr>
    <a:masterClrMapping/>
  </p:clrMapOvr>
  <p:transition spd="slow">
    <p:wipe dir="r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4CCBDE43-D273-D564-E688-93AE4DE4DF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644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3079371"/>
      </p:ext>
    </p:extLst>
  </p:cSld>
  <p:clrMapOvr>
    <a:masterClrMapping/>
  </p:clrMapOvr>
  <p:transition spd="slow">
    <p:wipe dir="r"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E54BC7E8-4139-AE81-E022-FBFBEA41CC5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72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3001008"/>
      </p:ext>
    </p:extLst>
  </p:cSld>
  <p:clrMapOvr>
    <a:masterClrMapping/>
  </p:clrMapOvr>
  <p:transition spd="slow">
    <p:wipe dir="r"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</a:t>
            </a:fld>
            <a:endParaRPr lang="de-DE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0000FF"/>
                </a:solidFill>
              </a:rPr>
              <a:t>Mais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EC036992-F0BF-3CDE-CA4B-97D1B04519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360000"/>
            <a:ext cx="7560000" cy="62687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229795"/>
      </p:ext>
    </p:extLst>
  </p:cSld>
  <p:clrMapOvr>
    <a:masterClrMapping/>
  </p:clrMapOvr>
  <p:transition spd="slow">
    <p:wipe dir="r"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Mais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C74E32D-E4E6-5DCE-9E01-5FDCD846FDD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81922"/>
      </p:ext>
    </p:extLst>
  </p:cSld>
  <p:clrMapOvr>
    <a:masterClrMapping/>
  </p:clrMapOvr>
  <p:transition spd="slow">
    <p:wipe dir="r"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Mais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7EEFE1F3-C1C7-CE9A-B9B6-B38AC3B553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9747452"/>
      </p:ext>
    </p:extLst>
  </p:cSld>
  <p:clrMapOvr>
    <a:masterClrMapping/>
  </p:clrMapOvr>
  <p:transition spd="slow">
    <p:wipe dir="r"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26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Mais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CC2FE030-1C06-4901-0938-82C04AFFE1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6943663"/>
      </p:ext>
    </p:extLst>
  </p:cSld>
  <p:clrMapOvr>
    <a:masterClrMapping/>
  </p:clrMapOvr>
  <p:transition spd="slow">
    <p:wipe dir="r"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27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Mais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976AA28-B6EC-8B7B-4015-8A2098621F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2350391"/>
      </p:ext>
    </p:extLst>
  </p:cSld>
  <p:clrMapOvr>
    <a:masterClrMapping/>
  </p:clrMapOvr>
  <p:transition spd="slow">
    <p:wipe dir="r"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28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Mais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955E0044-1266-E9E1-C4C9-3F7FFBF982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70445912"/>
      </p:ext>
    </p:extLst>
  </p:cSld>
  <p:clrMapOvr>
    <a:masterClrMapping/>
  </p:clrMapOvr>
  <p:transition spd="slow">
    <p:wipe dir="r"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29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8A9CA4EF-EF88-9F5F-096D-1F4ADF52696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38448272"/>
      </p:ext>
    </p:extLst>
  </p:cSld>
  <p:clrMapOvr>
    <a:masterClrMapping/>
  </p:clrMapOvr>
  <p:transition spd="slow">
    <p:wipe dir="r"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30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B245A663-3560-8467-99A6-A6DDC58E3B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72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9097429"/>
      </p:ext>
    </p:extLst>
  </p:cSld>
  <p:clrMapOvr>
    <a:masterClrMapping/>
  </p:clrMapOvr>
  <p:transition spd="slow">
    <p:wipe dir="r"/>
  </p:transition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31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0000FF"/>
                </a:solidFill>
              </a:rPr>
              <a:t>Gerste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130C9B69-4A6A-EC7D-4A93-CC8DA2C803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3997487"/>
      </p:ext>
    </p:extLst>
  </p:cSld>
  <p:clrMapOvr>
    <a:masterClrMapping/>
  </p:clrMapOvr>
  <p:transition spd="slow">
    <p:wipe dir="r"/>
  </p:transition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32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Gerste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0CF8B1C3-8F61-DF8C-9C50-ED692DE7423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1979997"/>
      </p:ext>
    </p:extLst>
  </p:cSld>
  <p:clrMapOvr>
    <a:masterClrMapping/>
  </p:clrMapOvr>
  <p:transition spd="slow">
    <p:wipe dir="r"/>
  </p:transition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Gerste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3688D7D4-AD3F-2183-E562-9889F957F7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7829168"/>
      </p:ext>
    </p:extLst>
  </p:cSld>
  <p:clrMapOvr>
    <a:masterClrMapping/>
  </p:clrMapOvr>
  <p:transition spd="slow">
    <p:wipe dir="r"/>
  </p:transition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34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4" name="Textfeld 3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Gerste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C48D52AD-1037-70B2-DF53-B0E8323F19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0338902"/>
      </p:ext>
    </p:extLst>
  </p:cSld>
  <p:clrMapOvr>
    <a:masterClrMapping/>
  </p:clrMapOvr>
  <p:transition spd="slow">
    <p:wipe dir="r"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35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4" name="Textfeld 3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Gerste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EF08B01D-CB02-3C1D-CB54-1C5B810B6D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180265"/>
      </p:ext>
    </p:extLst>
  </p:cSld>
  <p:clrMapOvr>
    <a:masterClrMapping/>
  </p:clrMapOvr>
  <p:transition spd="slow">
    <p:wipe dir="r"/>
  </p:transition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36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4" name="Textfeld 3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0000FF"/>
                </a:solidFill>
              </a:rPr>
              <a:t>Gerste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CC94061E-33D3-1B28-DA36-6A46646BE8D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1325436"/>
      </p:ext>
    </p:extLst>
  </p:cSld>
  <p:clrMapOvr>
    <a:masterClrMapping/>
  </p:clrMapOvr>
  <p:transition spd="slow">
    <p:wipe dir="r"/>
  </p:transition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37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EC35DC95-04F3-95CF-6825-CCAB7968A8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9696790"/>
      </p:ext>
    </p:extLst>
  </p:cSld>
  <p:clrMapOvr>
    <a:masterClrMapping/>
  </p:clrMapOvr>
  <p:transition spd="slow">
    <p:wipe dir="r"/>
  </p:transition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38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735B6BAC-CA14-0124-54C4-C6972A457E0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6370901"/>
      </p:ext>
    </p:extLst>
  </p:cSld>
  <p:clrMapOvr>
    <a:masterClrMapping/>
  </p:clrMapOvr>
  <p:transition spd="slow">
    <p:wipe dir="r"/>
  </p:transition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39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Argentinien</a:t>
            </a:r>
            <a:r>
              <a:rPr lang="de-DE" sz="1600" dirty="0">
                <a:solidFill>
                  <a:srgbClr val="0000FF"/>
                </a:solidFill>
              </a:rPr>
              <a:t>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476144E0-E18E-41D4-FA04-CBF270A60C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7211252"/>
      </p:ext>
    </p:extLst>
  </p:cSld>
  <p:clrMapOvr>
    <a:masterClrMapping/>
  </p:clrMapOvr>
  <p:transition spd="slow">
    <p:wipe dir="r"/>
  </p:transition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40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78A8FD86-CE09-9EAB-1F42-EAFFA8A03A3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2370492"/>
      </p:ext>
    </p:extLst>
  </p:cSld>
  <p:clrMapOvr>
    <a:masterClrMapping/>
  </p:clrMapOvr>
  <p:transition spd="slow">
    <p:wipe dir="r"/>
  </p:transition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41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00A1C8C8-24A9-DD9C-D90C-8CB8E80F219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7967026"/>
      </p:ext>
    </p:extLst>
  </p:cSld>
  <p:clrMapOvr>
    <a:masterClrMapping/>
  </p:clrMapOvr>
  <p:transition spd="slow">
    <p:wipe dir="r"/>
  </p:transition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42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Australien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B003101A-F26A-A8B2-4DED-F841A036B5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611F270F-3158-AFC1-6A49-ED11730EF3C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6044948"/>
      </p:ext>
    </p:extLst>
  </p:cSld>
  <p:clrMapOvr>
    <a:masterClrMapping/>
  </p:clrMapOvr>
  <p:transition spd="slow">
    <p:wipe dir="r"/>
  </p:transition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44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E32EDB79-9AAB-968E-4AF3-DDE0A9A8419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5396848"/>
      </p:ext>
    </p:extLst>
  </p:cSld>
  <p:clrMapOvr>
    <a:masterClrMapping/>
  </p:clrMapOvr>
  <p:transition spd="slow">
    <p:wipe dir="r"/>
  </p:transition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45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88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Brasilien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BC8A14D7-2A47-AD7A-D40D-30D33B58268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46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FB6D99E4-E739-F329-C3CB-697AFF7FF48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0710393"/>
      </p:ext>
    </p:extLst>
  </p:cSld>
  <p:clrMapOvr>
    <a:masterClrMapping/>
  </p:clrMapOvr>
  <p:transition spd="slow">
    <p:wipe dir="r"/>
  </p:transition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47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6E75EE63-DFDB-3EE3-A011-52BB3884FD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2010473"/>
      </p:ext>
    </p:extLst>
  </p:cSld>
  <p:clrMapOvr>
    <a:masterClrMapping/>
  </p:clrMapOvr>
  <p:transition spd="slow">
    <p:wipe dir="r"/>
  </p:transition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48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EU – 27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2" name="Abgerundetes Rechteck 11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 useBgFill="1">
        <p:nvSpPr>
          <p:cNvPr id="11" name="Abgerundetes Rechteck 10"/>
          <p:cNvSpPr/>
          <p:nvPr/>
        </p:nvSpPr>
        <p:spPr>
          <a:xfrm rot="-600000">
            <a:off x="33045" y="1950210"/>
            <a:ext cx="1940625" cy="550384"/>
          </a:xfrm>
          <a:prstGeom prst="roundRect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b="1" dirty="0">
                <a:solidFill>
                  <a:srgbClr val="FF0000"/>
                </a:solidFill>
              </a:rPr>
              <a:t>EU-27 ohne UK</a:t>
            </a:r>
            <a:br>
              <a:rPr lang="de-DE" sz="1600" b="1" dirty="0">
                <a:solidFill>
                  <a:srgbClr val="FF0000"/>
                </a:solidFill>
              </a:rPr>
            </a:br>
            <a:r>
              <a:rPr lang="de-DE" sz="1600" b="1" dirty="0">
                <a:solidFill>
                  <a:srgbClr val="FF0000"/>
                </a:solidFill>
              </a:rPr>
              <a:t>-nach BREXIT-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A05A6DD9-543B-D857-6D51-05F79E6F843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49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6FC9BBDB-F4B1-BD88-D94A-3F528ABD21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2936739"/>
      </p:ext>
    </p:extLst>
  </p:cSld>
  <p:clrMapOvr>
    <a:masterClrMapping/>
  </p:clrMapOvr>
  <p:transition spd="slow">
    <p:wipe dir="r"/>
  </p:transition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50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A25F8EB3-EF3C-08D1-A971-39AB1A617D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3600407"/>
      </p:ext>
    </p:extLst>
  </p:cSld>
  <p:clrMapOvr>
    <a:masterClrMapping/>
  </p:clrMapOvr>
  <p:transition spd="slow">
    <p:wipe dir="r"/>
  </p:transition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51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Kanada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1DDE4BE-AF11-673A-CA72-D1F63E5E7B5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52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DCDC2C85-2483-B67A-0B82-192E2BA818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8205849"/>
      </p:ext>
    </p:extLst>
  </p:cSld>
  <p:clrMapOvr>
    <a:masterClrMapping/>
  </p:clrMapOvr>
  <p:transition spd="slow">
    <p:wipe dir="r"/>
  </p:transition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53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667BD9DD-18DE-898D-DD6B-1A3B8F624C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482955"/>
      </p:ext>
    </p:extLst>
  </p:cSld>
  <p:clrMapOvr>
    <a:masterClrMapping/>
  </p:clrMapOvr>
  <p:transition spd="slow">
    <p:wipe dir="r"/>
  </p:transition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54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Türkei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E92E991-CEA3-50EC-9D96-B77CF5F3E58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55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C2227D13-9627-981C-E103-534848DC356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1645095"/>
      </p:ext>
    </p:extLst>
  </p:cSld>
  <p:clrMapOvr>
    <a:masterClrMapping/>
  </p:clrMapOvr>
  <p:transition spd="slow">
    <p:wipe dir="r"/>
  </p:transition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56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466C80A1-091B-306B-79B4-4967367549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2926870"/>
      </p:ext>
    </p:extLst>
  </p:cSld>
  <p:clrMapOvr>
    <a:masterClrMapping/>
  </p:clrMapOvr>
  <p:transition spd="slow">
    <p:wipe dir="r"/>
  </p:transition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57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Kasachstan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EF498D8A-B5FD-2BBF-9697-77C11FB5899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58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7DC77804-890B-21E4-8BDA-58F07D0891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6300250"/>
      </p:ext>
    </p:extLst>
  </p:cSld>
  <p:clrMapOvr>
    <a:masterClrMapping/>
  </p:clrMapOvr>
  <p:transition spd="slow">
    <p:wipe dir="r"/>
  </p:transition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59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3E159D5B-5FFD-73F3-F4B8-CB80156FD0E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2181629"/>
      </p:ext>
    </p:extLst>
  </p:cSld>
  <p:clrMapOvr>
    <a:masterClrMapping/>
  </p:clrMapOvr>
  <p:transition spd="slow">
    <p:wipe dir="r"/>
  </p:transition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60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Russland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592EF8C-9E55-3F88-0B44-BE4A3ABAEE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61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340FDAF9-224F-DB18-ED0B-7D17DF8E040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07596"/>
      </p:ext>
    </p:extLst>
  </p:cSld>
  <p:clrMapOvr>
    <a:masterClrMapping/>
  </p:clrMapOvr>
  <p:transition spd="slow">
    <p:wipe dir="r"/>
  </p:transition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62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058D75CF-83A9-E6AC-3B35-C6A46FF955E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0404333"/>
      </p:ext>
    </p:extLst>
  </p:cSld>
  <p:clrMapOvr>
    <a:masterClrMapping/>
  </p:clrMapOvr>
  <p:transition spd="slow">
    <p:wipe dir="r"/>
  </p:transition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63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Ukraine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E974F7C4-7BC2-5EE4-DEA9-C7F33263D9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64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232F6DB0-31DD-1642-B722-D657CB11E03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8778688"/>
      </p:ext>
    </p:extLst>
  </p:cSld>
  <p:clrMapOvr>
    <a:masterClrMapping/>
  </p:clrMapOvr>
  <p:transition spd="slow">
    <p:wipe dir="r"/>
  </p:transition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65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90381619-7C67-B793-8449-9F01B8EB7DC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6486377"/>
      </p:ext>
    </p:extLst>
  </p:cSld>
  <p:clrMapOvr>
    <a:masterClrMapping/>
  </p:clrMapOvr>
  <p:transition spd="slow">
    <p:wipe dir="r"/>
  </p:transition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66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USA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551476B-9E95-8EB5-0E0E-42D38DC51BE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221418"/>
      </p:ext>
    </p:extLst>
  </p:cSld>
  <p:clrMapOvr>
    <a:masterClrMapping/>
  </p:clrMapOvr>
  <p:transition spd="slow">
    <p:wipe dir="r"/>
  </p:transition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67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771CC4DD-20C8-FADD-D143-21AD627797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5139574"/>
      </p:ext>
    </p:extLst>
  </p:cSld>
  <p:clrMapOvr>
    <a:masterClrMapping/>
  </p:clrMapOvr>
  <p:transition spd="slow">
    <p:wipe dir="r"/>
  </p:transition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68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66A459D0-08D1-C09F-E112-5C81060511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3930574"/>
      </p:ext>
    </p:extLst>
  </p:cSld>
  <p:clrMapOvr>
    <a:masterClrMapping/>
  </p:clrMapOvr>
  <p:transition spd="slow">
    <p:wipe dir="r"/>
  </p:transition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69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0000FF"/>
                </a:solidFill>
              </a:rPr>
              <a:t>China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4C57A058-74AB-C26D-B067-190D859C17A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0988070"/>
      </p:ext>
    </p:extLst>
  </p:cSld>
  <p:clrMapOvr>
    <a:masterClrMapping/>
  </p:clrMapOvr>
  <p:transition spd="slow">
    <p:wipe dir="r"/>
  </p:transition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70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203E7621-1F28-1BD3-A9FD-72F2FF8FF54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0117663"/>
      </p:ext>
    </p:extLst>
  </p:cSld>
  <p:clrMapOvr>
    <a:masterClrMapping/>
  </p:clrMapOvr>
  <p:transition spd="slow">
    <p:wipe dir="r"/>
  </p:transition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71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2C253FA0-0109-0742-D263-A61DDC7B5E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80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7262578"/>
      </p:ext>
    </p:extLst>
  </p:cSld>
  <p:clrMapOvr>
    <a:masterClrMapping/>
  </p:clrMapOvr>
  <p:transition spd="slow">
    <p:wipe dir="r"/>
  </p:transition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72</a:t>
            </a:fld>
            <a:endParaRPr lang="de-DE" dirty="0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Getreide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Weizen: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Mais: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8" name="Textfeld 7"/>
          <p:cNvSpPr txBox="1"/>
          <p:nvPr/>
        </p:nvSpPr>
        <p:spPr>
          <a:xfrm>
            <a:off x="1836000" y="162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Gerste: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 err="1">
                <a:solidFill>
                  <a:srgbClr val="0000FF"/>
                </a:solidFill>
              </a:rPr>
              <a:t>India</a:t>
            </a:r>
            <a:r>
              <a:rPr lang="de-DE" sz="1600" b="1" dirty="0">
                <a:solidFill>
                  <a:srgbClr val="0000FF"/>
                </a:solidFill>
              </a:rPr>
              <a:t> </a:t>
            </a:r>
            <a:r>
              <a:rPr lang="de-DE" sz="1600" dirty="0"/>
              <a:t>- Getreidebilanz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97952A5-E598-84B8-9B3C-CCAFA36AC8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39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5647490"/>
      </p:ext>
    </p:extLst>
  </p:cSld>
  <p:clrMapOvr>
    <a:masterClrMapping/>
  </p:clrMapOvr>
  <p:transition spd="slow">
    <p:wipe dir="r"/>
  </p:transition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73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C634146A-1AB8-DC99-E140-0424E509118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0132589"/>
      </p:ext>
    </p:extLst>
  </p:cSld>
  <p:clrMapOvr>
    <a:masterClrMapping/>
  </p:clrMapOvr>
  <p:transition spd="slow">
    <p:wipe dir="r"/>
  </p:transition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74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20B2ACE2-1336-A58E-EAA1-0849646B14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845618"/>
      </p:ext>
    </p:extLst>
  </p:cSld>
  <p:clrMapOvr>
    <a:masterClrMapping/>
  </p:clrMapOvr>
  <p:transition spd="slow">
    <p:wipe dir="r"/>
  </p:transition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75</a:t>
            </a:fld>
            <a:endParaRPr lang="de-DE" dirty="0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Ölsaatenbilanz </a:t>
            </a:r>
            <a:r>
              <a:rPr lang="de-DE" dirty="0">
                <a:solidFill>
                  <a:srgbClr val="008000"/>
                </a:solidFill>
              </a:rPr>
              <a:t>– </a:t>
            </a:r>
            <a:r>
              <a:rPr lang="de-DE" b="1" dirty="0">
                <a:solidFill>
                  <a:srgbClr val="008000"/>
                </a:solidFill>
              </a:rPr>
              <a:t>Veränderungen zum Vorjahr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9E8237B-A998-F42B-A57B-FB23D29481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5468461"/>
      </p:ext>
    </p:extLst>
  </p:cSld>
  <p:clrMapOvr>
    <a:masterClrMapping/>
  </p:clrMapOvr>
  <p:transition spd="slow">
    <p:wipe dir="r"/>
  </p:transition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76</a:t>
            </a:fld>
            <a:endParaRPr lang="de-DE" dirty="0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Ölsaatenbilanz </a:t>
            </a:r>
            <a:r>
              <a:rPr lang="de-DE" dirty="0">
                <a:solidFill>
                  <a:srgbClr val="CC0000"/>
                </a:solidFill>
              </a:rPr>
              <a:t>– </a:t>
            </a:r>
            <a:r>
              <a:rPr lang="de-DE" b="1" dirty="0">
                <a:solidFill>
                  <a:srgbClr val="CC0000"/>
                </a:solidFill>
              </a:rPr>
              <a:t>Veränderungen zum Vormonat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4CB82C1-E4C8-FB9A-BFEC-2E6570761E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346164"/>
      </p:ext>
    </p:extLst>
  </p:cSld>
  <p:clrMapOvr>
    <a:masterClrMapping/>
  </p:clrMapOvr>
  <p:transition spd="slow">
    <p:wipe dir="r"/>
  </p:transition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77</a:t>
            </a:fld>
            <a:endParaRPr lang="de-DE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FF0000"/>
                </a:solidFill>
              </a:rPr>
              <a:t>Ölsaaten gesamt</a:t>
            </a:r>
            <a:r>
              <a:rPr lang="de-DE" sz="2000" b="1" dirty="0">
                <a:solidFill>
                  <a:srgbClr val="0000FF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E82E9D5D-67D9-C3CC-798B-EA845D67FB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9802144"/>
      </p:ext>
    </p:extLst>
  </p:cSld>
  <p:clrMapOvr>
    <a:masterClrMapping/>
  </p:clrMapOvr>
  <p:transition spd="slow">
    <p:wipe dir="r"/>
  </p:transition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78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6BD0F7A-D2E3-160B-5BEB-E0BC104955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554861"/>
      </p:ext>
    </p:extLst>
  </p:cSld>
  <p:clrMapOvr>
    <a:masterClrMapping/>
  </p:clrMapOvr>
  <p:transition spd="slow">
    <p:wipe dir="r"/>
  </p:transition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79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9A2BF64-8C10-7832-B5B4-E1F2A89A95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5481639"/>
      </p:ext>
    </p:extLst>
  </p:cSld>
  <p:clrMapOvr>
    <a:masterClrMapping/>
  </p:clrMapOvr>
  <p:transition spd="slow">
    <p:wipe dir="r"/>
  </p:transition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80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546112"/>
            <a:ext cx="1980000" cy="243143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Ölschrote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Pflanzenöle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1400" b="1" dirty="0">
                <a:solidFill>
                  <a:srgbClr val="FF0000"/>
                </a:solidFill>
              </a:rPr>
              <a:t>(einschl. Palmöl)</a:t>
            </a:r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Abgerundetes Rechteck 6">
            <a:hlinkClick r:id="rId3" action="ppaction://hlinksldjump"/>
          </p:cNvPr>
          <p:cNvSpPr/>
          <p:nvPr/>
        </p:nvSpPr>
        <p:spPr>
          <a:xfrm>
            <a:off x="144000" y="5760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  zu den 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TOP 11-20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9FCE61E-C4F3-287B-2C99-3A75E93A7A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890548"/>
      </p:ext>
    </p:extLst>
  </p:cSld>
  <p:clrMapOvr>
    <a:masterClrMapping/>
  </p:clrMapOvr>
  <p:transition spd="slow">
    <p:wipe dir="r"/>
  </p:transition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81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546112"/>
            <a:ext cx="1980000" cy="243143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Ölschrote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Pflanzenöle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1400" b="1" dirty="0">
                <a:solidFill>
                  <a:srgbClr val="FF0000"/>
                </a:solidFill>
              </a:rPr>
              <a:t>(einschl. Palmöl)</a:t>
            </a:r>
          </a:p>
          <a:p>
            <a:r>
              <a:rPr lang="de-DE" sz="2000" b="1" dirty="0"/>
              <a:t>TOP 11 - 20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F289C4B-FAAB-EB7D-D4B3-506443281D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7590093"/>
      </p:ext>
    </p:extLst>
  </p:cSld>
  <p:clrMapOvr>
    <a:masterClrMapping/>
  </p:clrMapOvr>
  <p:transition spd="slow">
    <p:wipe dir="r"/>
  </p:transition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82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546112"/>
            <a:ext cx="1980000" cy="243143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Ölschrote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Pflanzenöle</a:t>
            </a:r>
          </a:p>
          <a:p>
            <a:r>
              <a:rPr lang="de-DE" sz="1400" b="1" dirty="0">
                <a:solidFill>
                  <a:srgbClr val="FF0000"/>
                </a:solidFill>
              </a:rPr>
              <a:t>(einschl. Palmöl)</a:t>
            </a:r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Abgerundetes Rechteck 6">
            <a:hlinkClick r:id="rId3" action="ppaction://hlinksldjump"/>
          </p:cNvPr>
          <p:cNvSpPr/>
          <p:nvPr/>
        </p:nvSpPr>
        <p:spPr>
          <a:xfrm>
            <a:off x="144000" y="5760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  zu den 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TOP 11-20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9B4C604-15E9-CCE2-6A69-011FD282091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6204987"/>
      </p:ext>
    </p:extLst>
  </p:cSld>
  <p:clrMapOvr>
    <a:masterClrMapping/>
  </p:clrMapOvr>
  <p:transition spd="slow">
    <p:wipe dir="r"/>
  </p:transition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83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546112"/>
            <a:ext cx="1980000" cy="243143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Ölschrote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Pflanzenöle</a:t>
            </a:r>
          </a:p>
          <a:p>
            <a:r>
              <a:rPr lang="de-DE" sz="1400" b="1" dirty="0">
                <a:solidFill>
                  <a:srgbClr val="FF0000"/>
                </a:solidFill>
              </a:rPr>
              <a:t>(einschl. Palmöl)</a:t>
            </a:r>
          </a:p>
          <a:p>
            <a:r>
              <a:rPr lang="de-DE" sz="2000" b="1" dirty="0"/>
              <a:t>TOP 11 - 20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B8D51D3-84A3-6162-95DE-3BA8CC01A9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9707772"/>
      </p:ext>
    </p:extLst>
  </p:cSld>
  <p:clrMapOvr>
    <a:masterClrMapping/>
  </p:clrMapOvr>
  <p:transition spd="slow">
    <p:wipe dir="r"/>
  </p:transition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84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Ölsaaten</a:t>
            </a:r>
          </a:p>
          <a:p>
            <a:r>
              <a:rPr lang="de-DE" sz="2000" b="1" dirty="0"/>
              <a:t>gesamt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A1B3FCF2-45F9-9045-AB2F-ABB883330F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49615017"/>
      </p:ext>
    </p:extLst>
  </p:cSld>
  <p:clrMapOvr>
    <a:masterClrMapping/>
  </p:clrMapOvr>
  <p:transition spd="slow">
    <p:wipe dir="r"/>
  </p:transition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85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9C2E2968-AA86-5FAB-1C5B-6612041A62F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972182"/>
      </p:ext>
    </p:extLst>
  </p:cSld>
  <p:clrMapOvr>
    <a:masterClrMapping/>
  </p:clrMapOvr>
  <p:transition spd="slow">
    <p:wipe dir="r"/>
  </p:transition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86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85B7E6FE-88E7-ADDC-7A42-8B9EC01062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7412896"/>
      </p:ext>
    </p:extLst>
  </p:cSld>
  <p:clrMapOvr>
    <a:masterClrMapping/>
  </p:clrMapOvr>
  <p:transition spd="slow">
    <p:wipe dir="r"/>
  </p:transition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87</a:t>
            </a:fld>
            <a:endParaRPr lang="de-DE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FF0000"/>
                </a:solidFill>
              </a:rPr>
              <a:t>Sojabohnen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446D2096-7CAB-0476-EEE9-93510208A8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3054306"/>
      </p:ext>
    </p:extLst>
  </p:cSld>
  <p:clrMapOvr>
    <a:masterClrMapping/>
  </p:clrMapOvr>
  <p:transition spd="slow">
    <p:wipe dir="r"/>
  </p:transition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88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Sojabohnen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11160000"/>
            <a:ext cx="6480000" cy="6262479"/>
          </a:xfrm>
          <a:prstGeom prst="rect">
            <a:avLst/>
          </a:prstGeom>
        </p:spPr>
      </p:pic>
      <p:pic>
        <p:nvPicPr>
          <p:cNvPr id="5" name="Grafik 4">
            <a:extLst>
              <a:ext uri="{FF2B5EF4-FFF2-40B4-BE49-F238E27FC236}">
                <a16:creationId xmlns:a16="http://schemas.microsoft.com/office/drawing/2014/main" id="{3E9E9526-7397-4BAA-D463-DF485E39514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8396221"/>
      </p:ext>
    </p:extLst>
  </p:cSld>
  <p:clrMapOvr>
    <a:masterClrMapping/>
  </p:clrMapOvr>
  <p:transition spd="slow">
    <p:wipe dir="r"/>
  </p:transition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89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Sojabohnen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11160000"/>
            <a:ext cx="6480000" cy="6262479"/>
          </a:xfrm>
          <a:prstGeom prst="rect">
            <a:avLst/>
          </a:prstGeom>
        </p:spPr>
      </p:pic>
      <p:pic>
        <p:nvPicPr>
          <p:cNvPr id="3" name="Grafik 2">
            <a:extLst>
              <a:ext uri="{FF2B5EF4-FFF2-40B4-BE49-F238E27FC236}">
                <a16:creationId xmlns:a16="http://schemas.microsoft.com/office/drawing/2014/main" id="{66C7F864-66E3-9A49-9A24-67F95E7A79A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0061667"/>
      </p:ext>
    </p:extLst>
  </p:cSld>
  <p:clrMapOvr>
    <a:masterClrMapping/>
  </p:clrMapOvr>
  <p:transition spd="slow">
    <p:wipe dir="r"/>
  </p:transition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90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Sojabohnen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Sojaschrot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Sojaöl</a:t>
            </a:r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BA850A5-6406-4E7B-2F23-EBFFB31343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4796102"/>
      </p:ext>
    </p:extLst>
  </p:cSld>
  <p:clrMapOvr>
    <a:masterClrMapping/>
  </p:clrMapOvr>
  <p:transition spd="slow">
    <p:wipe dir="r"/>
  </p:transition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91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699999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Sojabohnen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Sojaschrot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Sojaöl</a:t>
            </a:r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109A2464-4B9E-D283-A7C0-11498C24D7B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4811733"/>
      </p:ext>
    </p:extLst>
  </p:cSld>
  <p:clrMapOvr>
    <a:masterClrMapping/>
  </p:clrMapOvr>
  <p:transition spd="slow">
    <p:wipe dir="r"/>
  </p:transition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92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Sojabohnen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B8370379-A843-4304-7B9D-4B0D83C748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312135"/>
      </p:ext>
    </p:extLst>
  </p:cSld>
  <p:clrMapOvr>
    <a:masterClrMapping/>
  </p:clrMapOvr>
  <p:transition spd="slow">
    <p:wipe dir="r"/>
  </p:transition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93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79567AB9-4FFD-8BE9-894E-0085F99705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5341380"/>
      </p:ext>
    </p:extLst>
  </p:cSld>
  <p:clrMapOvr>
    <a:masterClrMapping/>
  </p:clrMapOvr>
  <p:transition spd="slow">
    <p:wipe dir="r"/>
  </p:transition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94</a:t>
            </a:fld>
            <a:endParaRPr lang="de-DE" dirty="0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506B262A-F7FB-6A57-E836-4D19C019AD0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7674860"/>
      </p:ext>
    </p:extLst>
  </p:cSld>
  <p:clrMapOvr>
    <a:masterClrMapping/>
  </p:clrMapOvr>
  <p:transition spd="slow">
    <p:wipe dir="r"/>
  </p:transition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95</a:t>
            </a:fld>
            <a:endParaRPr lang="de-DE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FF0000"/>
                </a:solidFill>
              </a:rPr>
              <a:t>Raps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50455FE-AD00-A224-122E-68E3DBE938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0215056"/>
      </p:ext>
    </p:extLst>
  </p:cSld>
  <p:clrMapOvr>
    <a:masterClrMapping/>
  </p:clrMapOvr>
  <p:transition spd="slow">
    <p:wipe dir="r"/>
  </p:transition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96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Raps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92051E4-F165-569E-B708-3C3C8BB384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88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8396221"/>
      </p:ext>
    </p:extLst>
  </p:cSld>
  <p:clrMapOvr>
    <a:masterClrMapping/>
  </p:clrMapOvr>
  <p:transition spd="slow">
    <p:wipe dir="r"/>
  </p:transition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97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Raps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4D610C5-EC25-B9DF-957B-486FCD9EE0D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88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6132254"/>
      </p:ext>
    </p:extLst>
  </p:cSld>
  <p:clrMapOvr>
    <a:masterClrMapping/>
  </p:clrMapOvr>
  <p:transition spd="slow">
    <p:wipe dir="r"/>
  </p:transition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98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Rapssaat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Rapsschrot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Rapsöl</a:t>
            </a:r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3CCCC40-D9FB-D4FF-5298-1BEA67B177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4796102"/>
      </p:ext>
    </p:extLst>
  </p:cSld>
  <p:clrMapOvr>
    <a:masterClrMapping/>
  </p:clrMapOvr>
  <p:transition spd="slow">
    <p:wipe dir="r"/>
  </p:transition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99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699999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Rapssaat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>
                <a:solidFill>
                  <a:srgbClr val="FF0000"/>
                </a:solidFill>
              </a:rPr>
              <a:t>Rapsschrot</a:t>
            </a:r>
          </a:p>
          <a:p>
            <a:r>
              <a:rPr lang="de-DE" sz="2000" b="1" dirty="0">
                <a:solidFill>
                  <a:srgbClr val="FF0000"/>
                </a:solidFill>
              </a:rPr>
              <a:t>Rapsöl</a:t>
            </a:r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761AF11-2C56-7C3D-62F2-E85027AB818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4811733"/>
      </p:ext>
    </p:extLst>
  </p:cSld>
  <p:clrMapOvr>
    <a:masterClrMapping/>
  </p:clrMapOvr>
  <p:transition spd="slow">
    <p:wipe dir="r"/>
  </p:transition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100</a:t>
            </a:fld>
            <a:endParaRPr lang="de-DE" dirty="0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Raps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55ADC57-71A3-2327-2796-4411DE7D24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88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312135"/>
      </p:ext>
    </p:extLst>
  </p:cSld>
  <p:clrMapOvr>
    <a:masterClrMapping/>
  </p:clrMapOvr>
  <p:transition spd="slow">
    <p:wipe dir="r"/>
  </p:transition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7B70585-F972-D71D-CEC9-6A53E380D1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6113933"/>
      </p:ext>
    </p:extLst>
  </p:cSld>
  <p:clrMapOvr>
    <a:masterClrMapping/>
  </p:clrMapOvr>
  <p:transition spd="slow">
    <p:wipe dir="r"/>
  </p:transition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462F3CC-A339-54BB-F6AE-DBB5AFF362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01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7356480"/>
      </p:ext>
    </p:extLst>
  </p:cSld>
  <p:clrMapOvr>
    <a:masterClrMapping/>
  </p:clrMapOvr>
  <p:transition spd="slow">
    <p:wipe dir="r"/>
  </p:transition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1980000" y="0"/>
            <a:ext cx="5220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FF0000"/>
                </a:solidFill>
              </a:rPr>
              <a:t>Sonnenblumen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48C374F-2D36-9F82-6483-7163AA14EB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7248156"/>
      </p:ext>
    </p:extLst>
  </p:cSld>
  <p:clrMapOvr>
    <a:masterClrMapping/>
  </p:clrMapOvr>
  <p:transition spd="slow">
    <p:wipe dir="r"/>
  </p:transition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Sonnenblumen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D59CCB62-99C9-5EDE-0A02-50DCDC2FC6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5404947"/>
      </p:ext>
    </p:extLst>
  </p:cSld>
  <p:clrMapOvr>
    <a:masterClrMapping/>
  </p:clrMapOvr>
  <p:transition spd="slow">
    <p:wipe dir="r"/>
  </p:transition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Sonnenblumen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C315600-1F41-1E61-1211-E578D8D8D8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7151769"/>
      </p:ext>
    </p:extLst>
  </p:cSld>
  <p:clrMapOvr>
    <a:masterClrMapping/>
  </p:clrMapOvr>
  <p:transition spd="slow">
    <p:wipe dir="r"/>
  </p:transition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-Saat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-Schrot</a:t>
            </a:r>
          </a:p>
          <a:p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-Öl</a:t>
            </a:r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FABC76C-CD8C-4C12-70D5-F537521A70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4027570"/>
      </p:ext>
    </p:extLst>
  </p:cSld>
  <p:clrMapOvr>
    <a:masterClrMapping/>
  </p:clrMapOvr>
  <p:transition spd="slow">
    <p:wipe dir="r"/>
  </p:transition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107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-Saat</a:t>
            </a:r>
            <a:br>
              <a:rPr lang="de-DE" sz="2000" b="1" dirty="0">
                <a:solidFill>
                  <a:srgbClr val="FF0000"/>
                </a:solidFill>
              </a:rPr>
            </a:br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-Schrot</a:t>
            </a:r>
          </a:p>
          <a:p>
            <a:r>
              <a:rPr lang="de-DE" sz="2000" b="1" dirty="0" err="1">
                <a:solidFill>
                  <a:srgbClr val="FF0000"/>
                </a:solidFill>
              </a:rPr>
              <a:t>SoBlu</a:t>
            </a:r>
            <a:r>
              <a:rPr lang="de-DE" sz="2000" b="1" dirty="0">
                <a:solidFill>
                  <a:srgbClr val="FF0000"/>
                </a:solidFill>
              </a:rPr>
              <a:t>-Öl</a:t>
            </a:r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12C6043-2DEE-51AE-4C59-972D93290D5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9305427"/>
      </p:ext>
    </p:extLst>
  </p:cSld>
  <p:clrMapOvr>
    <a:masterClrMapping/>
  </p:clrMapOvr>
  <p:transition spd="slow">
    <p:wipe dir="r"/>
  </p:transition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108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FF0000"/>
                </a:solidFill>
              </a:rPr>
              <a:t>Sonnenblumen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endParaRPr lang="de-DE" sz="1200" dirty="0"/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C86AB87B-1B77-255A-3A14-15D70782F6E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1011383"/>
      </p:ext>
    </p:extLst>
  </p:cSld>
  <p:clrMapOvr>
    <a:masterClrMapping/>
  </p:clrMapOvr>
  <p:transition spd="slow">
    <p:wipe dir="r"/>
  </p:transition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109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9E206D84-76D5-FAEF-4AD2-74E659DDCBC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3725934"/>
      </p:ext>
    </p:extLst>
  </p:cSld>
  <p:clrMapOvr>
    <a:masterClrMapping/>
  </p:clrMapOvr>
  <p:transition spd="slow">
    <p:wipe dir="r"/>
  </p:transition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110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0B6A69BE-9079-882E-4DEE-D78AA86427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2411949"/>
      </p:ext>
    </p:extLst>
  </p:cSld>
  <p:clrMapOvr>
    <a:masterClrMapping/>
  </p:clrMapOvr>
  <p:transition spd="slow">
    <p:wipe dir="r"/>
  </p:transition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111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Argentinien</a:t>
            </a:r>
            <a:r>
              <a:rPr lang="de-DE" sz="1600" dirty="0">
                <a:solidFill>
                  <a:srgbClr val="FF0000"/>
                </a:solidFill>
              </a:rPr>
              <a:t>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D74728C-EABD-0E4A-9036-E704A96A252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0481128"/>
      </p:ext>
    </p:extLst>
  </p:cSld>
  <p:clrMapOvr>
    <a:masterClrMapping/>
  </p:clrMapOvr>
  <p:transition spd="slow">
    <p:wipe dir="r"/>
  </p:transition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112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1D2D11A3-4AFC-C58E-D396-3B227764098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6835872"/>
      </p:ext>
    </p:extLst>
  </p:cSld>
  <p:clrMapOvr>
    <a:masterClrMapping/>
  </p:clrMapOvr>
  <p:transition spd="slow">
    <p:wipe dir="r"/>
  </p:transition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55961BC7-2F7D-EF19-E887-81104735A5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8038747"/>
      </p:ext>
    </p:extLst>
  </p:cSld>
  <p:clrMapOvr>
    <a:masterClrMapping/>
  </p:clrMapOvr>
  <p:transition spd="slow">
    <p:wipe dir="r"/>
  </p:transition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114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 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Brasilien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9BE932A-5384-35F2-E692-DDC564F1151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115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 useBgFill="1">
        <p:nvSpPr>
          <p:cNvPr id="6" name="Abgerundetes Rechteck 5"/>
          <p:cNvSpPr/>
          <p:nvPr/>
        </p:nvSpPr>
        <p:spPr>
          <a:xfrm rot="-600000">
            <a:off x="164318" y="274067"/>
            <a:ext cx="1940625" cy="550384"/>
          </a:xfrm>
          <a:prstGeom prst="roundRect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b="1" dirty="0">
                <a:solidFill>
                  <a:srgbClr val="FF0000"/>
                </a:solidFill>
              </a:rPr>
              <a:t>EU-27 ohne UK</a:t>
            </a:r>
            <a:br>
              <a:rPr lang="de-DE" sz="1600" b="1" dirty="0">
                <a:solidFill>
                  <a:srgbClr val="FF0000"/>
                </a:solidFill>
              </a:rPr>
            </a:br>
            <a:r>
              <a:rPr lang="de-DE" sz="1600" b="1" dirty="0">
                <a:solidFill>
                  <a:srgbClr val="FF0000"/>
                </a:solidFill>
              </a:rPr>
              <a:t>-nach BREXIT-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0878F8B4-A636-85DA-F8CA-A395F90848B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6458606"/>
      </p:ext>
    </p:extLst>
  </p:cSld>
  <p:clrMapOvr>
    <a:masterClrMapping/>
  </p:clrMapOvr>
  <p:transition spd="slow">
    <p:wipe dir="r"/>
  </p:transition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116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 useBgFill="1">
        <p:nvSpPr>
          <p:cNvPr id="5" name="Abgerundetes Rechteck 4"/>
          <p:cNvSpPr/>
          <p:nvPr/>
        </p:nvSpPr>
        <p:spPr>
          <a:xfrm rot="-600000">
            <a:off x="159929" y="479310"/>
            <a:ext cx="1940625" cy="550384"/>
          </a:xfrm>
          <a:prstGeom prst="roundRect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b="1" dirty="0">
                <a:solidFill>
                  <a:srgbClr val="FF0000"/>
                </a:solidFill>
              </a:rPr>
              <a:t>EU-27 ohne UK</a:t>
            </a:r>
            <a:br>
              <a:rPr lang="de-DE" sz="1600" b="1" dirty="0">
                <a:solidFill>
                  <a:srgbClr val="FF0000"/>
                </a:solidFill>
              </a:rPr>
            </a:br>
            <a:r>
              <a:rPr lang="de-DE" sz="1600" b="1" dirty="0">
                <a:solidFill>
                  <a:srgbClr val="FF0000"/>
                </a:solidFill>
              </a:rPr>
              <a:t>-nach BREXIT-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2381F05F-7015-64BE-14BB-C73DDD3D2A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17629"/>
      </p:ext>
    </p:extLst>
  </p:cSld>
  <p:clrMapOvr>
    <a:masterClrMapping/>
  </p:clrMapOvr>
  <p:transition spd="slow">
    <p:wipe dir="r"/>
  </p:transition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117</a:t>
            </a:fld>
            <a:endParaRPr lang="de-DE"/>
          </a:p>
        </p:txBody>
      </p:sp>
      <p:sp>
        <p:nvSpPr>
          <p:cNvPr id="5" name="Textfeld 4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6" name="Textfeld 5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7" name="Textfeld 6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9" name="Rechteck 8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EU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2" name="Rechteck 1"/>
          <p:cNvSpPr/>
          <p:nvPr/>
        </p:nvSpPr>
        <p:spPr>
          <a:xfrm>
            <a:off x="489674" y="2627859"/>
            <a:ext cx="288000" cy="21602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3320000"/>
            <a:ext cx="9000000" cy="4067636"/>
          </a:xfrm>
          <a:prstGeom prst="rect">
            <a:avLst/>
          </a:prstGeom>
        </p:spPr>
      </p:pic>
      <p:sp useBgFill="1">
        <p:nvSpPr>
          <p:cNvPr id="12" name="Abgerundetes Rechteck 11"/>
          <p:cNvSpPr/>
          <p:nvPr/>
        </p:nvSpPr>
        <p:spPr>
          <a:xfrm rot="-600000">
            <a:off x="222065" y="1859233"/>
            <a:ext cx="1940625" cy="550384"/>
          </a:xfrm>
          <a:prstGeom prst="roundRect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b="1" dirty="0">
                <a:solidFill>
                  <a:srgbClr val="FF0000"/>
                </a:solidFill>
              </a:rPr>
              <a:t>EU-27 ohne UK</a:t>
            </a:r>
            <a:br>
              <a:rPr lang="de-DE" sz="1600" b="1" dirty="0">
                <a:solidFill>
                  <a:srgbClr val="FF0000"/>
                </a:solidFill>
              </a:rPr>
            </a:br>
            <a:r>
              <a:rPr lang="de-DE" sz="1600" b="1" dirty="0">
                <a:solidFill>
                  <a:srgbClr val="FF0000"/>
                </a:solidFill>
              </a:rPr>
              <a:t>-nach BREXIT-</a:t>
            </a:r>
          </a:p>
        </p:txBody>
      </p:sp>
      <p:pic>
        <p:nvPicPr>
          <p:cNvPr id="11" name="Grafik 10">
            <a:extLst>
              <a:ext uri="{FF2B5EF4-FFF2-40B4-BE49-F238E27FC236}">
                <a16:creationId xmlns:a16="http://schemas.microsoft.com/office/drawing/2014/main" id="{F523720E-D04E-2D08-091D-9F52A7EDB54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118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D7565A40-5DE0-0A33-D7C7-122EE7D210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2286441"/>
      </p:ext>
    </p:extLst>
  </p:cSld>
  <p:clrMapOvr>
    <a:masterClrMapping/>
  </p:clrMapOvr>
  <p:transition spd="slow">
    <p:wipe dir="r"/>
  </p:transition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119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5ED2D7A1-3934-B159-A432-08CB38B9150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1851862"/>
      </p:ext>
    </p:extLst>
  </p:cSld>
  <p:clrMapOvr>
    <a:masterClrMapping/>
  </p:clrMapOvr>
  <p:transition spd="slow">
    <p:wipe dir="r"/>
  </p:transition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120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Indonesien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286B968-DAA8-8123-BED0-D28EF1E8EF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121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239EA4C5-F7ED-62F4-7BE8-F97E521F58B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3261473"/>
      </p:ext>
    </p:extLst>
  </p:cSld>
  <p:clrMapOvr>
    <a:masterClrMapping/>
  </p:clrMapOvr>
  <p:transition spd="slow">
    <p:wipe dir="r"/>
  </p:transition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122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912EC0BC-CE90-14C0-1A42-8B88C36F6C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5434895"/>
      </p:ext>
    </p:extLst>
  </p:cSld>
  <p:clrMapOvr>
    <a:masterClrMapping/>
  </p:clrMapOvr>
  <p:transition spd="slow">
    <p:wipe dir="r"/>
  </p:transition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123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Kanada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2AB4DFB-947B-F064-D8D7-2B44869048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124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A643BC06-CFC0-8EF6-8DAE-0C5DB0271A4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5784244"/>
      </p:ext>
    </p:extLst>
  </p:cSld>
  <p:clrMapOvr>
    <a:masterClrMapping/>
  </p:clrMapOvr>
  <p:transition spd="slow">
    <p:wipe dir="r"/>
  </p:transition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125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74D85B95-6D59-4AB8-ACB5-1665629132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674930"/>
      </p:ext>
    </p:extLst>
  </p:cSld>
  <p:clrMapOvr>
    <a:masterClrMapping/>
  </p:clrMapOvr>
  <p:transition spd="slow">
    <p:wipe dir="r"/>
  </p:transition>
</p:sld>
</file>

<file path=ppt/slides/slide1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126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Malaysia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DBC8F591-63DD-1DF1-F0E4-F7B98FA7EDE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127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0E038A9B-C2E6-6E88-61EB-2290434938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2918202"/>
      </p:ext>
    </p:extLst>
  </p:cSld>
  <p:clrMapOvr>
    <a:masterClrMapping/>
  </p:clrMapOvr>
  <p:transition spd="slow">
    <p:wipe dir="r"/>
  </p:transition>
</p:sld>
</file>

<file path=ppt/slides/slide1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128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594CEA03-615A-DF1A-346A-F0327514DF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2642946"/>
      </p:ext>
    </p:extLst>
  </p:cSld>
  <p:clrMapOvr>
    <a:masterClrMapping/>
  </p:clrMapOvr>
  <p:transition spd="slow">
    <p:wipe dir="r"/>
  </p:transition>
</p:sld>
</file>

<file path=ppt/slides/slide1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129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Paraguay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1513E49-09D1-C342-E49D-CC73A8BEED9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130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BCBFA0C9-C861-F3ED-9847-17F3D3849FB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5293166"/>
      </p:ext>
    </p:extLst>
  </p:cSld>
  <p:clrMapOvr>
    <a:masterClrMapping/>
  </p:clrMapOvr>
  <p:transition spd="slow">
    <p:wipe dir="r"/>
  </p:transition>
</p:sld>
</file>

<file path=ppt/slides/slide1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131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C0125662-2A4C-BE12-691B-A781167AB72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9520690"/>
      </p:ext>
    </p:extLst>
  </p:cSld>
  <p:clrMapOvr>
    <a:masterClrMapping/>
  </p:clrMapOvr>
  <p:transition spd="slow">
    <p:wipe dir="r"/>
  </p:transition>
</p:sld>
</file>

<file path=ppt/slides/slide1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132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Russland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4268E08-B73E-D534-2093-0F82931FDD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92D1FDA8-FB93-D0D7-F7A9-5A65047721C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684703"/>
      </p:ext>
    </p:extLst>
  </p:cSld>
  <p:clrMapOvr>
    <a:masterClrMapping/>
  </p:clrMapOvr>
  <p:transition spd="slow">
    <p:wipe dir="r"/>
  </p:transition>
</p:sld>
</file>

<file path=ppt/slides/slide1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134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16F682B4-852E-CCA7-E114-C6B152B40A9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0474789"/>
      </p:ext>
    </p:extLst>
  </p:cSld>
  <p:clrMapOvr>
    <a:masterClrMapping/>
  </p:clrMapOvr>
  <p:transition spd="slow">
    <p:wipe dir="r"/>
  </p:transition>
</p:sld>
</file>

<file path=ppt/slides/slide1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135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Ukraine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26280000"/>
            <a:ext cx="9000000" cy="4067636"/>
          </a:xfrm>
          <a:prstGeom prst="rect">
            <a:avLst/>
          </a:prstGeom>
        </p:spPr>
      </p:pic>
      <p:pic>
        <p:nvPicPr>
          <p:cNvPr id="3" name="Grafik 2">
            <a:extLst>
              <a:ext uri="{FF2B5EF4-FFF2-40B4-BE49-F238E27FC236}">
                <a16:creationId xmlns:a16="http://schemas.microsoft.com/office/drawing/2014/main" id="{80CA57DF-EFE8-9A6A-0C5E-3F2CFEEBF79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136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9C69BA69-1178-9883-80A4-2C842A9D4CF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794936"/>
      </p:ext>
    </p:extLst>
  </p:cSld>
  <p:clrMapOvr>
    <a:masterClrMapping/>
  </p:clrMapOvr>
  <p:transition spd="slow">
    <p:wipe dir="r"/>
  </p:transition>
</p:sld>
</file>

<file path=ppt/slides/slide1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137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20B64BAF-D387-16FF-0F11-2CC98D5DC0A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1258798"/>
      </p:ext>
    </p:extLst>
  </p:cSld>
  <p:clrMapOvr>
    <a:masterClrMapping/>
  </p:clrMapOvr>
  <p:transition spd="slow">
    <p:wipe dir="r"/>
  </p:transition>
</p:sld>
</file>

<file path=ppt/slides/slide1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138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USA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D98FEF1-7568-F74B-114E-324C565BB8E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8195448"/>
      </p:ext>
    </p:extLst>
  </p:cSld>
  <p:clrMapOvr>
    <a:masterClrMapping/>
  </p:clrMapOvr>
  <p:transition spd="slow">
    <p:wipe dir="r"/>
  </p:transition>
</p:sld>
</file>

<file path=ppt/slides/slide1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139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869A63EE-2B10-811E-F580-564E7806A7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3544531"/>
      </p:ext>
    </p:extLst>
  </p:cSld>
  <p:clrMapOvr>
    <a:masterClrMapping/>
  </p:clrMapOvr>
  <p:transition spd="slow">
    <p:wipe dir="r"/>
  </p:transition>
</p:sld>
</file>

<file path=ppt/slides/slide1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140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517EACFA-5814-578B-CE9B-F5A399B6527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3639328"/>
      </p:ext>
    </p:extLst>
  </p:cSld>
  <p:clrMapOvr>
    <a:masterClrMapping/>
  </p:clrMapOvr>
  <p:transition spd="slow">
    <p:wipe dir="r"/>
  </p:transition>
</p:sld>
</file>

<file path=ppt/slides/slide1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141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China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B62668AD-E523-056A-C6A5-193220CFFFD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4042699"/>
      </p:ext>
    </p:extLst>
  </p:cSld>
  <p:clrMapOvr>
    <a:masterClrMapping/>
  </p:clrMapOvr>
  <p:transition spd="slow">
    <p:wipe dir="r"/>
  </p:transition>
</p:sld>
</file>

<file path=ppt/slides/slide1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142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28165F29-8C4A-2174-8407-AF639302D4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4342958"/>
      </p:ext>
    </p:extLst>
  </p:cSld>
  <p:clrMapOvr>
    <a:masterClrMapping/>
  </p:clrMapOvr>
  <p:transition spd="slow">
    <p:wipe dir="r"/>
  </p:transition>
</p:sld>
</file>

<file path=ppt/slides/slide1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143</a:t>
            </a:fld>
            <a:endParaRPr lang="de-DE"/>
          </a:p>
        </p:txBody>
      </p:sp>
      <p:sp>
        <p:nvSpPr>
          <p:cNvPr id="3" name="Abgerundetes Rechteck 2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A92A8AB0-2EE8-B89D-FFEF-FA41BA0798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9517727"/>
      </p:ext>
    </p:extLst>
  </p:cSld>
  <p:clrMapOvr>
    <a:masterClrMapping/>
  </p:clrMapOvr>
  <p:transition spd="slow">
    <p:wipe dir="r"/>
  </p:transition>
</p:sld>
</file>

<file path=ppt/slides/slide1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144</a:t>
            </a:fld>
            <a:endParaRPr lang="de-DE"/>
          </a:p>
        </p:txBody>
      </p:sp>
      <p:sp>
        <p:nvSpPr>
          <p:cNvPr id="10" name="Abgerundetes Rechteck 9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11" name="Textfeld 10"/>
          <p:cNvSpPr txBox="1"/>
          <p:nvPr/>
        </p:nvSpPr>
        <p:spPr>
          <a:xfrm>
            <a:off x="1836000" y="539999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Ölsaatenges.: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2" name="Textfeld 11"/>
          <p:cNvSpPr txBox="1"/>
          <p:nvPr/>
        </p:nvSpPr>
        <p:spPr>
          <a:xfrm>
            <a:off x="1836000" y="90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Soja:	</a:t>
            </a:r>
            <a:endParaRPr lang="de-DE" sz="1000" b="1" dirty="0">
              <a:solidFill>
                <a:srgbClr val="0000FF"/>
              </a:solidFill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836000" y="1260000"/>
            <a:ext cx="7092000" cy="432000"/>
          </a:xfrm>
          <a:prstGeom prst="rect">
            <a:avLst/>
          </a:prstGeom>
          <a:noFill/>
        </p:spPr>
        <p:txBody>
          <a:bodyPr wrap="none" rtlCol="0">
            <a:noAutofit/>
          </a:bodyPr>
          <a:lstStyle/>
          <a:p>
            <a:r>
              <a:rPr lang="de-DE" sz="1000" b="1" dirty="0"/>
              <a:t>Raps:	</a:t>
            </a:r>
            <a:endParaRPr lang="de-DE" sz="1000" b="1" dirty="0">
              <a:solidFill>
                <a:srgbClr val="FF0000"/>
              </a:solidFill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1836000" y="108000"/>
            <a:ext cx="576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sz="1600" b="1" dirty="0">
                <a:solidFill>
                  <a:srgbClr val="FF0000"/>
                </a:solidFill>
              </a:rPr>
              <a:t>Indien </a:t>
            </a:r>
            <a:r>
              <a:rPr lang="de-DE" sz="1600" dirty="0"/>
              <a:t>- Ölsaatenbilanz</a:t>
            </a:r>
            <a:endParaRPr lang="de-DE" sz="1600" dirty="0">
              <a:solidFill>
                <a:srgbClr val="C00000"/>
              </a:solidFill>
            </a:endParaRP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9F21E921-90F1-0A8A-9508-5CFF5E1578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4324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8071729"/>
      </p:ext>
    </p:extLst>
  </p:cSld>
  <p:clrMapOvr>
    <a:masterClrMapping/>
  </p:clrMapOvr>
  <p:transition spd="slow">
    <p:wipe dir="r"/>
  </p:transition>
</p:sld>
</file>

<file path=ppt/slides/slide1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145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Pflanzenölbilanz</a:t>
            </a:r>
            <a:endParaRPr lang="de-DE" b="1" dirty="0">
              <a:solidFill>
                <a:srgbClr val="008000"/>
              </a:solidFill>
            </a:endParaRP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8280000"/>
            <a:ext cx="8640000" cy="6113374"/>
          </a:xfrm>
          <a:prstGeom prst="rect">
            <a:avLst/>
          </a:prstGeom>
        </p:spPr>
      </p:pic>
      <p:pic>
        <p:nvPicPr>
          <p:cNvPr id="5" name="Grafik 4">
            <a:extLst>
              <a:ext uri="{FF2B5EF4-FFF2-40B4-BE49-F238E27FC236}">
                <a16:creationId xmlns:a16="http://schemas.microsoft.com/office/drawing/2014/main" id="{C8182377-280D-5D81-FAE6-AF51A9D046E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3870399"/>
      </p:ext>
    </p:extLst>
  </p:cSld>
  <p:clrMapOvr>
    <a:masterClrMapping/>
  </p:clrMapOvr>
  <p:transition spd="slow">
    <p:wipe dir="r"/>
  </p:transition>
</p:sld>
</file>

<file path=ppt/slides/slide1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146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5696" y="36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Pflanzenölbilanz</a:t>
            </a:r>
            <a:endParaRPr lang="de-DE" b="1" dirty="0">
              <a:solidFill>
                <a:srgbClr val="008000"/>
              </a:solidFill>
            </a:endParaRP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EB593CB5-BD9F-88C4-6144-86A9067FB2D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693968"/>
      </p:ext>
    </p:extLst>
  </p:cSld>
  <p:clrMapOvr>
    <a:masterClrMapping/>
  </p:clrMapOvr>
  <p:transition spd="slow">
    <p:wipe dir="r"/>
  </p:transition>
</p:sld>
</file>

<file path=ppt/slides/slide1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147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Pflanzenölbilanz </a:t>
            </a:r>
            <a:r>
              <a:rPr lang="de-DE" dirty="0">
                <a:solidFill>
                  <a:srgbClr val="008000"/>
                </a:solidFill>
              </a:rPr>
              <a:t>– </a:t>
            </a:r>
            <a:r>
              <a:rPr lang="de-DE" b="1" dirty="0">
                <a:solidFill>
                  <a:srgbClr val="008000"/>
                </a:solidFill>
              </a:rPr>
              <a:t>Veränderungen zum Vorjahr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AAED188-FBC1-2F43-E9A1-B7CADCF9776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7917516"/>
      </p:ext>
    </p:extLst>
  </p:cSld>
  <p:clrMapOvr>
    <a:masterClrMapping/>
  </p:clrMapOvr>
  <p:transition spd="slow">
    <p:wipe dir="r"/>
  </p:transition>
</p:sld>
</file>

<file path=ppt/slides/slide1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148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Pflanzenölbilanz </a:t>
            </a:r>
            <a:r>
              <a:rPr lang="de-DE" dirty="0">
                <a:solidFill>
                  <a:srgbClr val="CC0000"/>
                </a:solidFill>
              </a:rPr>
              <a:t>– </a:t>
            </a:r>
            <a:r>
              <a:rPr lang="de-DE" b="1" dirty="0">
                <a:solidFill>
                  <a:srgbClr val="CC0000"/>
                </a:solidFill>
              </a:rPr>
              <a:t>Veränderungen zum Vormonat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1040654D-CABE-1B5A-8771-CD3153CF83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4515368"/>
      </p:ext>
    </p:extLst>
  </p:cSld>
  <p:clrMapOvr>
    <a:masterClrMapping/>
  </p:clrMapOvr>
  <p:transition spd="slow">
    <p:wipe dir="r"/>
  </p:transition>
</p:sld>
</file>

<file path=ppt/slides/slide1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149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Pflanzenöle –</a:t>
            </a:r>
            <a:r>
              <a:rPr lang="de-DE" b="1" dirty="0"/>
              <a:t>Erzeugung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5B6D1AB-93AC-5B93-7CEA-2691A8891D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4022299"/>
      </p:ext>
    </p:extLst>
  </p:cSld>
  <p:clrMapOvr>
    <a:masterClrMapping/>
  </p:clrMapOvr>
  <p:transition spd="slow">
    <p:wipe dir="r"/>
  </p:transition>
</p:sld>
</file>

<file path=ppt/slides/slide1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150</a:t>
            </a:fld>
            <a:endParaRPr lang="de-DE"/>
          </a:p>
        </p:txBody>
      </p:sp>
      <p:sp>
        <p:nvSpPr>
          <p:cNvPr id="8" name="Rechteck 7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dirty="0"/>
              <a:t>Pflanzenöle – </a:t>
            </a:r>
            <a:r>
              <a:rPr lang="de-DE" b="1" dirty="0"/>
              <a:t>Verbrauch</a:t>
            </a:r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BAE8B973-D0D3-EA24-A496-B1B90F754CA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719998"/>
            <a:ext cx="6300000" cy="60401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1436955"/>
      </p:ext>
    </p:extLst>
  </p:cSld>
  <p:clrMapOvr>
    <a:masterClrMapping/>
  </p:clrMapOvr>
  <p:transition spd="slow">
    <p:wipe dir="r"/>
  </p:transition>
</p:sld>
</file>

<file path=ppt/slides/slide1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151</a:t>
            </a:fld>
            <a:endParaRPr lang="de-DE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1980000" y="0"/>
            <a:ext cx="5184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CC00FF"/>
                </a:solidFill>
              </a:rPr>
              <a:t>Pflanzenöle gesamt </a:t>
            </a:r>
            <a:r>
              <a:rPr lang="de-DE" sz="2000" b="1" dirty="0">
                <a:solidFill>
                  <a:srgbClr val="FF0000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C101E66-1DC5-4C17-FD12-8630BF542DE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6265456"/>
      </p:ext>
    </p:extLst>
  </p:cSld>
  <p:clrMapOvr>
    <a:masterClrMapping/>
  </p:clrMapOvr>
  <p:transition spd="slow">
    <p:wipe dir="r"/>
  </p:transition>
</p:sld>
</file>

<file path=ppt/slides/slide1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152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Pflanzenöle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0920194-F53B-B15E-17F8-D85036CEE29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2417681"/>
      </p:ext>
    </p:extLst>
  </p:cSld>
  <p:clrMapOvr>
    <a:masterClrMapping/>
  </p:clrMapOvr>
  <p:transition spd="slow">
    <p:wipe dir="r"/>
  </p:transition>
</p:sld>
</file>

<file path=ppt/slides/slide1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153</a:t>
            </a:fld>
            <a:endParaRPr lang="de-DE"/>
          </a:p>
        </p:txBody>
      </p:sp>
      <p:sp>
        <p:nvSpPr>
          <p:cNvPr id="8" name="Textfeld 7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Pflanzenöle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3CE5734-3AA1-F889-5671-1AC8936753A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8192748"/>
      </p:ext>
    </p:extLst>
  </p:cSld>
  <p:clrMapOvr>
    <a:masterClrMapping/>
  </p:clrMapOvr>
  <p:transition spd="slow">
    <p:wipe dir="r"/>
  </p:transition>
</p:sld>
</file>

<file path=ppt/slides/slide1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154</a:t>
            </a:fld>
            <a:endParaRPr lang="de-DE"/>
          </a:p>
        </p:txBody>
      </p:sp>
      <p:sp>
        <p:nvSpPr>
          <p:cNvPr id="3" name="Textfeld 2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Pflanzenöle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E0B76DF7-1EF4-7EE7-8FE2-1DE25DB8951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995596"/>
      </p:ext>
    </p:extLst>
  </p:cSld>
  <p:clrMapOvr>
    <a:masterClrMapping/>
  </p:clrMapOvr>
  <p:transition spd="slow">
    <p:wipe dir="r"/>
  </p:transition>
</p:sld>
</file>

<file path=ppt/slides/slide1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155</a:t>
            </a:fld>
            <a:endParaRPr lang="de-DE"/>
          </a:p>
        </p:txBody>
      </p:sp>
      <p:sp>
        <p:nvSpPr>
          <p:cNvPr id="3" name="Textfeld 2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Pflanzenöle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20AAAFCF-2C70-8F13-5FFC-F648963CDF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02966"/>
      </p:ext>
    </p:extLst>
  </p:cSld>
  <p:clrMapOvr>
    <a:masterClrMapping/>
  </p:clrMapOvr>
  <p:transition spd="slow">
    <p:wipe dir="r"/>
  </p:transition>
</p:sld>
</file>

<file path=ppt/slides/slide1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156</a:t>
            </a:fld>
            <a:endParaRPr lang="de-DE"/>
          </a:p>
        </p:txBody>
      </p:sp>
      <p:sp>
        <p:nvSpPr>
          <p:cNvPr id="3" name="Textfeld 2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Pflanzenöle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sp>
        <p:nvSpPr>
          <p:cNvPr id="5" name="Abgerundetes Rechteck 4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DE9632E0-C3E7-F3D7-5C26-B507364BF3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8493803"/>
      </p:ext>
    </p:extLst>
  </p:cSld>
  <p:clrMapOvr>
    <a:masterClrMapping/>
  </p:clrMapOvr>
  <p:transition spd="slow">
    <p:wipe dir="r"/>
  </p:transition>
</p:sld>
</file>

<file path=ppt/slides/slide1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157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B8323DCF-9453-24D4-91E2-9492726AEB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7207209"/>
      </p:ext>
    </p:extLst>
  </p:cSld>
  <p:clrMapOvr>
    <a:masterClrMapping/>
  </p:clrMapOvr>
  <p:transition spd="slow">
    <p:wipe dir="r"/>
  </p:transition>
</p:sld>
</file>

<file path=ppt/slides/slide1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158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0D81C2A-94AD-92D9-1794-0AE4D5CCD7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7479949"/>
      </p:ext>
    </p:extLst>
  </p:cSld>
  <p:clrMapOvr>
    <a:masterClrMapping/>
  </p:clrMapOvr>
  <p:transition spd="slow">
    <p:wipe dir="r"/>
  </p:transition>
</p:sld>
</file>

<file path=ppt/slides/slide1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159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Textfeld 7"/>
          <p:cNvSpPr txBox="1"/>
          <p:nvPr/>
        </p:nvSpPr>
        <p:spPr>
          <a:xfrm>
            <a:off x="1980000" y="0"/>
            <a:ext cx="5184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CC00FF"/>
                </a:solidFill>
              </a:rPr>
              <a:t>Palmöl </a:t>
            </a:r>
            <a:r>
              <a:rPr lang="de-DE" sz="2000" b="1" dirty="0">
                <a:solidFill>
                  <a:srgbClr val="FF0000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7B02EE2-D856-8A36-A5C6-94A0B797F8C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5047110"/>
      </p:ext>
    </p:extLst>
  </p:cSld>
  <p:clrMapOvr>
    <a:masterClrMapping/>
  </p:clrMapOvr>
  <p:transition spd="slow">
    <p:wipe dir="r"/>
  </p:transition>
</p:sld>
</file>

<file path=ppt/slides/slide1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160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Palmöl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6880425-7324-2582-40FC-F4950BA31C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2985438"/>
      </p:ext>
    </p:extLst>
  </p:cSld>
  <p:clrMapOvr>
    <a:masterClrMapping/>
  </p:clrMapOvr>
  <p:transition spd="slow">
    <p:wipe dir="r"/>
  </p:transition>
</p:sld>
</file>

<file path=ppt/slides/slide1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161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Palmöl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2763A7D0-DA40-C649-6DD0-C724CC6A7FB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0241731"/>
      </p:ext>
    </p:extLst>
  </p:cSld>
  <p:clrMapOvr>
    <a:masterClrMapping/>
  </p:clrMapOvr>
  <p:transition spd="slow">
    <p:wipe dir="r"/>
  </p:transition>
</p:sld>
</file>

<file path=ppt/slides/slide1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162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Palmöl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D2342B6-9F1B-E094-4D79-80F9C1427B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3858246"/>
      </p:ext>
    </p:extLst>
  </p:cSld>
  <p:clrMapOvr>
    <a:masterClrMapping/>
  </p:clrMapOvr>
  <p:transition spd="slow">
    <p:wipe dir="r"/>
  </p:transition>
</p:sld>
</file>

<file path=ppt/slides/slide1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163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Palmöl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AF21604-BDDA-77D5-D143-3654D13084B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0476141"/>
      </p:ext>
    </p:extLst>
  </p:cSld>
  <p:clrMapOvr>
    <a:masterClrMapping/>
  </p:clrMapOvr>
  <p:transition spd="slow">
    <p:wipe dir="r"/>
  </p:transition>
</p:sld>
</file>

<file path=ppt/slides/slide1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164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Palmöl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BA5A45C-BB08-7F15-7A0C-4D1C1BF69B5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4152009"/>
      </p:ext>
    </p:extLst>
  </p:cSld>
  <p:clrMapOvr>
    <a:masterClrMapping/>
  </p:clrMapOvr>
  <p:transition spd="slow">
    <p:wipe dir="r"/>
  </p:transition>
</p:sld>
</file>

<file path=ppt/slides/slide1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165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C46633D-CD4B-921A-3BE1-50D09525C1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159718"/>
      </p:ext>
    </p:extLst>
  </p:cSld>
  <p:clrMapOvr>
    <a:masterClrMapping/>
  </p:clrMapOvr>
  <p:transition spd="slow">
    <p:wipe dir="r"/>
  </p:transition>
</p:sld>
</file>

<file path=ppt/slides/slide1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166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D2AC392-68DB-6B24-F5D8-76D14776F8C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7555542"/>
      </p:ext>
    </p:extLst>
  </p:cSld>
  <p:clrMapOvr>
    <a:masterClrMapping/>
  </p:clrMapOvr>
  <p:transition spd="slow">
    <p:wipe dir="r"/>
  </p:transition>
</p:sld>
</file>

<file path=ppt/slides/slide1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167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Textfeld 7"/>
          <p:cNvSpPr txBox="1"/>
          <p:nvPr/>
        </p:nvSpPr>
        <p:spPr>
          <a:xfrm>
            <a:off x="1980000" y="0"/>
            <a:ext cx="5184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CC00FF"/>
                </a:solidFill>
              </a:rPr>
              <a:t>Sojaöl </a:t>
            </a:r>
            <a:r>
              <a:rPr lang="de-DE" sz="2000" b="1" dirty="0">
                <a:solidFill>
                  <a:srgbClr val="FF0000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27BD3D11-5447-3790-2D83-272FC62978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1386861"/>
      </p:ext>
    </p:extLst>
  </p:cSld>
  <p:clrMapOvr>
    <a:masterClrMapping/>
  </p:clrMapOvr>
  <p:transition spd="slow">
    <p:wipe dir="r"/>
  </p:transition>
</p:sld>
</file>

<file path=ppt/slides/slide1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Sojaöl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766FC1DA-8116-0547-532A-71CA048A68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0347764"/>
      </p:ext>
    </p:extLst>
  </p:cSld>
  <p:clrMapOvr>
    <a:masterClrMapping/>
  </p:clrMapOvr>
  <p:transition spd="slow">
    <p:wipe dir="r"/>
  </p:transition>
</p:sld>
</file>

<file path=ppt/slides/slide1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169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Sojaöl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C7EF505-DE96-0742-40AF-FDB3022754B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9508262"/>
      </p:ext>
    </p:extLst>
  </p:cSld>
  <p:clrMapOvr>
    <a:masterClrMapping/>
  </p:clrMapOvr>
  <p:transition spd="slow">
    <p:wipe dir="r"/>
  </p:transition>
</p:sld>
</file>

<file path=ppt/slides/slide1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Sojaöl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622691E-F2A6-C30A-C095-CEBDE48ECC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3196857"/>
      </p:ext>
    </p:extLst>
  </p:cSld>
  <p:clrMapOvr>
    <a:masterClrMapping/>
  </p:clrMapOvr>
  <p:transition spd="slow">
    <p:wipe dir="r"/>
  </p:transition>
</p:sld>
</file>

<file path=ppt/slides/slide1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Sojaöl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C5E5B19-2F47-7D71-42D9-AC26C4B726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6601118"/>
      </p:ext>
    </p:extLst>
  </p:cSld>
  <p:clrMapOvr>
    <a:masterClrMapping/>
  </p:clrMapOvr>
  <p:transition spd="slow">
    <p:wipe dir="r"/>
  </p:transition>
</p:sld>
</file>

<file path=ppt/slides/slide1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Sojaöl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B801372-367B-399B-A501-BBAF79ACC9D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0105024"/>
      </p:ext>
    </p:extLst>
  </p:cSld>
  <p:clrMapOvr>
    <a:masterClrMapping/>
  </p:clrMapOvr>
  <p:transition spd="slow">
    <p:wipe dir="r"/>
  </p:transition>
</p:sld>
</file>

<file path=ppt/slides/slide1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C471287-A7E5-0F1A-C5D5-655A6DFF4C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5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891665"/>
      </p:ext>
    </p:extLst>
  </p:cSld>
  <p:clrMapOvr>
    <a:masterClrMapping/>
  </p:clrMapOvr>
  <p:transition spd="slow">
    <p:wipe dir="r"/>
  </p:transition>
</p:sld>
</file>

<file path=ppt/slides/slide1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C959710-BB21-7D57-EBFA-27F18A77DF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2925814"/>
      </p:ext>
    </p:extLst>
  </p:cSld>
  <p:clrMapOvr>
    <a:masterClrMapping/>
  </p:clrMapOvr>
  <p:transition spd="slow">
    <p:wipe dir="r"/>
  </p:transition>
</p:sld>
</file>

<file path=ppt/slides/slide1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1980000" y="0"/>
            <a:ext cx="5184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CC00FF"/>
                </a:solidFill>
              </a:rPr>
              <a:t>Rapsöl </a:t>
            </a:r>
            <a:r>
              <a:rPr lang="de-DE" sz="2000" b="1" dirty="0">
                <a:solidFill>
                  <a:srgbClr val="FF0000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D8C97CE-EE65-6095-41E9-B96726A5BD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8788566"/>
      </p:ext>
    </p:extLst>
  </p:cSld>
  <p:clrMapOvr>
    <a:masterClrMapping/>
  </p:clrMapOvr>
  <p:transition spd="slow">
    <p:wipe dir="r"/>
  </p:transition>
</p:sld>
</file>

<file path=ppt/slides/slide1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Rapsöl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D9F4D175-EB72-A7DB-BE99-2AB35079BBA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8905109"/>
      </p:ext>
    </p:extLst>
  </p:cSld>
  <p:clrMapOvr>
    <a:masterClrMapping/>
  </p:clrMapOvr>
  <p:transition spd="slow">
    <p:wipe dir="r"/>
  </p:transition>
</p:sld>
</file>

<file path=ppt/slides/slide1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177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Rapsöl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9E1B064-CE95-A494-5724-1EBEB9C5043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677550"/>
      </p:ext>
    </p:extLst>
  </p:cSld>
  <p:clrMapOvr>
    <a:masterClrMapping/>
  </p:clrMapOvr>
  <p:transition spd="slow">
    <p:wipe dir="r"/>
  </p:transition>
</p:sld>
</file>

<file path=ppt/slides/slide1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Rapsöl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1520D4FD-4328-6D17-C41B-6C373A0046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022373"/>
      </p:ext>
    </p:extLst>
  </p:cSld>
  <p:clrMapOvr>
    <a:masterClrMapping/>
  </p:clrMapOvr>
  <p:transition spd="slow">
    <p:wipe dir="r"/>
  </p:transition>
</p:sld>
</file>

<file path=ppt/slides/slide1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179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Rapsöl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E0730E3-F0EB-079C-531B-08B87E0A53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6439654"/>
      </p:ext>
    </p:extLst>
  </p:cSld>
  <p:clrMapOvr>
    <a:masterClrMapping/>
  </p:clrMapOvr>
  <p:transition spd="slow">
    <p:wipe dir="r"/>
  </p:transition>
</p:sld>
</file>

<file path=ppt/slides/slide1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Rapsöl</a:t>
            </a:r>
          </a:p>
          <a:p>
            <a:endParaRPr lang="de-DE" sz="2000" b="1" dirty="0"/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25F4F9E-9BEE-D43F-A11C-453273239C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0520175"/>
      </p:ext>
    </p:extLst>
  </p:cSld>
  <p:clrMapOvr>
    <a:masterClrMapping/>
  </p:clrMapOvr>
  <p:transition spd="slow">
    <p:wipe dir="r"/>
  </p:transition>
</p:sld>
</file>

<file path=ppt/slides/slide1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9F0FDAB-354A-36DD-6B3E-AD14DA7EB6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91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9925854"/>
      </p:ext>
    </p:extLst>
  </p:cSld>
  <p:clrMapOvr>
    <a:masterClrMapping/>
  </p:clrMapOvr>
  <p:transition spd="slow">
    <p:wipe dir="r"/>
  </p:transition>
</p:sld>
</file>

<file path=ppt/slides/slide1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BA028B8-CBAE-5E5D-0B9A-704E984F2D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59960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0698296"/>
      </p:ext>
    </p:extLst>
  </p:cSld>
  <p:clrMapOvr>
    <a:masterClrMapping/>
  </p:clrMapOvr>
  <p:transition spd="slow">
    <p:wipe dir="r"/>
  </p:transition>
</p:sld>
</file>

<file path=ppt/slides/slide1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Textfeld 7"/>
          <p:cNvSpPr txBox="1"/>
          <p:nvPr/>
        </p:nvSpPr>
        <p:spPr>
          <a:xfrm>
            <a:off x="1980000" y="0"/>
            <a:ext cx="5184000" cy="40011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r>
              <a:rPr lang="de-DE" sz="2000" b="1" dirty="0">
                <a:solidFill>
                  <a:srgbClr val="CC00FF"/>
                </a:solidFill>
              </a:rPr>
              <a:t>Sonnenblumenöl </a:t>
            </a:r>
            <a:r>
              <a:rPr lang="de-DE" sz="2000" b="1" dirty="0">
                <a:solidFill>
                  <a:srgbClr val="FF0000"/>
                </a:solidFill>
              </a:rPr>
              <a:t> </a:t>
            </a:r>
            <a:r>
              <a:rPr lang="de-DE" sz="2000" b="1" dirty="0"/>
              <a:t>- Verlauf </a:t>
            </a:r>
            <a:r>
              <a:rPr lang="de-DE" sz="1200" dirty="0"/>
              <a:t>der </a:t>
            </a:r>
            <a:r>
              <a:rPr lang="de-DE" sz="2000" b="1" dirty="0"/>
              <a:t>Schätzungen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9E11379-685D-6551-DA8A-55AE59C0CC4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540000"/>
            <a:ext cx="7560000" cy="62687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2715385"/>
      </p:ext>
    </p:extLst>
  </p:cSld>
  <p:clrMapOvr>
    <a:masterClrMapping/>
  </p:clrMapOvr>
  <p:transition spd="slow">
    <p:wipe dir="r"/>
  </p:transition>
</p:sld>
</file>

<file path=ppt/slides/slide1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184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Sonnenblumen</a:t>
            </a:r>
            <a:br>
              <a:rPr lang="de-DE" sz="2000" b="1" dirty="0">
                <a:solidFill>
                  <a:srgbClr val="CC00FF"/>
                </a:solidFill>
              </a:rPr>
            </a:br>
            <a:r>
              <a:rPr lang="de-DE" sz="2000" b="1" dirty="0">
                <a:solidFill>
                  <a:srgbClr val="CC00FF"/>
                </a:solidFill>
              </a:rPr>
              <a:t>- Öl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Erzeugung</a:t>
            </a:r>
            <a:endParaRPr lang="de-DE" sz="20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CC75B2C9-1EF5-DBB3-8AC2-263271D527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616247"/>
      </p:ext>
    </p:extLst>
  </p:cSld>
  <p:clrMapOvr>
    <a:masterClrMapping/>
  </p:clrMapOvr>
  <p:transition spd="slow">
    <p:wipe dir="r"/>
  </p:transition>
</p:sld>
</file>

<file path=ppt/slides/slide1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185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Sonnenblumen</a:t>
            </a:r>
            <a:br>
              <a:rPr lang="de-DE" sz="2000" b="1" dirty="0">
                <a:solidFill>
                  <a:srgbClr val="CC00FF"/>
                </a:solidFill>
              </a:rPr>
            </a:br>
            <a:r>
              <a:rPr lang="de-DE" sz="2000" b="1" dirty="0">
                <a:solidFill>
                  <a:srgbClr val="CC00FF"/>
                </a:solidFill>
              </a:rPr>
              <a:t>- Öl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Verbrauchs</a:t>
            </a:r>
            <a:endParaRPr lang="de-DE" sz="2000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FC974935-49F2-17BB-977C-109F8E3E90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5660688"/>
      </p:ext>
    </p:extLst>
  </p:cSld>
  <p:clrMapOvr>
    <a:masterClrMapping/>
  </p:clrMapOvr>
  <p:transition spd="slow">
    <p:wipe dir="r"/>
  </p:transition>
</p:sld>
</file>

<file path=ppt/slides/slide1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186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Sonnenblumen</a:t>
            </a:r>
            <a:br>
              <a:rPr lang="de-DE" sz="2000" b="1" dirty="0">
                <a:solidFill>
                  <a:srgbClr val="CC00FF"/>
                </a:solidFill>
              </a:rPr>
            </a:br>
            <a:r>
              <a:rPr lang="de-DE" sz="2000" b="1" dirty="0">
                <a:solidFill>
                  <a:srgbClr val="CC00FF"/>
                </a:solidFill>
              </a:rPr>
              <a:t>- Öl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Export</a:t>
            </a:r>
            <a:r>
              <a:rPr lang="de-DE" sz="1200" dirty="0"/>
              <a:t>s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E652210E-D84B-2F15-C4F6-5CEDED030DA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5357584"/>
      </p:ext>
    </p:extLst>
  </p:cSld>
  <p:clrMapOvr>
    <a:masterClrMapping/>
  </p:clrMapOvr>
  <p:transition spd="slow">
    <p:wipe dir="r"/>
  </p:transition>
</p:sld>
</file>

<file path=ppt/slides/slide1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187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Sonnenblumen</a:t>
            </a:r>
            <a:br>
              <a:rPr lang="de-DE" sz="2000" b="1" dirty="0">
                <a:solidFill>
                  <a:srgbClr val="CC00FF"/>
                </a:solidFill>
              </a:rPr>
            </a:br>
            <a:r>
              <a:rPr lang="de-DE" sz="2000" b="1" dirty="0">
                <a:solidFill>
                  <a:srgbClr val="CC00FF"/>
                </a:solidFill>
              </a:rPr>
              <a:t>- Öl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des</a:t>
            </a:r>
          </a:p>
          <a:p>
            <a:r>
              <a:rPr lang="de-DE" sz="2000" b="1" dirty="0"/>
              <a:t>Import</a:t>
            </a:r>
            <a:r>
              <a:rPr lang="de-DE" sz="1200" dirty="0"/>
              <a:t>s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E64EB4E-8A60-60EA-3A25-3045DCC0FB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4972120"/>
      </p:ext>
    </p:extLst>
  </p:cSld>
  <p:clrMapOvr>
    <a:masterClrMapping/>
  </p:clrMapOvr>
  <p:transition spd="slow">
    <p:wipe dir="r"/>
  </p:transition>
</p:sld>
</file>

<file path=ppt/slides/slide1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188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Textfeld 4"/>
          <p:cNvSpPr txBox="1"/>
          <p:nvPr/>
        </p:nvSpPr>
        <p:spPr>
          <a:xfrm>
            <a:off x="180000" y="2700000"/>
            <a:ext cx="1980000" cy="212365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endParaRPr lang="de-DE" sz="2000" b="1" dirty="0"/>
          </a:p>
          <a:p>
            <a:r>
              <a:rPr lang="de-DE" sz="2000" b="1" dirty="0">
                <a:solidFill>
                  <a:srgbClr val="CC00FF"/>
                </a:solidFill>
              </a:rPr>
              <a:t>Sonnenblumen</a:t>
            </a:r>
            <a:br>
              <a:rPr lang="de-DE" sz="2000" b="1" dirty="0">
                <a:solidFill>
                  <a:srgbClr val="CC00FF"/>
                </a:solidFill>
              </a:rPr>
            </a:br>
            <a:r>
              <a:rPr lang="de-DE" sz="2000" b="1" dirty="0">
                <a:solidFill>
                  <a:srgbClr val="CC00FF"/>
                </a:solidFill>
              </a:rPr>
              <a:t>- Öl</a:t>
            </a:r>
          </a:p>
          <a:p>
            <a:endParaRPr lang="de-DE" sz="2000" b="1" dirty="0"/>
          </a:p>
          <a:p>
            <a:r>
              <a:rPr lang="de-DE" sz="2000" b="1" dirty="0"/>
              <a:t>TOP 10</a:t>
            </a:r>
          </a:p>
          <a:p>
            <a:r>
              <a:rPr lang="de-DE" sz="1200" dirty="0"/>
              <a:t>der</a:t>
            </a:r>
          </a:p>
          <a:p>
            <a:r>
              <a:rPr lang="de-DE" sz="2000" b="1" dirty="0"/>
              <a:t>Endbestände</a:t>
            </a:r>
            <a:endParaRPr lang="de-DE" sz="1200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1DA202C-7FA6-7CC3-CC65-62098F089B1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60000" y="360000"/>
            <a:ext cx="6120000" cy="6479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4455817"/>
      </p:ext>
    </p:extLst>
  </p:cSld>
  <p:clrMapOvr>
    <a:masterClrMapping/>
  </p:clrMapOvr>
  <p:transition spd="slow">
    <p:wipe dir="r"/>
  </p:transition>
</p:sld>
</file>

<file path=ppt/slides/slide1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189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B65F240-CC06-ADB9-1247-8605817739B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1149931"/>
      </p:ext>
    </p:extLst>
  </p:cSld>
  <p:clrMapOvr>
    <a:masterClrMapping/>
  </p:clrMapOvr>
  <p:transition spd="slow">
    <p:wipe dir="r"/>
  </p:transition>
</p:sld>
</file>

<file path=ppt/slides/slide1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190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62B7885-6D61-2408-4B3F-104C4144D7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5066600"/>
      </p:ext>
    </p:extLst>
  </p:cSld>
  <p:clrMapOvr>
    <a:masterClrMapping/>
  </p:clrMapOvr>
  <p:transition spd="slow">
    <p:wipe dir="r"/>
  </p:transition>
</p:sld>
</file>

<file path=ppt/slides/slide1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191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F8BB20E-5035-9698-A304-12826BED14C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67403252"/>
      </p:ext>
    </p:extLst>
  </p:cSld>
  <p:clrMapOvr>
    <a:masterClrMapping/>
  </p:clrMapOvr>
  <p:transition spd="slow">
    <p:wipe dir="r"/>
  </p:transition>
</p:sld>
</file>

<file path=ppt/slides/slide1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192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A6695BA-54E2-43ED-696D-7F7149B9A5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3671695"/>
      </p:ext>
    </p:extLst>
  </p:cSld>
  <p:clrMapOvr>
    <a:masterClrMapping/>
  </p:clrMapOvr>
  <p:transition spd="slow">
    <p:wipe dir="r"/>
  </p:transition>
</p:sld>
</file>

<file path=ppt/slides/slide1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193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BF7CBF1D-4E03-6CF2-4D6F-420E2DCBEB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0767912"/>
      </p:ext>
    </p:extLst>
  </p:cSld>
  <p:clrMapOvr>
    <a:masterClrMapping/>
  </p:clrMapOvr>
  <p:transition spd="slow">
    <p:wipe dir="r"/>
  </p:transition>
</p:sld>
</file>

<file path=ppt/slides/slide1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194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AF97026-45E5-F2B8-7DCB-638DEB4377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3887557"/>
      </p:ext>
    </p:extLst>
  </p:cSld>
  <p:clrMapOvr>
    <a:masterClrMapping/>
  </p:clrMapOvr>
  <p:transition spd="slow">
    <p:wipe dir="r"/>
  </p:transition>
</p:sld>
</file>

<file path=ppt/slides/slide1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195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620AA550-D30E-2460-F7B7-41DB61F36A1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4514734"/>
      </p:ext>
    </p:extLst>
  </p:cSld>
  <p:clrMapOvr>
    <a:masterClrMapping/>
  </p:clrMapOvr>
  <p:transition spd="slow">
    <p:wipe dir="r"/>
  </p:transition>
</p:sld>
</file>

<file path=ppt/slides/slide1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196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8183F59-0B79-A69D-CA3B-BC771B0B51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0145244"/>
      </p:ext>
    </p:extLst>
  </p:cSld>
  <p:clrMapOvr>
    <a:masterClrMapping/>
  </p:clrMapOvr>
  <p:transition spd="slow">
    <p:wipe dir="r"/>
  </p:transition>
</p:sld>
</file>

<file path=ppt/slides/slide1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197</a:t>
            </a:fld>
            <a:endParaRPr lang="de-DE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98F896C4-7EAE-B2DC-10A1-CE65F2CB93A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1831134"/>
      </p:ext>
    </p:extLst>
  </p:cSld>
  <p:clrMapOvr>
    <a:masterClrMapping/>
  </p:clrMapOvr>
  <p:transition spd="slow">
    <p:wipe dir="r"/>
  </p:transition>
</p:sld>
</file>

<file path=ppt/slides/slide1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6" name="Rechteck 5"/>
          <p:cNvSpPr>
            <a:spLocks/>
          </p:cNvSpPr>
          <p:nvPr/>
        </p:nvSpPr>
        <p:spPr>
          <a:xfrm>
            <a:off x="805454" y="1221691"/>
            <a:ext cx="324000" cy="25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243CB2D-12E9-A5A4-91CE-F4AB2B553C7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3023780"/>
      </p:ext>
    </p:extLst>
  </p:cSld>
  <p:clrMapOvr>
    <a:masterClrMapping/>
  </p:clrMapOvr>
  <p:transition spd="slow">
    <p:wipe dir="r"/>
  </p:transition>
</p:sld>
</file>

<file path=ppt/slides/slide1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199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6" name="Rechteck 5"/>
          <p:cNvSpPr>
            <a:spLocks noChangeAspect="1"/>
          </p:cNvSpPr>
          <p:nvPr/>
        </p:nvSpPr>
        <p:spPr>
          <a:xfrm>
            <a:off x="750035" y="1265951"/>
            <a:ext cx="252000" cy="25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5DAFB1B-84C2-6C94-9815-BB9EB851F9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4274406"/>
      </p:ext>
    </p:extLst>
  </p:cSld>
  <p:clrMapOvr>
    <a:masterClrMapping/>
  </p:clrMapOvr>
  <p:transition spd="slow">
    <p:wipe dir="r"/>
  </p:transition>
</p:sld>
</file>

<file path=ppt/slides/slide2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Rechteck 4"/>
          <p:cNvSpPr>
            <a:spLocks/>
          </p:cNvSpPr>
          <p:nvPr/>
        </p:nvSpPr>
        <p:spPr>
          <a:xfrm>
            <a:off x="437101" y="2616989"/>
            <a:ext cx="252000" cy="180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E177CDC-0296-3F4D-060C-E9047CD914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4665403"/>
      </p:ext>
    </p:extLst>
  </p:cSld>
  <p:clrMapOvr>
    <a:masterClrMapping/>
  </p:clrMapOvr>
  <p:transition spd="slow">
    <p:wipe dir="r"/>
  </p:transition>
</p:sld>
</file>

<file path=ppt/slides/slide2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D69FF978-3232-22F8-B0A2-3C50F664A1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3932675"/>
      </p:ext>
    </p:extLst>
  </p:cSld>
  <p:clrMapOvr>
    <a:masterClrMapping/>
  </p:clrMapOvr>
  <p:transition spd="slow">
    <p:wipe dir="r"/>
  </p:transition>
</p:sld>
</file>

<file path=ppt/slides/slide2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37F169A-52BB-53A5-0689-35CA8F17E94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4808697"/>
      </p:ext>
    </p:extLst>
  </p:cSld>
  <p:clrMapOvr>
    <a:masterClrMapping/>
  </p:clrMapOvr>
  <p:transition spd="slow">
    <p:wipe dir="r"/>
  </p:transition>
</p:sld>
</file>

<file path=ppt/slides/slide2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9F12A9C-BA82-FA31-5039-C34ADDBB5C6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9000760"/>
      </p:ext>
    </p:extLst>
  </p:cSld>
  <p:clrMapOvr>
    <a:masterClrMapping/>
  </p:clrMapOvr>
  <p:transition spd="slow">
    <p:wipe dir="r"/>
  </p:transition>
</p:sld>
</file>

<file path=ppt/slides/slide2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2297F64-4724-4F71-F65D-8AC94F37165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214190"/>
      </p:ext>
    </p:extLst>
  </p:cSld>
  <p:clrMapOvr>
    <a:masterClrMapping/>
  </p:clrMapOvr>
  <p:transition spd="slow">
    <p:wipe dir="r"/>
  </p:transition>
</p:sld>
</file>

<file path=ppt/slides/slide2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2C1BFC4-7050-913C-1758-086E6481DB8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1888030"/>
      </p:ext>
    </p:extLst>
  </p:cSld>
  <p:clrMapOvr>
    <a:masterClrMapping/>
  </p:clrMapOvr>
  <p:transition spd="slow">
    <p:wipe dir="r"/>
  </p:transition>
</p:sld>
</file>

<file path=ppt/slides/slide2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C31C042-2AE3-A2DB-AC2D-5B732DD982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2583106"/>
      </p:ext>
    </p:extLst>
  </p:cSld>
  <p:clrMapOvr>
    <a:masterClrMapping/>
  </p:clrMapOvr>
  <p:transition spd="slow">
    <p:wipe dir="r"/>
  </p:transition>
</p:sld>
</file>

<file path=ppt/slides/slide2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207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2E5877B-D450-DD11-D181-13CFAA585F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2055964"/>
      </p:ext>
    </p:extLst>
  </p:cSld>
  <p:clrMapOvr>
    <a:masterClrMapping/>
  </p:clrMapOvr>
  <p:transition spd="slow">
    <p:wipe dir="r"/>
  </p:transition>
</p:sld>
</file>

<file path=ppt/slides/slide2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7963017-19E4-792A-6BAC-041C82DF624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8765692"/>
      </p:ext>
    </p:extLst>
  </p:cSld>
  <p:clrMapOvr>
    <a:masterClrMapping/>
  </p:clrMapOvr>
  <p:transition spd="slow">
    <p:wipe dir="r"/>
  </p:transition>
</p:sld>
</file>

<file path=ppt/slides/slide2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209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2232A65-8817-4CF2-9B59-55FC79F836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7010879"/>
      </p:ext>
    </p:extLst>
  </p:cSld>
  <p:clrMapOvr>
    <a:masterClrMapping/>
  </p:clrMapOvr>
  <p:transition spd="slow">
    <p:wipe dir="r"/>
  </p:transition>
</p:sld>
</file>

<file path=ppt/slides/slide2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F02CD1DB-D869-B846-69ED-834F957DC69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4609963"/>
      </p:ext>
    </p:extLst>
  </p:cSld>
  <p:clrMapOvr>
    <a:masterClrMapping/>
  </p:clrMapOvr>
  <p:transition spd="slow">
    <p:wipe dir="r"/>
  </p:transition>
</p:sld>
</file>

<file path=ppt/slides/slide2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2A0E15B-E1C3-14E1-B155-8A6F623EAC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8370882"/>
      </p:ext>
    </p:extLst>
  </p:cSld>
  <p:clrMapOvr>
    <a:masterClrMapping/>
  </p:clrMapOvr>
  <p:transition spd="slow">
    <p:wipe dir="r"/>
  </p:transition>
</p:sld>
</file>

<file path=ppt/slides/slide2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D67A692-AB19-FE9B-58D2-F30E609BE4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1641636"/>
      </p:ext>
    </p:extLst>
  </p:cSld>
  <p:clrMapOvr>
    <a:masterClrMapping/>
  </p:clrMapOvr>
  <p:transition spd="slow">
    <p:wipe dir="r"/>
  </p:transition>
</p:sld>
</file>

<file path=ppt/slides/slide2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71F71765-83E2-3F4A-5ACE-2CCA611854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8413323"/>
      </p:ext>
    </p:extLst>
  </p:cSld>
  <p:clrMapOvr>
    <a:masterClrMapping/>
  </p:clrMapOvr>
  <p:transition spd="slow">
    <p:wipe dir="r"/>
  </p:transition>
</p:sld>
</file>

<file path=ppt/slides/slide2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B6153BD6-7E8E-80E0-C843-69628674C7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8023651"/>
      </p:ext>
    </p:extLst>
  </p:cSld>
  <p:clrMapOvr>
    <a:masterClrMapping/>
  </p:clrMapOvr>
  <p:transition spd="slow">
    <p:wipe dir="r"/>
  </p:transition>
</p:sld>
</file>

<file path=ppt/slides/slide2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2BB67D5-F389-FFCF-F214-4F7FD2EAC4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810989"/>
      </p:ext>
    </p:extLst>
  </p:cSld>
  <p:clrMapOvr>
    <a:masterClrMapping/>
  </p:clrMapOvr>
  <p:transition spd="slow">
    <p:wipe dir="r"/>
  </p:transition>
</p:sld>
</file>

<file path=ppt/slides/slide2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5D9223F-EC35-C92F-9B73-9CA8F74EF0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8804497"/>
      </p:ext>
    </p:extLst>
  </p:cSld>
  <p:clrMapOvr>
    <a:masterClrMapping/>
  </p:clrMapOvr>
  <p:transition spd="slow">
    <p:wipe dir="r"/>
  </p:transition>
</p:sld>
</file>

<file path=ppt/slides/slide2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217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3B94F46-78BF-E405-E686-8C292767074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4893522"/>
      </p:ext>
    </p:extLst>
  </p:cSld>
  <p:clrMapOvr>
    <a:masterClrMapping/>
  </p:clrMapOvr>
  <p:transition spd="slow">
    <p:wipe dir="r"/>
  </p:transition>
</p:sld>
</file>

<file path=ppt/slides/slide2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68F8EC8-B964-798F-C84C-143D035F5D4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5363617"/>
      </p:ext>
    </p:extLst>
  </p:cSld>
  <p:clrMapOvr>
    <a:masterClrMapping/>
  </p:clrMapOvr>
  <p:transition spd="slow">
    <p:wipe dir="r"/>
  </p:transition>
</p:sld>
</file>

<file path=ppt/slides/slide2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219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21A9C6C-4327-8E4B-C636-D1CA82021F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7524716"/>
      </p:ext>
    </p:extLst>
  </p:cSld>
  <p:clrMapOvr>
    <a:masterClrMapping/>
  </p:clrMapOvr>
  <p:transition spd="slow">
    <p:wipe dir="r"/>
  </p:transition>
</p:sld>
</file>

<file path=ppt/slides/slide2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007DFF0-BC91-9431-55BE-A3FA61D86D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9791847"/>
      </p:ext>
    </p:extLst>
  </p:cSld>
  <p:clrMapOvr>
    <a:masterClrMapping/>
  </p:clrMapOvr>
  <p:transition spd="slow">
    <p:wipe dir="r"/>
  </p:transition>
</p:sld>
</file>

<file path=ppt/slides/slide2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6FB11415-1298-1232-76D9-68065500227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0617916"/>
      </p:ext>
    </p:extLst>
  </p:cSld>
  <p:clrMapOvr>
    <a:masterClrMapping/>
  </p:clrMapOvr>
  <p:transition spd="slow">
    <p:wipe dir="r"/>
  </p:transition>
</p:sld>
</file>

<file path=ppt/slides/slide2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1880000"/>
            <a:ext cx="8640000" cy="5402109"/>
          </a:xfrm>
          <a:prstGeom prst="rect">
            <a:avLst/>
          </a:prstGeom>
        </p:spPr>
      </p:pic>
      <p:pic>
        <p:nvPicPr>
          <p:cNvPr id="5" name="Grafik 4">
            <a:extLst>
              <a:ext uri="{FF2B5EF4-FFF2-40B4-BE49-F238E27FC236}">
                <a16:creationId xmlns:a16="http://schemas.microsoft.com/office/drawing/2014/main" id="{BD56EB2E-1306-3310-5A76-FC12CD8F4FF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6364924"/>
      </p:ext>
    </p:extLst>
  </p:cSld>
  <p:clrMapOvr>
    <a:masterClrMapping/>
  </p:clrMapOvr>
  <p:transition spd="slow">
    <p:wipe dir="r"/>
  </p:transition>
</p:sld>
</file>

<file path=ppt/slides/slide2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228FC451-2BF7-C75E-E2D3-C4B44BF631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8422623"/>
      </p:ext>
    </p:extLst>
  </p:cSld>
  <p:clrMapOvr>
    <a:masterClrMapping/>
  </p:clrMapOvr>
  <p:transition spd="slow">
    <p:wipe dir="r"/>
  </p:transition>
</p:sld>
</file>

<file path=ppt/slides/slide2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3320000"/>
            <a:ext cx="9000000" cy="3558140"/>
          </a:xfrm>
          <a:prstGeom prst="rect">
            <a:avLst/>
          </a:prstGeom>
        </p:spPr>
      </p:pic>
      <p:pic>
        <p:nvPicPr>
          <p:cNvPr id="3" name="Grafik 2">
            <a:extLst>
              <a:ext uri="{FF2B5EF4-FFF2-40B4-BE49-F238E27FC236}">
                <a16:creationId xmlns:a16="http://schemas.microsoft.com/office/drawing/2014/main" id="{4566831A-CB06-F8BE-E003-800B9E3D3D6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338802"/>
      </p:ext>
    </p:extLst>
  </p:cSld>
  <p:clrMapOvr>
    <a:masterClrMapping/>
  </p:clrMapOvr>
  <p:transition spd="slow">
    <p:wipe dir="r"/>
  </p:transition>
</p:sld>
</file>

<file path=ppt/slides/slide2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3D57567-F7A2-496C-1B99-2C47E574C4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6445537"/>
      </p:ext>
    </p:extLst>
  </p:cSld>
  <p:clrMapOvr>
    <a:masterClrMapping/>
  </p:clrMapOvr>
  <p:transition spd="slow">
    <p:wipe dir="r"/>
  </p:transition>
</p:sld>
</file>

<file path=ppt/slides/slide2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11CE4B5-E50C-89DF-A53D-DF3A676EDBF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8571395"/>
      </p:ext>
    </p:extLst>
  </p:cSld>
  <p:clrMapOvr>
    <a:masterClrMapping/>
  </p:clrMapOvr>
  <p:transition spd="slow">
    <p:wipe dir="r"/>
  </p:transition>
</p:sld>
</file>

<file path=ppt/slides/slide2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227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561AC4C-1EFD-7B87-5B17-25F20B39225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4245135"/>
      </p:ext>
    </p:extLst>
  </p:cSld>
  <p:clrMapOvr>
    <a:masterClrMapping/>
  </p:clrMapOvr>
  <p:transition spd="slow">
    <p:wipe dir="r"/>
  </p:transition>
</p:sld>
</file>

<file path=ppt/slides/slide2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228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2B2A453-BFE5-253B-D4B6-D8362240FEC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7699987"/>
      </p:ext>
    </p:extLst>
  </p:cSld>
  <p:clrMapOvr>
    <a:masterClrMapping/>
  </p:clrMapOvr>
  <p:transition spd="slow">
    <p:wipe dir="r"/>
  </p:transition>
</p:sld>
</file>

<file path=ppt/slides/slide2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229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568E378-1316-0CC5-947C-1C51521611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601869"/>
      </p:ext>
    </p:extLst>
  </p:cSld>
  <p:clrMapOvr>
    <a:masterClrMapping/>
  </p:clrMapOvr>
  <p:transition spd="slow">
    <p:wipe dir="r"/>
  </p:transition>
</p:sld>
</file>

<file path=ppt/slides/slide2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230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65F87AC5-6D13-2688-B7D1-02B87B574EE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2966274"/>
      </p:ext>
    </p:extLst>
  </p:cSld>
  <p:clrMapOvr>
    <a:masterClrMapping/>
  </p:clrMapOvr>
  <p:transition spd="slow">
    <p:wipe dir="r"/>
  </p:transition>
</p:sld>
</file>

<file path=ppt/slides/slide2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231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2713732A-33A9-01AE-3A71-3008197B350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0439630"/>
      </p:ext>
    </p:extLst>
  </p:cSld>
  <p:clrMapOvr>
    <a:masterClrMapping/>
  </p:clrMapOvr>
  <p:transition spd="slow">
    <p:wipe dir="r"/>
  </p:transition>
</p:sld>
</file>

<file path=ppt/slides/slide2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232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96CF6B1-C150-82B2-05CD-A2561C497F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4977655"/>
      </p:ext>
    </p:extLst>
  </p:cSld>
  <p:clrMapOvr>
    <a:masterClrMapping/>
  </p:clrMapOvr>
  <p:transition spd="slow">
    <p:wipe dir="r"/>
  </p:transition>
</p:sld>
</file>

<file path=ppt/slides/slide2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233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AAB93A1F-D7FA-A103-1BED-FDF9083CC04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80000"/>
            <a:ext cx="8640000" cy="664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3228216"/>
      </p:ext>
    </p:extLst>
  </p:cSld>
  <p:clrMapOvr>
    <a:masterClrMapping/>
  </p:clrMapOvr>
  <p:transition spd="slow">
    <p:wipe dir="r"/>
  </p:transition>
</p:sld>
</file>

<file path=ppt/slides/slide2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234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555E8FF3-6091-3536-84E5-6DA8BE2D57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720000"/>
            <a:ext cx="8640000" cy="6137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4863932"/>
      </p:ext>
    </p:extLst>
  </p:cSld>
  <p:clrMapOvr>
    <a:masterClrMapping/>
  </p:clrMapOvr>
  <p:transition spd="slow">
    <p:wipe dir="r"/>
  </p:transition>
</p:sld>
</file>

<file path=ppt/slides/slide2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235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5FBB0FC-DD15-E95F-EF84-8AD90864DB9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1080000"/>
            <a:ext cx="8640000" cy="5275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7598387"/>
      </p:ext>
    </p:extLst>
  </p:cSld>
  <p:clrMapOvr>
    <a:masterClrMapping/>
  </p:clrMapOvr>
  <p:transition spd="slow">
    <p:wipe dir="r"/>
  </p:transition>
</p:sld>
</file>

<file path=ppt/slides/slide2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236</a:t>
            </a:fld>
            <a:endParaRPr lang="de-DE" dirty="0"/>
          </a:p>
        </p:txBody>
      </p:sp>
      <p:sp>
        <p:nvSpPr>
          <p:cNvPr id="7" name="Abgerundetes Rechteck 6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B77A07A-A6B3-E818-543C-2DA5533D60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000" y="2520000"/>
            <a:ext cx="8640000" cy="3788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9587770"/>
      </p:ext>
    </p:extLst>
  </p:cSld>
  <p:clrMapOvr>
    <a:masterClrMapping/>
  </p:clrMapOvr>
  <p:transition spd="slow">
    <p:wipe dir="r"/>
  </p:transition>
</p:sld>
</file>

<file path=ppt/slides/slide2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237</a:t>
            </a:fld>
            <a:endParaRPr lang="de-DE" dirty="0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Welt</a:t>
            </a:r>
            <a:r>
              <a:rPr lang="de-DE" dirty="0">
                <a:solidFill>
                  <a:srgbClr val="0000FF"/>
                </a:solidFill>
              </a:rPr>
              <a:t>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805A4B30-0267-62F9-4C3D-74B16591296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5412542"/>
      </p:ext>
    </p:extLst>
  </p:cSld>
  <p:clrMapOvr>
    <a:masterClrMapping/>
  </p:clrMapOvr>
  <p:transition spd="slow">
    <p:wipe dir="r"/>
  </p:transition>
</p:sld>
</file>

<file path=ppt/slides/slide2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238</a:t>
            </a:fld>
            <a:endParaRPr lang="de-DE" dirty="0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EU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  <a:endParaRPr lang="de-DE" sz="1400" dirty="0"/>
          </a:p>
        </p:txBody>
      </p:sp>
      <p:sp>
        <p:nvSpPr>
          <p:cNvPr id="8" name="Abgerundetes Rechteck 7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5" name="Rechteck 4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5</a:t>
            </a:r>
            <a:r>
              <a:rPr lang="de-DE" dirty="0"/>
              <a:t>   </a:t>
            </a:r>
            <a:r>
              <a:rPr lang="de-DE" sz="1400" dirty="0"/>
              <a:t>(ca. 98,7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FA06D5A-BD44-CAEC-8F7C-F711745448F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7609917"/>
      </p:ext>
    </p:extLst>
  </p:cSld>
  <p:clrMapOvr>
    <a:masterClrMapping/>
  </p:clrMapOvr>
  <p:transition spd="slow">
    <p:wipe dir="r"/>
  </p:transition>
</p:sld>
</file>

<file path=ppt/slides/slide2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239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Argentinien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10</a:t>
            </a:r>
            <a:r>
              <a:rPr lang="de-DE" dirty="0"/>
              <a:t>   </a:t>
            </a:r>
            <a:r>
              <a:rPr lang="de-DE" sz="1400" dirty="0"/>
              <a:t>(ca. 32,6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2F0FE6E-ED64-A666-E2D9-F61C4F92222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8378238"/>
      </p:ext>
    </p:extLst>
  </p:cSld>
  <p:clrMapOvr>
    <a:masterClrMapping/>
  </p:clrMapOvr>
  <p:transition spd="slow">
    <p:wipe dir="r"/>
  </p:transition>
</p:sld>
</file>

<file path=ppt/slides/slide2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240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Australien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12</a:t>
            </a:r>
            <a:r>
              <a:rPr lang="de-DE" dirty="0"/>
              <a:t>   </a:t>
            </a:r>
            <a:r>
              <a:rPr lang="de-DE" sz="1400" dirty="0"/>
              <a:t>(ca. 30,6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0F3F80C-5165-C6C8-F528-185D6400E0C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281157"/>
      </p:ext>
    </p:extLst>
  </p:cSld>
  <p:clrMapOvr>
    <a:masterClrMapping/>
  </p:clrMapOvr>
  <p:transition spd="slow">
    <p:wipe dir="r"/>
  </p:transition>
</p:sld>
</file>

<file path=ppt/slides/slide2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241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Brasilien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6</a:t>
            </a:r>
            <a:r>
              <a:rPr lang="de-DE" dirty="0"/>
              <a:t>   </a:t>
            </a:r>
            <a:r>
              <a:rPr lang="de-DE" sz="1400" dirty="0"/>
              <a:t>(ca. 55,8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2E283ECA-5B17-7756-DF72-989C00799C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3250662"/>
      </p:ext>
    </p:extLst>
  </p:cSld>
  <p:clrMapOvr>
    <a:masterClrMapping/>
  </p:clrMapOvr>
  <p:transition spd="slow">
    <p:wipe dir="r"/>
  </p:transition>
</p:sld>
</file>

<file path=ppt/slides/slide2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242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China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4</a:t>
            </a:r>
            <a:r>
              <a:rPr lang="de-DE" dirty="0"/>
              <a:t>   </a:t>
            </a:r>
            <a:r>
              <a:rPr lang="de-DE" sz="1400" dirty="0"/>
              <a:t>(ca. 119,5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4215E388-9708-FF25-641A-49367733F5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801284"/>
      </p:ext>
    </p:extLst>
  </p:cSld>
  <p:clrMapOvr>
    <a:masterClrMapping/>
  </p:clrMapOvr>
  <p:transition spd="slow">
    <p:wipe dir="r"/>
  </p:transition>
</p:sld>
</file>

<file path=ppt/slides/slide2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243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Indien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2</a:t>
            </a:r>
            <a:r>
              <a:rPr lang="de-DE" dirty="0"/>
              <a:t>   </a:t>
            </a:r>
            <a:r>
              <a:rPr lang="de-DE" sz="1400" dirty="0"/>
              <a:t>(ca. 155,4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F34052CA-0816-B744-7968-F25C968195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9616903"/>
      </p:ext>
    </p:extLst>
  </p:cSld>
  <p:clrMapOvr>
    <a:masterClrMapping/>
  </p:clrMapOvr>
  <p:transition spd="slow">
    <p:wipe dir="r"/>
  </p:transition>
</p:sld>
</file>

<file path=ppt/slides/slide2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244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Indonesien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14</a:t>
            </a:r>
            <a:r>
              <a:rPr lang="de-DE" dirty="0"/>
              <a:t>  </a:t>
            </a:r>
            <a:r>
              <a:rPr lang="de-DE" sz="1400" dirty="0"/>
              <a:t>(ca. 26,3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9479E3C6-9F06-CCA2-82B6-C07273A9ADC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2806891"/>
      </p:ext>
    </p:extLst>
  </p:cSld>
  <p:clrMapOvr>
    <a:masterClrMapping/>
  </p:clrMapOvr>
  <p:transition spd="slow">
    <p:wipe dir="r"/>
  </p:transition>
</p:sld>
</file>

<file path=ppt/slides/slide2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245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Kanada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7</a:t>
            </a:r>
            <a:r>
              <a:rPr lang="de-DE" dirty="0"/>
              <a:t>   </a:t>
            </a:r>
            <a:r>
              <a:rPr lang="de-DE" sz="1400" dirty="0"/>
              <a:t>(ca. 38,2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F350C5C1-3C17-8471-5B81-AAF235DF65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1006758"/>
      </p:ext>
    </p:extLst>
  </p:cSld>
  <p:clrMapOvr>
    <a:masterClrMapping/>
  </p:clrMapOvr>
  <p:transition spd="slow">
    <p:wipe dir="r"/>
  </p:transition>
</p:sld>
</file>

<file path=ppt/slides/slide2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246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Kasachstan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13</a:t>
            </a:r>
            <a:r>
              <a:rPr lang="de-DE" dirty="0"/>
              <a:t>   </a:t>
            </a:r>
            <a:r>
              <a:rPr lang="de-DE" sz="1400" dirty="0"/>
              <a:t>(ca. 29,6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D3F80A1-685C-87DB-E823-FE6489B1AB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9534773"/>
      </p:ext>
    </p:extLst>
  </p:cSld>
  <p:clrMapOvr>
    <a:masterClrMapping/>
  </p:clrMapOvr>
  <p:transition spd="slow">
    <p:wipe dir="r"/>
  </p:transition>
</p:sld>
</file>

<file path=ppt/slides/slide2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247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Malaysia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116</a:t>
            </a:r>
            <a:r>
              <a:rPr lang="de-DE" dirty="0"/>
              <a:t>  </a:t>
            </a:r>
            <a:r>
              <a:rPr lang="de-DE" sz="1400" dirty="0"/>
              <a:t>(ca. 0,8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46E5DDE-FAA5-6F14-01F0-C50EA9F2A6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9427579"/>
      </p:ext>
    </p:extLst>
  </p:cSld>
  <p:clrMapOvr>
    <a:masterClrMapping/>
  </p:clrMapOvr>
  <p:transition spd="slow">
    <p:wipe dir="r"/>
  </p:transition>
</p:sld>
</file>

<file path=ppt/slides/slide2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248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Mexiko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16</a:t>
            </a:r>
            <a:r>
              <a:rPr lang="de-DE" dirty="0"/>
              <a:t>   </a:t>
            </a:r>
            <a:r>
              <a:rPr lang="de-DE" sz="1400" dirty="0"/>
              <a:t>(ca. 20,1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50798CDE-C67D-9A39-7BD4-691FCE2DB96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922947"/>
      </p:ext>
    </p:extLst>
  </p:cSld>
  <p:clrMapOvr>
    <a:masterClrMapping/>
  </p:clrMapOvr>
  <p:transition spd="slow">
    <p:wipe dir="r"/>
  </p:transition>
</p:sld>
</file>

<file path=ppt/slides/slide2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249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Nigeria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8</a:t>
            </a:r>
            <a:r>
              <a:rPr lang="de-DE" dirty="0"/>
              <a:t>   </a:t>
            </a:r>
            <a:r>
              <a:rPr lang="de-DE" sz="1400" dirty="0"/>
              <a:t>(ca. 35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09F1D26E-C4F5-0C3F-64A2-54395784B6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4296135"/>
      </p:ext>
    </p:extLst>
  </p:cSld>
  <p:clrMapOvr>
    <a:masterClrMapping/>
  </p:clrMapOvr>
  <p:transition spd="slow">
    <p:wipe dir="r"/>
  </p:transition>
</p:sld>
</file>

<file path=ppt/slides/slide2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250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Pakistan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11</a:t>
            </a:r>
            <a:r>
              <a:rPr lang="de-DE" dirty="0"/>
              <a:t>   </a:t>
            </a:r>
            <a:r>
              <a:rPr lang="de-DE" sz="1400" dirty="0"/>
              <a:t>(ca. 30,9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6AC3DF9-1F28-46B4-1EBA-9338F2A4D1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445981"/>
      </p:ext>
    </p:extLst>
  </p:cSld>
  <p:clrMapOvr>
    <a:masterClrMapping/>
  </p:clrMapOvr>
  <p:transition spd="slow">
    <p:wipe dir="r"/>
  </p:transition>
</p:sld>
</file>

<file path=ppt/slides/slide2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251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Paraguay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50</a:t>
            </a:r>
            <a:r>
              <a:rPr lang="de-DE" dirty="0"/>
              <a:t>   </a:t>
            </a:r>
            <a:r>
              <a:rPr lang="de-DE" sz="1400" dirty="0"/>
              <a:t>(ca. 4,7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3E72ADCA-16A0-2CEE-601A-4C397BBECBB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6590814"/>
      </p:ext>
    </p:extLst>
  </p:cSld>
  <p:clrMapOvr>
    <a:masterClrMapping/>
  </p:clrMapOvr>
  <p:transition spd="slow">
    <p:wipe dir="r"/>
  </p:transition>
</p:sld>
</file>

<file path=ppt/slides/slide2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252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Philippinen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45</a:t>
            </a:r>
            <a:r>
              <a:rPr lang="de-DE" dirty="0"/>
              <a:t>   </a:t>
            </a:r>
            <a:r>
              <a:rPr lang="de-DE" sz="1400" dirty="0"/>
              <a:t>(ca. 5,6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A79D9F6A-7F2A-B333-30EE-2E7C636921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9530971"/>
      </p:ext>
    </p:extLst>
  </p:cSld>
  <p:clrMapOvr>
    <a:masterClrMapping/>
  </p:clrMapOvr>
  <p:transition spd="slow">
    <p:wipe dir="r"/>
  </p:transition>
</p:sld>
</file>

<file path=ppt/slides/slide2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253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Russland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3</a:t>
            </a:r>
            <a:r>
              <a:rPr lang="de-DE" dirty="0"/>
              <a:t>   </a:t>
            </a:r>
            <a:r>
              <a:rPr lang="de-DE" sz="1400" dirty="0"/>
              <a:t>(ca. 121,6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790011B8-0122-53BB-3CEE-1FD8EB4948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0302640"/>
      </p:ext>
    </p:extLst>
  </p:cSld>
  <p:clrMapOvr>
    <a:masterClrMapping/>
  </p:clrMapOvr>
  <p:transition spd="slow">
    <p:wipe dir="r"/>
  </p:transition>
</p:sld>
</file>

<file path=ppt/slides/slide2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254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Thailand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19</a:t>
            </a:r>
            <a:r>
              <a:rPr lang="de-DE" dirty="0"/>
              <a:t>   </a:t>
            </a:r>
            <a:r>
              <a:rPr lang="de-DE" sz="1400" dirty="0"/>
              <a:t>(ca. 16,8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D2576AE9-8DD7-EAF5-9E5D-DC96978973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9310034"/>
      </p:ext>
    </p:extLst>
  </p:cSld>
  <p:clrMapOvr>
    <a:masterClrMapping/>
  </p:clrMapOvr>
  <p:transition spd="slow">
    <p:wipe dir="r"/>
  </p:transition>
</p:sld>
</file>

<file path=ppt/slides/slide2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255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Türkei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17</a:t>
            </a:r>
            <a:r>
              <a:rPr lang="de-DE" dirty="0"/>
              <a:t>   </a:t>
            </a:r>
            <a:r>
              <a:rPr lang="de-DE" sz="1400" dirty="0"/>
              <a:t>(ca. 19,6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9F7D36F1-755D-5371-33F3-AAD97C1E56C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5932157"/>
      </p:ext>
    </p:extLst>
  </p:cSld>
  <p:clrMapOvr>
    <a:masterClrMapping/>
  </p:clrMapOvr>
  <p:transition spd="slow">
    <p:wipe dir="r"/>
  </p:transition>
</p:sld>
</file>

<file path=ppt/slides/slide2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256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Ukraine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9</a:t>
            </a:r>
            <a:r>
              <a:rPr lang="de-DE" dirty="0"/>
              <a:t>  </a:t>
            </a:r>
            <a:r>
              <a:rPr lang="de-DE" sz="1400" dirty="0"/>
              <a:t>(ca. 32,9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CA165046-A296-7026-3D4C-D1DA4B37E4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5861496"/>
      </p:ext>
    </p:extLst>
  </p:cSld>
  <p:clrMapOvr>
    <a:masterClrMapping/>
  </p:clrMapOvr>
  <p:transition spd="slow">
    <p:wipe dir="r"/>
  </p:transition>
</p:sld>
</file>

<file path=ppt/slides/slide2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257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USA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3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3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1</a:t>
            </a:r>
            <a:r>
              <a:rPr lang="de-DE" dirty="0"/>
              <a:t>   </a:t>
            </a:r>
            <a:r>
              <a:rPr lang="de-DE" sz="1400" dirty="0"/>
              <a:t>(ca. 157,7 Mio. ha von 1.387 Mio. ha Welt-Ackerfläche)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188343C1-36FC-B0FE-5CC4-30E2A03BD14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1590325"/>
      </p:ext>
    </p:extLst>
  </p:cSld>
  <p:clrMapOvr>
    <a:masterClrMapping/>
  </p:clrMapOvr>
  <p:transition spd="slow">
    <p:wipe dir="r"/>
  </p:transition>
</p:sld>
</file>

<file path=ppt/slides/slide2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258</a:t>
            </a:fld>
            <a:endParaRPr lang="de-DE"/>
          </a:p>
        </p:txBody>
      </p:sp>
      <p:sp>
        <p:nvSpPr>
          <p:cNvPr id="7" name="Rechteck 6"/>
          <p:cNvSpPr/>
          <p:nvPr/>
        </p:nvSpPr>
        <p:spPr>
          <a:xfrm>
            <a:off x="1836000" y="108000"/>
            <a:ext cx="5400000" cy="3600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de-DE" b="1" dirty="0">
                <a:solidFill>
                  <a:srgbClr val="0000FF"/>
                </a:solidFill>
              </a:rPr>
              <a:t>Uruguay </a:t>
            </a:r>
            <a:r>
              <a:rPr lang="de-DE" dirty="0"/>
              <a:t>- </a:t>
            </a:r>
            <a:r>
              <a:rPr lang="de-DE" sz="1400" dirty="0"/>
              <a:t>Entwicklung der </a:t>
            </a:r>
            <a:r>
              <a:rPr lang="de-DE" b="1" dirty="0">
                <a:solidFill>
                  <a:srgbClr val="0000FF"/>
                </a:solidFill>
              </a:rPr>
              <a:t>Ernteflächen</a:t>
            </a:r>
          </a:p>
        </p:txBody>
      </p:sp>
      <p:sp>
        <p:nvSpPr>
          <p:cNvPr id="6" name="Abgerundetes Rechteck 5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sp>
        <p:nvSpPr>
          <p:cNvPr id="8" name="Rechteck 7"/>
          <p:cNvSpPr/>
          <p:nvPr/>
        </p:nvSpPr>
        <p:spPr>
          <a:xfrm>
            <a:off x="1836000" y="360000"/>
            <a:ext cx="540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b="1" dirty="0" err="1">
                <a:solidFill>
                  <a:srgbClr val="0000FF"/>
                </a:solidFill>
              </a:rPr>
              <a:t>No</a:t>
            </a:r>
            <a:r>
              <a:rPr lang="de-DE" b="1" dirty="0">
                <a:solidFill>
                  <a:srgbClr val="0000FF"/>
                </a:solidFill>
              </a:rPr>
              <a:t>. 85</a:t>
            </a:r>
            <a:r>
              <a:rPr lang="de-DE" dirty="0"/>
              <a:t>  </a:t>
            </a:r>
            <a:r>
              <a:rPr lang="de-DE" sz="1400" dirty="0"/>
              <a:t>(ca. 2,0 Mio. ha von 1.387 Mio. ha Welt-Ackerfläche)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02DB79DB-D7B8-19B0-2E52-9E049B7822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40000" y="720000"/>
            <a:ext cx="7200000" cy="5971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4924190"/>
      </p:ext>
    </p:extLst>
  </p:cSld>
  <p:clrMapOvr>
    <a:masterClrMapping/>
  </p:clrMapOvr>
  <p:transition spd="slow">
    <p:wipe dir="r"/>
  </p:transition>
</p:sld>
</file>

<file path=ppt/slides/slide2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259</a:t>
            </a:fld>
            <a:endParaRPr lang="de-DE"/>
          </a:p>
        </p:txBody>
      </p:sp>
      <p:sp>
        <p:nvSpPr>
          <p:cNvPr id="4" name="Abgerundetes Rechteck 3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00" y="1260000"/>
            <a:ext cx="9000000" cy="55421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40382332"/>
      </p:ext>
    </p:extLst>
  </p:cSld>
  <p:clrMapOvr>
    <a:masterClrMapping/>
  </p:clrMapOvr>
  <p:transition spd="slow">
    <p:wipe dir="r"/>
  </p:transition>
</p:sld>
</file>

<file path=ppt/slides/slide2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Grafik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8000" y="2520000"/>
            <a:ext cx="9000000" cy="4338947"/>
          </a:xfrm>
          <a:prstGeom prst="rect">
            <a:avLst/>
          </a:prstGeom>
        </p:spPr>
      </p:pic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260</a:t>
            </a:fld>
            <a:endParaRPr lang="de-DE"/>
          </a:p>
        </p:txBody>
      </p:sp>
      <p:sp>
        <p:nvSpPr>
          <p:cNvPr id="5" name="Abgerundetes Rechteck 4">
            <a:hlinkClick r:id="rId3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3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</p:spTree>
    <p:extLst>
      <p:ext uri="{BB962C8B-B14F-4D97-AF65-F5344CB8AC3E}">
        <p14:creationId xmlns:p14="http://schemas.microsoft.com/office/powerpoint/2010/main" val="3549537389"/>
      </p:ext>
    </p:extLst>
  </p:cSld>
  <p:clrMapOvr>
    <a:masterClrMapping/>
  </p:clrMapOvr>
  <p:transition spd="slow">
    <p:wipe dir="r"/>
  </p:transition>
</p:sld>
</file>

<file path=ppt/slides/slide2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17EEEB-D1EE-4E47-87C0-6771D1A400F8}" type="slidenum">
              <a:rPr lang="de-DE" smtClean="0"/>
              <a:pPr/>
              <a:t>261</a:t>
            </a:fld>
            <a:endParaRPr lang="de-DE"/>
          </a:p>
        </p:txBody>
      </p:sp>
      <p:sp>
        <p:nvSpPr>
          <p:cNvPr id="4" name="Abgerundetes Rechteck 3">
            <a:hlinkClick r:id="rId2" action="ppaction://hlinksldjump"/>
          </p:cNvPr>
          <p:cNvSpPr/>
          <p:nvPr/>
        </p:nvSpPr>
        <p:spPr>
          <a:xfrm>
            <a:off x="36000" y="36000"/>
            <a:ext cx="936000" cy="432000"/>
          </a:xfrm>
          <a:prstGeom prst="roundRect">
            <a:avLst/>
          </a:prstGeom>
          <a:gradFill flip="none" rotWithShape="1">
            <a:gsLst>
              <a:gs pos="0">
                <a:schemeClr val="bg1"/>
              </a:gs>
              <a:gs pos="80000">
                <a:schemeClr val="bg1"/>
              </a:gs>
              <a:gs pos="90000">
                <a:srgbClr val="FF0000"/>
              </a:gs>
              <a:gs pos="100000">
                <a:schemeClr val="bg1">
                  <a:lumMod val="65000"/>
                </a:schemeClr>
              </a:gs>
            </a:gsLst>
            <a:path path="rect">
              <a:fillToRect l="50000" t="50000" r="50000" b="50000"/>
            </a:path>
            <a:tileRect/>
          </a:gradFill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100" dirty="0">
                <a:solidFill>
                  <a:schemeClr val="tx1"/>
                </a:solidFill>
              </a:rPr>
              <a:t>&gt;&gt;&gt;  </a:t>
            </a:r>
            <a:r>
              <a:rPr lang="de-DE" sz="1100" dirty="0">
                <a:solidFill>
                  <a:schemeClr val="tx1"/>
                </a:solidFill>
                <a:hlinkClick r:id="rId2" action="ppaction://hlinksldjump"/>
              </a:rPr>
              <a:t>zum</a:t>
            </a:r>
            <a:br>
              <a:rPr lang="de-DE" sz="1100" dirty="0">
                <a:solidFill>
                  <a:schemeClr val="tx1"/>
                </a:solidFill>
              </a:rPr>
            </a:br>
            <a:r>
              <a:rPr lang="de-DE" sz="1100" dirty="0">
                <a:solidFill>
                  <a:schemeClr val="tx1"/>
                </a:solidFill>
              </a:rPr>
              <a:t>Hauptmenü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8DC36260-1DCF-465F-EC11-745077E7B8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000" y="2340000"/>
            <a:ext cx="9000000" cy="4430993"/>
          </a:xfrm>
          <a:prstGeom prst="rect">
            <a:avLst/>
          </a:prstGeom>
        </p:spPr>
      </p:pic>
      <p:sp>
        <p:nvSpPr>
          <p:cNvPr id="5" name="Textfeld 4">
            <a:extLst>
              <a:ext uri="{FF2B5EF4-FFF2-40B4-BE49-F238E27FC236}">
                <a16:creationId xmlns:a16="http://schemas.microsoft.com/office/drawing/2014/main" id="{86AFD57B-5883-8EE6-6FF1-1D1E9E02E0A2}"/>
              </a:ext>
            </a:extLst>
          </p:cNvPr>
          <p:cNvSpPr txBox="1"/>
          <p:nvPr/>
        </p:nvSpPr>
        <p:spPr>
          <a:xfrm>
            <a:off x="3600000" y="1260000"/>
            <a:ext cx="2808312" cy="58477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de-DE" sz="3200" b="1" dirty="0">
                <a:solidFill>
                  <a:srgbClr val="CC00FF"/>
                </a:solidFill>
              </a:rPr>
              <a:t>Stand 2024</a:t>
            </a:r>
            <a:endParaRPr lang="de-DE" sz="1200" dirty="0"/>
          </a:p>
        </p:txBody>
      </p:sp>
    </p:spTree>
    <p:extLst>
      <p:ext uri="{BB962C8B-B14F-4D97-AF65-F5344CB8AC3E}">
        <p14:creationId xmlns:p14="http://schemas.microsoft.com/office/powerpoint/2010/main" val="1534627938"/>
      </p:ext>
    </p:extLst>
  </p:cSld>
  <p:clrMapOvr>
    <a:masterClrMapping/>
  </p:clrMapOvr>
  <p:transition spd="slow">
    <p:wipe dir="r"/>
  </p:transition>
</p:sld>
</file>

<file path=ppt/theme/theme1.xml><?xml version="1.0" encoding="utf-8"?>
<a:theme xmlns:a="http://schemas.openxmlformats.org/drawingml/2006/main" name="Larissa">
  <a:themeElements>
    <a:clrScheme name="Benutzerdefiniert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00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gradFill>
          <a:gsLst>
            <a:gs pos="0">
              <a:schemeClr val="bg1"/>
            </a:gs>
            <a:gs pos="80000">
              <a:schemeClr val="bg1"/>
            </a:gs>
            <a:gs pos="100000">
              <a:schemeClr val="bg1">
                <a:lumMod val="65000"/>
              </a:schemeClr>
            </a:gs>
          </a:gsLst>
          <a:path path="rect">
            <a:fillToRect l="50000" t="50000" r="50000" b="50000"/>
          </a:path>
        </a:gradFill>
        <a:ln w="6350">
          <a:solidFill>
            <a:schemeClr val="tx1">
              <a:lumMod val="50000"/>
              <a:lumOff val="50000"/>
            </a:schemeClr>
          </a:solidFill>
        </a:ln>
      </a:spPr>
      <a:bodyPr rtlCol="0" anchor="ctr"/>
      <a:lstStyle>
        <a:defPPr algn="ctr">
          <a:defRPr sz="1400" b="1" dirty="0">
            <a:solidFill>
              <a:schemeClr val="bg1">
                <a:lumMod val="50000"/>
              </a:schemeClr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none" rtlCol="0">
        <a:spAutoFit/>
      </a:bodyPr>
      <a:lstStyle>
        <a:defPPr>
          <a:defRPr sz="1400" b="1" dirty="0" smtClean="0">
            <a:solidFill>
              <a:srgbClr val="FF0000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Larissa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3594</Words>
  <Application>Microsoft Office PowerPoint</Application>
  <PresentationFormat>Bildschirmpräsentation (4:3)</PresentationFormat>
  <Paragraphs>1401</Paragraphs>
  <Slides>261</Slides>
  <Notes>3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3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261</vt:i4>
      </vt:variant>
    </vt:vector>
  </HeadingPairs>
  <TitlesOfParts>
    <vt:vector size="265" baseType="lpstr">
      <vt:lpstr>Arial</vt:lpstr>
      <vt:lpstr>Calibri</vt:lpstr>
      <vt:lpstr>Wingdings</vt:lpstr>
      <vt:lpstr>Larissa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</vt:vector>
  </TitlesOfParts>
  <Company>LGL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Schmid, Werner (LEL)</dc:creator>
  <cp:lastModifiedBy>Werner Schmid</cp:lastModifiedBy>
  <cp:revision>3921</cp:revision>
  <cp:lastPrinted>2023-09-13T16:35:16Z</cp:lastPrinted>
  <dcterms:created xsi:type="dcterms:W3CDTF">2019-08-22T11:48:22Z</dcterms:created>
  <dcterms:modified xsi:type="dcterms:W3CDTF">2025-07-14T04:19:40Z</dcterms:modified>
</cp:coreProperties>
</file>