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907213" cy="100345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5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12499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01.07.2024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52475"/>
            <a:ext cx="5018087" cy="376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9" tIns="46374" rIns="92749" bIns="46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0722" y="4766433"/>
            <a:ext cx="5525770" cy="4515564"/>
          </a:xfrm>
          <a:prstGeom prst="rect">
            <a:avLst/>
          </a:prstGeom>
        </p:spPr>
        <p:txBody>
          <a:bodyPr vert="horz" lIns="92749" tIns="46374" rIns="92749" bIns="4637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12499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 smtClean="0">
                <a:solidFill>
                  <a:schemeClr val="bg1"/>
                </a:solidFill>
              </a:rPr>
              <a:t>EU-27</a:t>
            </a:r>
            <a:r>
              <a:rPr lang="de-DE" sz="1400" b="0" dirty="0">
                <a:solidFill>
                  <a:schemeClr val="bg1"/>
                </a:solidFill>
              </a:rPr>
              <a:t/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JUN2024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</a:t>
            </a:r>
            <a:r>
              <a:rPr lang="de-DE" sz="1400" b="1" dirty="0" smtClean="0"/>
              <a:t>EU </a:t>
            </a:r>
            <a:r>
              <a:rPr lang="de-DE" sz="1400" b="1" dirty="0"/>
              <a:t>- </a:t>
            </a:r>
            <a:r>
              <a:rPr lang="de-DE" sz="1400" b="1" dirty="0" smtClean="0"/>
              <a:t>Getreidebilanzen 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 smtClean="0"/>
              <a:t>Die </a:t>
            </a:r>
            <a:r>
              <a:rPr lang="de-DE" sz="1200" dirty="0"/>
              <a:t>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000" dirty="0" smtClean="0"/>
              <a:t>(</a:t>
            </a:r>
            <a:r>
              <a:rPr lang="de-DE" sz="1000" dirty="0"/>
              <a:t>https://ec.europa.eu/info/food-farming-fisheries/farming/facts-and-figures/markets/overviews/balance-sheets-sector_en)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200" dirty="0" smtClean="0"/>
              <a:t>Grafik/Tabelle</a:t>
            </a:r>
            <a:r>
              <a:rPr lang="de-DE" sz="1200" dirty="0"/>
              <a:t>:   Werner Schmid, LEL Schwäbisch </a:t>
            </a:r>
            <a:r>
              <a:rPr lang="de-DE" sz="1200" dirty="0" smtClean="0"/>
              <a:t>Gmünd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 smtClean="0"/>
              <a:t>bei </a:t>
            </a:r>
            <a:r>
              <a:rPr lang="de-DE" sz="1200" dirty="0"/>
              <a:t>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</a:t>
            </a:r>
            <a:r>
              <a:rPr lang="de-DE" sz="1200" dirty="0" smtClean="0"/>
              <a:t>207</a:t>
            </a:r>
            <a:endParaRPr lang="de-DE" sz="1200" dirty="0"/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</a:t>
            </a:r>
            <a:r>
              <a:rPr lang="de-DE" sz="3200" dirty="0" smtClean="0">
                <a:solidFill>
                  <a:srgbClr val="0000FF"/>
                </a:solidFill>
              </a:rPr>
              <a:t>/</a:t>
            </a:r>
            <a:r>
              <a:rPr lang="de-DE" sz="3200" b="1" dirty="0" smtClean="0">
                <a:solidFill>
                  <a:srgbClr val="0000FF"/>
                </a:solidFill>
              </a:rPr>
              <a:t>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58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55800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Weizen-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(Stand: 27.06.2024)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Getreidearten</a:t>
            </a:r>
            <a:endParaRPr lang="de-DE" sz="1050" dirty="0"/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FF0000"/>
                </a:solidFill>
              </a:rPr>
              <a:t>2024/25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Getreidebilanz 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Jahren</a:t>
            </a:r>
            <a:endParaRPr lang="de-DE" sz="1050" dirty="0"/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</a:t>
            </a:r>
            <a:r>
              <a:rPr lang="de-DE" sz="1050" b="1" i="1" dirty="0" smtClean="0">
                <a:solidFill>
                  <a:schemeClr val="bg1"/>
                </a:solidFill>
              </a:rPr>
              <a:t>) 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900" b="1" dirty="0" smtClean="0">
                <a:solidFill>
                  <a:srgbClr val="0000FF"/>
                </a:solidFill>
              </a:rPr>
              <a:t>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Erzeugung / Verbrauch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stock-</a:t>
            </a:r>
            <a:r>
              <a:rPr lang="de-DE" sz="1400" b="1" dirty="0" err="1" smtClean="0">
                <a:solidFill>
                  <a:schemeClr val="bg1"/>
                </a:solidFill>
              </a:rPr>
              <a:t>to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de-DE" sz="1400" b="1" dirty="0" err="1" smtClean="0">
                <a:solidFill>
                  <a:schemeClr val="bg1"/>
                </a:solidFill>
              </a:rPr>
              <a:t>use</a:t>
            </a:r>
            <a:r>
              <a:rPr lang="de-DE" sz="1400" b="1" dirty="0" smtClean="0">
                <a:solidFill>
                  <a:schemeClr val="bg1"/>
                </a:solidFill>
              </a:rPr>
              <a:t>-ratio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Selbstversorgungsgrad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Exporte &amp; Importe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4.  Schätzung des Jahres 2024/25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NEU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Flächen &amp; Erträge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 smtClean="0">
                <a:solidFill>
                  <a:schemeClr val="bg1"/>
                </a:solidFill>
              </a:rPr>
              <a:t>(Entwicklungstrend)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0000FF"/>
                </a:solidFill>
              </a:rPr>
              <a:t>2023/24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4800" b="1" dirty="0" smtClean="0">
                <a:solidFill>
                  <a:srgbClr val="FF0000"/>
                </a:solidFill>
              </a:rPr>
              <a:t>2024/25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/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endParaRPr lang="de-DE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4800" b="1" dirty="0" smtClean="0">
                <a:solidFill>
                  <a:srgbClr val="0000FF"/>
                </a:solidFill>
              </a:rPr>
              <a:t/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91600" cy="67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1360</cp:revision>
  <cp:lastPrinted>2020-01-10T09:44:11Z</cp:lastPrinted>
  <dcterms:created xsi:type="dcterms:W3CDTF">2019-08-22T11:48:22Z</dcterms:created>
  <dcterms:modified xsi:type="dcterms:W3CDTF">2024-07-01T09:54:18Z</dcterms:modified>
</cp:coreProperties>
</file>