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3"/>
  </p:notesMasterIdLst>
  <p:sldIdLst>
    <p:sldId id="347" r:id="rId2"/>
    <p:sldId id="256" r:id="rId3"/>
    <p:sldId id="348" r:id="rId4"/>
    <p:sldId id="350" r:id="rId5"/>
    <p:sldId id="257" r:id="rId6"/>
    <p:sldId id="258" r:id="rId7"/>
    <p:sldId id="309" r:id="rId8"/>
    <p:sldId id="259" r:id="rId9"/>
    <p:sldId id="516" r:id="rId10"/>
    <p:sldId id="273" r:id="rId11"/>
    <p:sldId id="276" r:id="rId12"/>
    <p:sldId id="277" r:id="rId13"/>
    <p:sldId id="351" r:id="rId14"/>
    <p:sldId id="352" r:id="rId15"/>
    <p:sldId id="310" r:id="rId16"/>
    <p:sldId id="278" r:id="rId17"/>
    <p:sldId id="517" r:id="rId18"/>
    <p:sldId id="279" r:id="rId19"/>
    <p:sldId id="280" r:id="rId20"/>
    <p:sldId id="281" r:id="rId21"/>
    <p:sldId id="353" r:id="rId22"/>
    <p:sldId id="354" r:id="rId23"/>
    <p:sldId id="311" r:id="rId24"/>
    <p:sldId id="282" r:id="rId25"/>
    <p:sldId id="518" r:id="rId26"/>
    <p:sldId id="283" r:id="rId27"/>
    <p:sldId id="284" r:id="rId28"/>
    <p:sldId id="285" r:id="rId29"/>
    <p:sldId id="355" r:id="rId30"/>
    <p:sldId id="356" r:id="rId31"/>
    <p:sldId id="357" r:id="rId32"/>
    <p:sldId id="358" r:id="rId33"/>
    <p:sldId id="519" r:id="rId34"/>
    <p:sldId id="359" r:id="rId35"/>
    <p:sldId id="360" r:id="rId36"/>
    <p:sldId id="361" r:id="rId37"/>
    <p:sldId id="369" r:id="rId38"/>
    <p:sldId id="368" r:id="rId39"/>
    <p:sldId id="260" r:id="rId40"/>
    <p:sldId id="388" r:id="rId41"/>
    <p:sldId id="389" r:id="rId42"/>
    <p:sldId id="286" r:id="rId43"/>
    <p:sldId id="370" r:id="rId44"/>
    <p:sldId id="371" r:id="rId45"/>
    <p:sldId id="288" r:id="rId46"/>
    <p:sldId id="372" r:id="rId47"/>
    <p:sldId id="373" r:id="rId48"/>
    <p:sldId id="289" r:id="rId49"/>
    <p:sldId id="374" r:id="rId50"/>
    <p:sldId id="375" r:id="rId51"/>
    <p:sldId id="290" r:id="rId52"/>
    <p:sldId id="380" r:id="rId53"/>
    <p:sldId id="381" r:id="rId54"/>
    <p:sldId id="293" r:id="rId55"/>
    <p:sldId id="376" r:id="rId56"/>
    <p:sldId id="377" r:id="rId57"/>
    <p:sldId id="291" r:id="rId58"/>
    <p:sldId id="378" r:id="rId59"/>
    <p:sldId id="379" r:id="rId60"/>
    <p:sldId id="292" r:id="rId61"/>
    <p:sldId id="382" r:id="rId62"/>
    <p:sldId id="383" r:id="rId63"/>
    <p:sldId id="294" r:id="rId64"/>
    <p:sldId id="384" r:id="rId65"/>
    <p:sldId id="385" r:id="rId66"/>
    <p:sldId id="287" r:id="rId67"/>
    <p:sldId id="506" r:id="rId68"/>
    <p:sldId id="507" r:id="rId69"/>
    <p:sldId id="508" r:id="rId70"/>
    <p:sldId id="533" r:id="rId71"/>
    <p:sldId id="534" r:id="rId72"/>
    <p:sldId id="535" r:id="rId73"/>
    <p:sldId id="349" r:id="rId74"/>
    <p:sldId id="362" r:id="rId75"/>
    <p:sldId id="312" r:id="rId76"/>
    <p:sldId id="313" r:id="rId77"/>
    <p:sldId id="314" r:id="rId78"/>
    <p:sldId id="317" r:id="rId79"/>
    <p:sldId id="520" r:id="rId80"/>
    <p:sldId id="318" r:id="rId81"/>
    <p:sldId id="488" r:id="rId82"/>
    <p:sldId id="319" r:id="rId83"/>
    <p:sldId id="489" r:id="rId84"/>
    <p:sldId id="320" r:id="rId85"/>
    <p:sldId id="363" r:id="rId86"/>
    <p:sldId id="364" r:id="rId87"/>
    <p:sldId id="315" r:id="rId88"/>
    <p:sldId id="321" r:id="rId89"/>
    <p:sldId id="521" r:id="rId90"/>
    <p:sldId id="322" r:id="rId91"/>
    <p:sldId id="323" r:id="rId92"/>
    <p:sldId id="324" r:id="rId93"/>
    <p:sldId id="365" r:id="rId94"/>
    <p:sldId id="366" r:id="rId95"/>
    <p:sldId id="316" r:id="rId96"/>
    <p:sldId id="325" r:id="rId97"/>
    <p:sldId id="522" r:id="rId98"/>
    <p:sldId id="326" r:id="rId99"/>
    <p:sldId id="327" r:id="rId100"/>
    <p:sldId id="328" r:id="rId101"/>
    <p:sldId id="444" r:id="rId102"/>
    <p:sldId id="445" r:id="rId103"/>
    <p:sldId id="446" r:id="rId104"/>
    <p:sldId id="447" r:id="rId105"/>
    <p:sldId id="523" r:id="rId106"/>
    <p:sldId id="448" r:id="rId107"/>
    <p:sldId id="539" r:id="rId108"/>
    <p:sldId id="450" r:id="rId109"/>
    <p:sldId id="390" r:id="rId110"/>
    <p:sldId id="367" r:id="rId111"/>
    <p:sldId id="329" r:id="rId112"/>
    <p:sldId id="391" r:id="rId113"/>
    <p:sldId id="392" r:id="rId114"/>
    <p:sldId id="330" r:id="rId115"/>
    <p:sldId id="393" r:id="rId116"/>
    <p:sldId id="394" r:id="rId117"/>
    <p:sldId id="331" r:id="rId118"/>
    <p:sldId id="395" r:id="rId119"/>
    <p:sldId id="396" r:id="rId120"/>
    <p:sldId id="332" r:id="rId121"/>
    <p:sldId id="397" r:id="rId122"/>
    <p:sldId id="398" r:id="rId123"/>
    <p:sldId id="333" r:id="rId124"/>
    <p:sldId id="399" r:id="rId125"/>
    <p:sldId id="400" r:id="rId126"/>
    <p:sldId id="334" r:id="rId127"/>
    <p:sldId id="401" r:id="rId128"/>
    <p:sldId id="402" r:id="rId129"/>
    <p:sldId id="335" r:id="rId130"/>
    <p:sldId id="403" r:id="rId131"/>
    <p:sldId id="404" r:id="rId132"/>
    <p:sldId id="336" r:id="rId133"/>
    <p:sldId id="405" r:id="rId134"/>
    <p:sldId id="406" r:id="rId135"/>
    <p:sldId id="337" r:id="rId136"/>
    <p:sldId id="407" r:id="rId137"/>
    <p:sldId id="408" r:id="rId138"/>
    <p:sldId id="338" r:id="rId139"/>
    <p:sldId id="509" r:id="rId140"/>
    <p:sldId id="510" r:id="rId141"/>
    <p:sldId id="511" r:id="rId142"/>
    <p:sldId id="536" r:id="rId143"/>
    <p:sldId id="537" r:id="rId144"/>
    <p:sldId id="538" r:id="rId145"/>
    <p:sldId id="409" r:id="rId146"/>
    <p:sldId id="410" r:id="rId147"/>
    <p:sldId id="341" r:id="rId148"/>
    <p:sldId id="342" r:id="rId149"/>
    <p:sldId id="413" r:id="rId150"/>
    <p:sldId id="412" r:id="rId151"/>
    <p:sldId id="343" r:id="rId152"/>
    <p:sldId id="339" r:id="rId153"/>
    <p:sldId id="524" r:id="rId154"/>
    <p:sldId id="344" r:id="rId155"/>
    <p:sldId id="345" r:id="rId156"/>
    <p:sldId id="346" r:id="rId157"/>
    <p:sldId id="411" r:id="rId158"/>
    <p:sldId id="414" r:id="rId159"/>
    <p:sldId id="415" r:id="rId160"/>
    <p:sldId id="416" r:id="rId161"/>
    <p:sldId id="525" r:id="rId162"/>
    <p:sldId id="417" r:id="rId163"/>
    <p:sldId id="418" r:id="rId164"/>
    <p:sldId id="419" r:id="rId165"/>
    <p:sldId id="420" r:id="rId166"/>
    <p:sldId id="421" r:id="rId167"/>
    <p:sldId id="422" r:id="rId168"/>
    <p:sldId id="426" r:id="rId169"/>
    <p:sldId id="526" r:id="rId170"/>
    <p:sldId id="423" r:id="rId171"/>
    <p:sldId id="424" r:id="rId172"/>
    <p:sldId id="425" r:id="rId173"/>
    <p:sldId id="427" r:id="rId174"/>
    <p:sldId id="428" r:id="rId175"/>
    <p:sldId id="429" r:id="rId176"/>
    <p:sldId id="430" r:id="rId177"/>
    <p:sldId id="527" r:id="rId178"/>
    <p:sldId id="431" r:id="rId179"/>
    <p:sldId id="432" r:id="rId180"/>
    <p:sldId id="433" r:id="rId181"/>
    <p:sldId id="434" r:id="rId182"/>
    <p:sldId id="435" r:id="rId183"/>
    <p:sldId id="436" r:id="rId184"/>
    <p:sldId id="437" r:id="rId185"/>
    <p:sldId id="528" r:id="rId186"/>
    <p:sldId id="438" r:id="rId187"/>
    <p:sldId id="439" r:id="rId188"/>
    <p:sldId id="440" r:id="rId189"/>
    <p:sldId id="441" r:id="rId190"/>
    <p:sldId id="442" r:id="rId191"/>
    <p:sldId id="451" r:id="rId192"/>
    <p:sldId id="452" r:id="rId193"/>
    <p:sldId id="453" r:id="rId194"/>
    <p:sldId id="454" r:id="rId195"/>
    <p:sldId id="455" r:id="rId196"/>
    <p:sldId id="456" r:id="rId197"/>
    <p:sldId id="457" r:id="rId198"/>
    <p:sldId id="458" r:id="rId199"/>
    <p:sldId id="459" r:id="rId200"/>
    <p:sldId id="460" r:id="rId201"/>
    <p:sldId id="461" r:id="rId202"/>
    <p:sldId id="462" r:id="rId203"/>
    <p:sldId id="463" r:id="rId204"/>
    <p:sldId id="464" r:id="rId205"/>
    <p:sldId id="465" r:id="rId206"/>
    <p:sldId id="466" r:id="rId207"/>
    <p:sldId id="467" r:id="rId208"/>
    <p:sldId id="468" r:id="rId209"/>
    <p:sldId id="469" r:id="rId210"/>
    <p:sldId id="470" r:id="rId211"/>
    <p:sldId id="471" r:id="rId212"/>
    <p:sldId id="472" r:id="rId213"/>
    <p:sldId id="473" r:id="rId214"/>
    <p:sldId id="474" r:id="rId215"/>
    <p:sldId id="475" r:id="rId216"/>
    <p:sldId id="476" r:id="rId217"/>
    <p:sldId id="477" r:id="rId218"/>
    <p:sldId id="478" r:id="rId219"/>
    <p:sldId id="479" r:id="rId220"/>
    <p:sldId id="480" r:id="rId221"/>
    <p:sldId id="481" r:id="rId222"/>
    <p:sldId id="482" r:id="rId223"/>
    <p:sldId id="483" r:id="rId224"/>
    <p:sldId id="484" r:id="rId225"/>
    <p:sldId id="485" r:id="rId226"/>
    <p:sldId id="486" r:id="rId227"/>
    <p:sldId id="487" r:id="rId228"/>
    <p:sldId id="443" r:id="rId229"/>
    <p:sldId id="512" r:id="rId230"/>
    <p:sldId id="513" r:id="rId231"/>
    <p:sldId id="514" r:id="rId232"/>
    <p:sldId id="515" r:id="rId233"/>
    <p:sldId id="529" r:id="rId234"/>
    <p:sldId id="530" r:id="rId235"/>
    <p:sldId id="531" r:id="rId236"/>
    <p:sldId id="532" r:id="rId237"/>
    <p:sldId id="300" r:id="rId238"/>
    <p:sldId id="305" r:id="rId239"/>
    <p:sldId id="301" r:id="rId240"/>
    <p:sldId id="302" r:id="rId241"/>
    <p:sldId id="303" r:id="rId242"/>
    <p:sldId id="304" r:id="rId243"/>
    <p:sldId id="494" r:id="rId244"/>
    <p:sldId id="495" r:id="rId245"/>
    <p:sldId id="493" r:id="rId246"/>
    <p:sldId id="496" r:id="rId247"/>
    <p:sldId id="497" r:id="rId248"/>
    <p:sldId id="498" r:id="rId249"/>
    <p:sldId id="499" r:id="rId250"/>
    <p:sldId id="500" r:id="rId251"/>
    <p:sldId id="501" r:id="rId252"/>
    <p:sldId id="502" r:id="rId253"/>
    <p:sldId id="306" r:id="rId254"/>
    <p:sldId id="503" r:id="rId255"/>
    <p:sldId id="504" r:id="rId256"/>
    <p:sldId id="307" r:id="rId257"/>
    <p:sldId id="308" r:id="rId258"/>
    <p:sldId id="505" r:id="rId259"/>
    <p:sldId id="490" r:id="rId260"/>
    <p:sldId id="491" r:id="rId261"/>
    <p:sldId id="492" r:id="rId26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1FF"/>
    <a:srgbClr val="66FFFF"/>
    <a:srgbClr val="00FF00"/>
    <a:srgbClr val="ED9FFF"/>
    <a:srgbClr val="FFCD9B"/>
    <a:srgbClr val="FFFF99"/>
    <a:srgbClr val="FFBEFF"/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2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72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42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65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slide" Target="slides/slide254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theme" Target="theme/theme1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notesMaster" Target="notesMasters/notesMaster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presProps" Target="pres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5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0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5" y="9428587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97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3996000" y="0"/>
            <a:ext cx="4356000" cy="344128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Link:</a:t>
            </a:r>
            <a:r>
              <a:rPr lang="de-DE" sz="800" b="0" i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hlinkClick r:id="rId3"/>
              </a:rPr>
              <a:t>https://lel.landwirtschaft-bw.de/pb/,Lde/Startseite/Unsere+Themen/Datenanalyse+USDA_EU_D</a:t>
            </a: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alle Angaben ohne Gewähr</a:t>
            </a:r>
          </a:p>
          <a:p>
            <a:pPr algn="r">
              <a:lnSpc>
                <a:spcPts val="800"/>
              </a:lnSpc>
            </a:pPr>
            <a:r>
              <a:rPr lang="de-DE" sz="8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  © Werner Schmid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600" b="1" dirty="0">
                <a:solidFill>
                  <a:schemeClr val="bg1"/>
                </a:solidFill>
              </a:rPr>
              <a:t>USDA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600" b="0" dirty="0" smtClean="0">
                <a:solidFill>
                  <a:schemeClr val="bg1"/>
                </a:solidFill>
              </a:rPr>
              <a:t>JUN2024</a:t>
            </a:r>
            <a:r>
              <a:rPr lang="de-DE" sz="1600" b="0" dirty="0">
                <a:solidFill>
                  <a:schemeClr val="bg1"/>
                </a:solidFill>
              </a:rPr>
              <a:t/>
            </a:r>
            <a:br>
              <a:rPr lang="de-DE" sz="1600" b="0" dirty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(</a:t>
            </a:r>
            <a:r>
              <a:rPr lang="de-DE" sz="1200" b="0" dirty="0" smtClean="0">
                <a:solidFill>
                  <a:schemeClr val="bg1"/>
                </a:solidFill>
              </a:rPr>
              <a:t>12.06.2024</a:t>
            </a:r>
            <a:r>
              <a:rPr lang="de-DE" sz="12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landwirtschaft-bw.de/pb/,Lde/Startseite/Unsere+Themen/Datenanalyse+USDA_EU_D" TargetMode="External"/><Relationship Id="rId2" Type="http://schemas.openxmlformats.org/officeDocument/2006/relationships/hyperlink" Target="https://apps.fas.usda.gov/psdonline/app/index.html#/app/home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mailto:werner.schmid@lel.bwl.de" TargetMode="External"/><Relationship Id="rId4" Type="http://schemas.openxmlformats.org/officeDocument/2006/relationships/hyperlink" Target="mailto:poststelle@lel.bwl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8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slide" Target="slide114.xml"/><Relationship Id="rId21" Type="http://schemas.openxmlformats.org/officeDocument/2006/relationships/slide" Target="slide148.xml"/><Relationship Id="rId42" Type="http://schemas.openxmlformats.org/officeDocument/2006/relationships/slide" Target="slide168.xml"/><Relationship Id="rId63" Type="http://schemas.openxmlformats.org/officeDocument/2006/relationships/slide" Target="slide163.xml"/><Relationship Id="rId84" Type="http://schemas.openxmlformats.org/officeDocument/2006/relationships/slide" Target="slide44.xml"/><Relationship Id="rId138" Type="http://schemas.openxmlformats.org/officeDocument/2006/relationships/slide" Target="slide135.xml"/><Relationship Id="rId159" Type="http://schemas.openxmlformats.org/officeDocument/2006/relationships/slide" Target="slide202.xml"/><Relationship Id="rId170" Type="http://schemas.openxmlformats.org/officeDocument/2006/relationships/slide" Target="slide245.xml"/><Relationship Id="rId191" Type="http://schemas.openxmlformats.org/officeDocument/2006/relationships/slide" Target="slide201.xml"/><Relationship Id="rId205" Type="http://schemas.openxmlformats.org/officeDocument/2006/relationships/slide" Target="slide182.xml"/><Relationship Id="rId226" Type="http://schemas.openxmlformats.org/officeDocument/2006/relationships/slide" Target="slide261.xml"/><Relationship Id="rId247" Type="http://schemas.openxmlformats.org/officeDocument/2006/relationships/slide" Target="slide169.xml"/><Relationship Id="rId107" Type="http://schemas.openxmlformats.org/officeDocument/2006/relationships/slide" Target="slide109.xml"/><Relationship Id="rId11" Type="http://schemas.openxmlformats.org/officeDocument/2006/relationships/slide" Target="slide166.xml"/><Relationship Id="rId32" Type="http://schemas.openxmlformats.org/officeDocument/2006/relationships/slide" Target="slide175.xml"/><Relationship Id="rId53" Type="http://schemas.openxmlformats.org/officeDocument/2006/relationships/slide" Target="slide170.xml"/><Relationship Id="rId74" Type="http://schemas.openxmlformats.org/officeDocument/2006/relationships/slide" Target="slide164.xml"/><Relationship Id="rId128" Type="http://schemas.openxmlformats.org/officeDocument/2006/relationships/slide" Target="slide125.xml"/><Relationship Id="rId149" Type="http://schemas.openxmlformats.org/officeDocument/2006/relationships/slide" Target="slide211.xml"/><Relationship Id="rId5" Type="http://schemas.openxmlformats.org/officeDocument/2006/relationships/slide" Target="slide30.xml"/><Relationship Id="rId95" Type="http://schemas.openxmlformats.org/officeDocument/2006/relationships/slide" Target="slide58.xml"/><Relationship Id="rId160" Type="http://schemas.openxmlformats.org/officeDocument/2006/relationships/slide" Target="slide206.xml"/><Relationship Id="rId181" Type="http://schemas.openxmlformats.org/officeDocument/2006/relationships/slide" Target="slide157.xml"/><Relationship Id="rId216" Type="http://schemas.openxmlformats.org/officeDocument/2006/relationships/slide" Target="slide248.xml"/><Relationship Id="rId237" Type="http://schemas.openxmlformats.org/officeDocument/2006/relationships/slide" Target="slide9.xml"/><Relationship Id="rId258" Type="http://schemas.openxmlformats.org/officeDocument/2006/relationships/slide" Target="slide234.xml"/><Relationship Id="rId22" Type="http://schemas.openxmlformats.org/officeDocument/2006/relationships/slide" Target="slide15.xml"/><Relationship Id="rId43" Type="http://schemas.openxmlformats.org/officeDocument/2006/relationships/slide" Target="slide176.xml"/><Relationship Id="rId64" Type="http://schemas.openxmlformats.org/officeDocument/2006/relationships/slide" Target="slide171.xml"/><Relationship Id="rId118" Type="http://schemas.openxmlformats.org/officeDocument/2006/relationships/slide" Target="slide115.xml"/><Relationship Id="rId139" Type="http://schemas.openxmlformats.org/officeDocument/2006/relationships/slide" Target="slide227.xml"/><Relationship Id="rId85" Type="http://schemas.openxmlformats.org/officeDocument/2006/relationships/slide" Target="slide45.xml"/><Relationship Id="rId150" Type="http://schemas.openxmlformats.org/officeDocument/2006/relationships/slide" Target="slide212.xml"/><Relationship Id="rId171" Type="http://schemas.openxmlformats.org/officeDocument/2006/relationships/slide" Target="slide241.xml"/><Relationship Id="rId192" Type="http://schemas.openxmlformats.org/officeDocument/2006/relationships/slide" Target="slide205.xml"/><Relationship Id="rId206" Type="http://schemas.openxmlformats.org/officeDocument/2006/relationships/slide" Target="slide184.xml"/><Relationship Id="rId227" Type="http://schemas.openxmlformats.org/officeDocument/2006/relationships/slide" Target="slide67.xml"/><Relationship Id="rId248" Type="http://schemas.openxmlformats.org/officeDocument/2006/relationships/slide" Target="slide177.xml"/><Relationship Id="rId12" Type="http://schemas.openxmlformats.org/officeDocument/2006/relationships/slide" Target="slide174.xml"/><Relationship Id="rId33" Type="http://schemas.openxmlformats.org/officeDocument/2006/relationships/slide" Target="slide16.xml"/><Relationship Id="rId108" Type="http://schemas.openxmlformats.org/officeDocument/2006/relationships/slide" Target="slide110.xml"/><Relationship Id="rId129" Type="http://schemas.openxmlformats.org/officeDocument/2006/relationships/slide" Target="slide126.xml"/><Relationship Id="rId54" Type="http://schemas.openxmlformats.org/officeDocument/2006/relationships/slide" Target="slide178.xml"/><Relationship Id="rId75" Type="http://schemas.openxmlformats.org/officeDocument/2006/relationships/slide" Target="slide172.xml"/><Relationship Id="rId96" Type="http://schemas.openxmlformats.org/officeDocument/2006/relationships/slide" Target="slide59.xml"/><Relationship Id="rId140" Type="http://schemas.openxmlformats.org/officeDocument/2006/relationships/slide" Target="slide228.xml"/><Relationship Id="rId161" Type="http://schemas.openxmlformats.org/officeDocument/2006/relationships/slide" Target="slide210.xml"/><Relationship Id="rId182" Type="http://schemas.openxmlformats.org/officeDocument/2006/relationships/slide" Target="slide165.xml"/><Relationship Id="rId217" Type="http://schemas.openxmlformats.org/officeDocument/2006/relationships/slide" Target="slide2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6.xml"/><Relationship Id="rId212" Type="http://schemas.openxmlformats.org/officeDocument/2006/relationships/slide" Target="slide243.xml"/><Relationship Id="rId233" Type="http://schemas.openxmlformats.org/officeDocument/2006/relationships/slide" Target="slide231.xml"/><Relationship Id="rId238" Type="http://schemas.openxmlformats.org/officeDocument/2006/relationships/slide" Target="slide17.xml"/><Relationship Id="rId254" Type="http://schemas.openxmlformats.org/officeDocument/2006/relationships/slide" Target="slide143.xml"/><Relationship Id="rId259" Type="http://schemas.openxmlformats.org/officeDocument/2006/relationships/slide" Target="slide233.xml"/><Relationship Id="rId23" Type="http://schemas.openxmlformats.org/officeDocument/2006/relationships/slide" Target="slide23.xml"/><Relationship Id="rId28" Type="http://schemas.openxmlformats.org/officeDocument/2006/relationships/slide" Target="slide151.xml"/><Relationship Id="rId49" Type="http://schemas.openxmlformats.org/officeDocument/2006/relationships/slide" Target="slide80.xml"/><Relationship Id="rId114" Type="http://schemas.openxmlformats.org/officeDocument/2006/relationships/slide" Target="slide138.xml"/><Relationship Id="rId119" Type="http://schemas.openxmlformats.org/officeDocument/2006/relationships/slide" Target="slide116.xml"/><Relationship Id="rId44" Type="http://schemas.openxmlformats.org/officeDocument/2006/relationships/slide" Target="slide18.xml"/><Relationship Id="rId60" Type="http://schemas.openxmlformats.org/officeDocument/2006/relationships/slide" Target="slide82.xml"/><Relationship Id="rId65" Type="http://schemas.openxmlformats.org/officeDocument/2006/relationships/slide" Target="slide179.xml"/><Relationship Id="rId81" Type="http://schemas.openxmlformats.org/officeDocument/2006/relationships/slide" Target="slide41.xml"/><Relationship Id="rId86" Type="http://schemas.openxmlformats.org/officeDocument/2006/relationships/slide" Target="slide46.xml"/><Relationship Id="rId130" Type="http://schemas.openxmlformats.org/officeDocument/2006/relationships/slide" Target="slide127.xml"/><Relationship Id="rId135" Type="http://schemas.openxmlformats.org/officeDocument/2006/relationships/slide" Target="slide132.xml"/><Relationship Id="rId151" Type="http://schemas.openxmlformats.org/officeDocument/2006/relationships/slide" Target="slide215.xml"/><Relationship Id="rId156" Type="http://schemas.openxmlformats.org/officeDocument/2006/relationships/slide" Target="slide226.xml"/><Relationship Id="rId177" Type="http://schemas.openxmlformats.org/officeDocument/2006/relationships/slide" Target="slide21.xml"/><Relationship Id="rId198" Type="http://schemas.openxmlformats.org/officeDocument/2006/relationships/slide" Target="slide102.xml"/><Relationship Id="rId172" Type="http://schemas.openxmlformats.org/officeDocument/2006/relationships/slide" Target="slide253.xml"/><Relationship Id="rId193" Type="http://schemas.openxmlformats.org/officeDocument/2006/relationships/slide" Target="slide209.xml"/><Relationship Id="rId202" Type="http://schemas.openxmlformats.org/officeDocument/2006/relationships/slide" Target="slide107.xml"/><Relationship Id="rId207" Type="http://schemas.openxmlformats.org/officeDocument/2006/relationships/slide" Target="slide186.xml"/><Relationship Id="rId223" Type="http://schemas.openxmlformats.org/officeDocument/2006/relationships/slide" Target="slide258.xml"/><Relationship Id="rId228" Type="http://schemas.openxmlformats.org/officeDocument/2006/relationships/slide" Target="slide68.xml"/><Relationship Id="rId244" Type="http://schemas.openxmlformats.org/officeDocument/2006/relationships/slide" Target="slide105.xml"/><Relationship Id="rId249" Type="http://schemas.openxmlformats.org/officeDocument/2006/relationships/slide" Target="slide185.xml"/><Relationship Id="rId13" Type="http://schemas.openxmlformats.org/officeDocument/2006/relationships/slide" Target="slide3.xml"/><Relationship Id="rId18" Type="http://schemas.openxmlformats.org/officeDocument/2006/relationships/slide" Target="slide147.xml"/><Relationship Id="rId39" Type="http://schemas.openxmlformats.org/officeDocument/2006/relationships/slide" Target="slide152.xml"/><Relationship Id="rId109" Type="http://schemas.openxmlformats.org/officeDocument/2006/relationships/slide" Target="slide111.xml"/><Relationship Id="rId34" Type="http://schemas.openxmlformats.org/officeDocument/2006/relationships/slide" Target="slide24.xml"/><Relationship Id="rId50" Type="http://schemas.openxmlformats.org/officeDocument/2006/relationships/slide" Target="slide154.xml"/><Relationship Id="rId55" Type="http://schemas.openxmlformats.org/officeDocument/2006/relationships/slide" Target="slide19.xml"/><Relationship Id="rId76" Type="http://schemas.openxmlformats.org/officeDocument/2006/relationships/slide" Target="slide180.xml"/><Relationship Id="rId97" Type="http://schemas.openxmlformats.org/officeDocument/2006/relationships/slide" Target="slide60.xml"/><Relationship Id="rId104" Type="http://schemas.openxmlformats.org/officeDocument/2006/relationships/slide" Target="slide64.xml"/><Relationship Id="rId120" Type="http://schemas.openxmlformats.org/officeDocument/2006/relationships/slide" Target="slide117.xml"/><Relationship Id="rId125" Type="http://schemas.openxmlformats.org/officeDocument/2006/relationships/slide" Target="slide122.xml"/><Relationship Id="rId141" Type="http://schemas.openxmlformats.org/officeDocument/2006/relationships/slide" Target="slide195.xml"/><Relationship Id="rId146" Type="http://schemas.openxmlformats.org/officeDocument/2006/relationships/slide" Target="slide204.xml"/><Relationship Id="rId167" Type="http://schemas.openxmlformats.org/officeDocument/2006/relationships/slide" Target="slide237.xml"/><Relationship Id="rId188" Type="http://schemas.openxmlformats.org/officeDocument/2006/relationships/slide" Target="slide225.xml"/><Relationship Id="rId7" Type="http://schemas.openxmlformats.org/officeDocument/2006/relationships/slide" Target="slide74.xml"/><Relationship Id="rId71" Type="http://schemas.openxmlformats.org/officeDocument/2006/relationships/slide" Target="slide84.xml"/><Relationship Id="rId92" Type="http://schemas.openxmlformats.org/officeDocument/2006/relationships/slide" Target="slide55.xml"/><Relationship Id="rId162" Type="http://schemas.openxmlformats.org/officeDocument/2006/relationships/slide" Target="slide214.xml"/><Relationship Id="rId183" Type="http://schemas.openxmlformats.org/officeDocument/2006/relationships/slide" Target="slide173.xml"/><Relationship Id="rId213" Type="http://schemas.openxmlformats.org/officeDocument/2006/relationships/slide" Target="slide244.xml"/><Relationship Id="rId218" Type="http://schemas.openxmlformats.org/officeDocument/2006/relationships/slide" Target="slide250.xml"/><Relationship Id="rId234" Type="http://schemas.openxmlformats.org/officeDocument/2006/relationships/slide" Target="slide232.xml"/><Relationship Id="rId239" Type="http://schemas.openxmlformats.org/officeDocument/2006/relationships/slide" Target="slide33.xml"/><Relationship Id="rId2" Type="http://schemas.openxmlformats.org/officeDocument/2006/relationships/notesSlide" Target="../notesSlides/notesSlide1.xml"/><Relationship Id="rId29" Type="http://schemas.openxmlformats.org/officeDocument/2006/relationships/slide" Target="slide95.xml"/><Relationship Id="rId250" Type="http://schemas.openxmlformats.org/officeDocument/2006/relationships/slide" Target="slide70.xml"/><Relationship Id="rId255" Type="http://schemas.openxmlformats.org/officeDocument/2006/relationships/slide" Target="slide144.xml"/><Relationship Id="rId24" Type="http://schemas.openxmlformats.org/officeDocument/2006/relationships/slide" Target="slide7.xml"/><Relationship Id="rId40" Type="http://schemas.openxmlformats.org/officeDocument/2006/relationships/slide" Target="slide96.xml"/><Relationship Id="rId45" Type="http://schemas.openxmlformats.org/officeDocument/2006/relationships/slide" Target="slide26.xml"/><Relationship Id="rId66" Type="http://schemas.openxmlformats.org/officeDocument/2006/relationships/slide" Target="slide20.xml"/><Relationship Id="rId87" Type="http://schemas.openxmlformats.org/officeDocument/2006/relationships/slide" Target="slide47.xml"/><Relationship Id="rId110" Type="http://schemas.openxmlformats.org/officeDocument/2006/relationships/slide" Target="slide191.xml"/><Relationship Id="rId115" Type="http://schemas.openxmlformats.org/officeDocument/2006/relationships/slide" Target="slide112.xml"/><Relationship Id="rId131" Type="http://schemas.openxmlformats.org/officeDocument/2006/relationships/slide" Target="slide128.xml"/><Relationship Id="rId136" Type="http://schemas.openxmlformats.org/officeDocument/2006/relationships/slide" Target="slide133.xml"/><Relationship Id="rId157" Type="http://schemas.openxmlformats.org/officeDocument/2006/relationships/slide" Target="slide194.xml"/><Relationship Id="rId178" Type="http://schemas.openxmlformats.org/officeDocument/2006/relationships/slide" Target="slide29.xml"/><Relationship Id="rId61" Type="http://schemas.openxmlformats.org/officeDocument/2006/relationships/slide" Target="slide155.xml"/><Relationship Id="rId82" Type="http://schemas.openxmlformats.org/officeDocument/2006/relationships/slide" Target="slide42.xml"/><Relationship Id="rId152" Type="http://schemas.openxmlformats.org/officeDocument/2006/relationships/slide" Target="slide216.xml"/><Relationship Id="rId173" Type="http://schemas.openxmlformats.org/officeDocument/2006/relationships/slide" Target="slide256.xml"/><Relationship Id="rId194" Type="http://schemas.openxmlformats.org/officeDocument/2006/relationships/slide" Target="slide213.xml"/><Relationship Id="rId199" Type="http://schemas.openxmlformats.org/officeDocument/2006/relationships/slide" Target="slide104.xml"/><Relationship Id="rId203" Type="http://schemas.openxmlformats.org/officeDocument/2006/relationships/slide" Target="slide108.xml"/><Relationship Id="rId208" Type="http://schemas.openxmlformats.org/officeDocument/2006/relationships/slide" Target="slide187.xml"/><Relationship Id="rId229" Type="http://schemas.openxmlformats.org/officeDocument/2006/relationships/slide" Target="slide69.xml"/><Relationship Id="rId19" Type="http://schemas.openxmlformats.org/officeDocument/2006/relationships/slide" Target="slide6.xml"/><Relationship Id="rId224" Type="http://schemas.openxmlformats.org/officeDocument/2006/relationships/slide" Target="slide259.xml"/><Relationship Id="rId240" Type="http://schemas.openxmlformats.org/officeDocument/2006/relationships/slide" Target="slide25.xml"/><Relationship Id="rId245" Type="http://schemas.openxmlformats.org/officeDocument/2006/relationships/slide" Target="slide153.xml"/><Relationship Id="rId14" Type="http://schemas.openxmlformats.org/officeDocument/2006/relationships/slide" Target="slide73.xml"/><Relationship Id="rId30" Type="http://schemas.openxmlformats.org/officeDocument/2006/relationships/slide" Target="slide159.xml"/><Relationship Id="rId35" Type="http://schemas.openxmlformats.org/officeDocument/2006/relationships/slide" Target="slide8.xml"/><Relationship Id="rId56" Type="http://schemas.openxmlformats.org/officeDocument/2006/relationships/slide" Target="slide27.xml"/><Relationship Id="rId77" Type="http://schemas.openxmlformats.org/officeDocument/2006/relationships/slide" Target="slide37.xml"/><Relationship Id="rId100" Type="http://schemas.openxmlformats.org/officeDocument/2006/relationships/slide" Target="slide54.xml"/><Relationship Id="rId105" Type="http://schemas.openxmlformats.org/officeDocument/2006/relationships/slide" Target="slide65.xml"/><Relationship Id="rId126" Type="http://schemas.openxmlformats.org/officeDocument/2006/relationships/slide" Target="slide123.xml"/><Relationship Id="rId147" Type="http://schemas.openxmlformats.org/officeDocument/2006/relationships/slide" Target="slide207.xml"/><Relationship Id="rId168" Type="http://schemas.openxmlformats.org/officeDocument/2006/relationships/slide" Target="slide257.xml"/><Relationship Id="rId8" Type="http://schemas.openxmlformats.org/officeDocument/2006/relationships/slide" Target="slide146.xml"/><Relationship Id="rId51" Type="http://schemas.openxmlformats.org/officeDocument/2006/relationships/slide" Target="slide98.xml"/><Relationship Id="rId72" Type="http://schemas.openxmlformats.org/officeDocument/2006/relationships/slide" Target="slide156.xml"/><Relationship Id="rId93" Type="http://schemas.openxmlformats.org/officeDocument/2006/relationships/slide" Target="slide56.xml"/><Relationship Id="rId98" Type="http://schemas.openxmlformats.org/officeDocument/2006/relationships/slide" Target="slide52.xml"/><Relationship Id="rId121" Type="http://schemas.openxmlformats.org/officeDocument/2006/relationships/slide" Target="slide118.xml"/><Relationship Id="rId142" Type="http://schemas.openxmlformats.org/officeDocument/2006/relationships/slide" Target="slide196.xml"/><Relationship Id="rId163" Type="http://schemas.openxmlformats.org/officeDocument/2006/relationships/slide" Target="slide218.xml"/><Relationship Id="rId184" Type="http://schemas.openxmlformats.org/officeDocument/2006/relationships/slide" Target="slide4.xml"/><Relationship Id="rId189" Type="http://schemas.openxmlformats.org/officeDocument/2006/relationships/slide" Target="slide193.xml"/><Relationship Id="rId219" Type="http://schemas.openxmlformats.org/officeDocument/2006/relationships/slide" Target="slide251.xml"/><Relationship Id="rId3" Type="http://schemas.openxmlformats.org/officeDocument/2006/relationships/slide" Target="slide14.xml"/><Relationship Id="rId214" Type="http://schemas.openxmlformats.org/officeDocument/2006/relationships/slide" Target="slide246.xml"/><Relationship Id="rId230" Type="http://schemas.openxmlformats.org/officeDocument/2006/relationships/slide" Target="slide139.xml"/><Relationship Id="rId235" Type="http://schemas.openxmlformats.org/officeDocument/2006/relationships/slide" Target="slide230.xml"/><Relationship Id="rId251" Type="http://schemas.openxmlformats.org/officeDocument/2006/relationships/slide" Target="slide71.xml"/><Relationship Id="rId256" Type="http://schemas.openxmlformats.org/officeDocument/2006/relationships/slide" Target="slide235.xml"/><Relationship Id="rId25" Type="http://schemas.openxmlformats.org/officeDocument/2006/relationships/slide" Target="slide31.xml"/><Relationship Id="rId46" Type="http://schemas.openxmlformats.org/officeDocument/2006/relationships/slide" Target="slide10.xml"/><Relationship Id="rId67" Type="http://schemas.openxmlformats.org/officeDocument/2006/relationships/slide" Target="slide28.xml"/><Relationship Id="rId116" Type="http://schemas.openxmlformats.org/officeDocument/2006/relationships/slide" Target="slide113.xml"/><Relationship Id="rId137" Type="http://schemas.openxmlformats.org/officeDocument/2006/relationships/slide" Target="slide134.xml"/><Relationship Id="rId158" Type="http://schemas.openxmlformats.org/officeDocument/2006/relationships/slide" Target="slide198.xml"/><Relationship Id="rId20" Type="http://schemas.openxmlformats.org/officeDocument/2006/relationships/slide" Target="slide76.xml"/><Relationship Id="rId41" Type="http://schemas.openxmlformats.org/officeDocument/2006/relationships/slide" Target="slide160.xml"/><Relationship Id="rId62" Type="http://schemas.openxmlformats.org/officeDocument/2006/relationships/slide" Target="slide99.xml"/><Relationship Id="rId83" Type="http://schemas.openxmlformats.org/officeDocument/2006/relationships/slide" Target="slide43.xml"/><Relationship Id="rId88" Type="http://schemas.openxmlformats.org/officeDocument/2006/relationships/slide" Target="slide48.xml"/><Relationship Id="rId111" Type="http://schemas.openxmlformats.org/officeDocument/2006/relationships/slide" Target="slide192.xml"/><Relationship Id="rId132" Type="http://schemas.openxmlformats.org/officeDocument/2006/relationships/slide" Target="slide129.xml"/><Relationship Id="rId153" Type="http://schemas.openxmlformats.org/officeDocument/2006/relationships/slide" Target="slide219.xml"/><Relationship Id="rId174" Type="http://schemas.openxmlformats.org/officeDocument/2006/relationships/slide" Target="slide239.xml"/><Relationship Id="rId179" Type="http://schemas.openxmlformats.org/officeDocument/2006/relationships/slide" Target="slide85.xml"/><Relationship Id="rId195" Type="http://schemas.openxmlformats.org/officeDocument/2006/relationships/slide" Target="slide217.xml"/><Relationship Id="rId209" Type="http://schemas.openxmlformats.org/officeDocument/2006/relationships/slide" Target="slide188.xml"/><Relationship Id="rId190" Type="http://schemas.openxmlformats.org/officeDocument/2006/relationships/slide" Target="slide197.xml"/><Relationship Id="rId204" Type="http://schemas.openxmlformats.org/officeDocument/2006/relationships/slide" Target="slide181.xml"/><Relationship Id="rId220" Type="http://schemas.openxmlformats.org/officeDocument/2006/relationships/slide" Target="slide252.xml"/><Relationship Id="rId225" Type="http://schemas.openxmlformats.org/officeDocument/2006/relationships/slide" Target="slide260.xml"/><Relationship Id="rId241" Type="http://schemas.openxmlformats.org/officeDocument/2006/relationships/slide" Target="slide79.xml"/><Relationship Id="rId246" Type="http://schemas.openxmlformats.org/officeDocument/2006/relationships/slide" Target="slide161.xml"/><Relationship Id="rId15" Type="http://schemas.openxmlformats.org/officeDocument/2006/relationships/slide" Target="slide145.xml"/><Relationship Id="rId36" Type="http://schemas.openxmlformats.org/officeDocument/2006/relationships/slide" Target="slide32.xml"/><Relationship Id="rId57" Type="http://schemas.openxmlformats.org/officeDocument/2006/relationships/slide" Target="slide11.xml"/><Relationship Id="rId106" Type="http://schemas.openxmlformats.org/officeDocument/2006/relationships/slide" Target="slide66.xml"/><Relationship Id="rId127" Type="http://schemas.openxmlformats.org/officeDocument/2006/relationships/slide" Target="slide124.xml"/><Relationship Id="rId10" Type="http://schemas.openxmlformats.org/officeDocument/2006/relationships/slide" Target="slide158.xml"/><Relationship Id="rId31" Type="http://schemas.openxmlformats.org/officeDocument/2006/relationships/slide" Target="slide167.xml"/><Relationship Id="rId52" Type="http://schemas.openxmlformats.org/officeDocument/2006/relationships/slide" Target="slide162.xml"/><Relationship Id="rId73" Type="http://schemas.openxmlformats.org/officeDocument/2006/relationships/slide" Target="slide100.xml"/><Relationship Id="rId78" Type="http://schemas.openxmlformats.org/officeDocument/2006/relationships/slide" Target="slide38.xml"/><Relationship Id="rId94" Type="http://schemas.openxmlformats.org/officeDocument/2006/relationships/slide" Target="slide57.xml"/><Relationship Id="rId99" Type="http://schemas.openxmlformats.org/officeDocument/2006/relationships/slide" Target="slide53.xml"/><Relationship Id="rId101" Type="http://schemas.openxmlformats.org/officeDocument/2006/relationships/slide" Target="slide61.xml"/><Relationship Id="rId122" Type="http://schemas.openxmlformats.org/officeDocument/2006/relationships/slide" Target="slide119.xml"/><Relationship Id="rId143" Type="http://schemas.openxmlformats.org/officeDocument/2006/relationships/slide" Target="slide199.xml"/><Relationship Id="rId148" Type="http://schemas.openxmlformats.org/officeDocument/2006/relationships/slide" Target="slide208.xml"/><Relationship Id="rId164" Type="http://schemas.openxmlformats.org/officeDocument/2006/relationships/slide" Target="slide222.xml"/><Relationship Id="rId169" Type="http://schemas.openxmlformats.org/officeDocument/2006/relationships/slide" Target="slide238.xml"/><Relationship Id="rId185" Type="http://schemas.openxmlformats.org/officeDocument/2006/relationships/slide" Target="slide149.xml"/><Relationship Id="rId4" Type="http://schemas.openxmlformats.org/officeDocument/2006/relationships/slide" Target="slide22.xml"/><Relationship Id="rId9" Type="http://schemas.openxmlformats.org/officeDocument/2006/relationships/slide" Target="slide94.xml"/><Relationship Id="rId180" Type="http://schemas.openxmlformats.org/officeDocument/2006/relationships/slide" Target="slide93.xml"/><Relationship Id="rId210" Type="http://schemas.openxmlformats.org/officeDocument/2006/relationships/slide" Target="slide183.xml"/><Relationship Id="rId215" Type="http://schemas.openxmlformats.org/officeDocument/2006/relationships/slide" Target="slide247.xml"/><Relationship Id="rId236" Type="http://schemas.openxmlformats.org/officeDocument/2006/relationships/slide" Target="slide229.xml"/><Relationship Id="rId257" Type="http://schemas.openxmlformats.org/officeDocument/2006/relationships/slide" Target="slide236.xml"/><Relationship Id="rId26" Type="http://schemas.openxmlformats.org/officeDocument/2006/relationships/slide" Target="slide87.xml"/><Relationship Id="rId231" Type="http://schemas.openxmlformats.org/officeDocument/2006/relationships/slide" Target="slide140.xml"/><Relationship Id="rId252" Type="http://schemas.openxmlformats.org/officeDocument/2006/relationships/slide" Target="slide72.xml"/><Relationship Id="rId47" Type="http://schemas.openxmlformats.org/officeDocument/2006/relationships/slide" Target="slide34.xml"/><Relationship Id="rId68" Type="http://schemas.openxmlformats.org/officeDocument/2006/relationships/slide" Target="slide12.xml"/><Relationship Id="rId89" Type="http://schemas.openxmlformats.org/officeDocument/2006/relationships/slide" Target="slide49.xml"/><Relationship Id="rId112" Type="http://schemas.openxmlformats.org/officeDocument/2006/relationships/slide" Target="slide136.xml"/><Relationship Id="rId133" Type="http://schemas.openxmlformats.org/officeDocument/2006/relationships/slide" Target="slide130.xml"/><Relationship Id="rId154" Type="http://schemas.openxmlformats.org/officeDocument/2006/relationships/slide" Target="slide220.xml"/><Relationship Id="rId175" Type="http://schemas.openxmlformats.org/officeDocument/2006/relationships/slide" Target="slide240.xml"/><Relationship Id="rId196" Type="http://schemas.openxmlformats.org/officeDocument/2006/relationships/slide" Target="slide221.xml"/><Relationship Id="rId200" Type="http://schemas.openxmlformats.org/officeDocument/2006/relationships/slide" Target="slide103.xml"/><Relationship Id="rId16" Type="http://schemas.openxmlformats.org/officeDocument/2006/relationships/slide" Target="slide5.xml"/><Relationship Id="rId221" Type="http://schemas.openxmlformats.org/officeDocument/2006/relationships/slide" Target="slide254.xml"/><Relationship Id="rId242" Type="http://schemas.openxmlformats.org/officeDocument/2006/relationships/slide" Target="slide89.xml"/><Relationship Id="rId37" Type="http://schemas.openxmlformats.org/officeDocument/2006/relationships/slide" Target="slide88.xml"/><Relationship Id="rId58" Type="http://schemas.openxmlformats.org/officeDocument/2006/relationships/slide" Target="slide35.xml"/><Relationship Id="rId79" Type="http://schemas.openxmlformats.org/officeDocument/2006/relationships/slide" Target="slide39.xml"/><Relationship Id="rId102" Type="http://schemas.openxmlformats.org/officeDocument/2006/relationships/slide" Target="slide62.xml"/><Relationship Id="rId123" Type="http://schemas.openxmlformats.org/officeDocument/2006/relationships/slide" Target="slide120.xml"/><Relationship Id="rId144" Type="http://schemas.openxmlformats.org/officeDocument/2006/relationships/slide" Target="slide200.xml"/><Relationship Id="rId90" Type="http://schemas.openxmlformats.org/officeDocument/2006/relationships/slide" Target="slide50.xml"/><Relationship Id="rId165" Type="http://schemas.openxmlformats.org/officeDocument/2006/relationships/slide" Target="slide223.xml"/><Relationship Id="rId186" Type="http://schemas.openxmlformats.org/officeDocument/2006/relationships/slide" Target="slide150.xml"/><Relationship Id="rId211" Type="http://schemas.openxmlformats.org/officeDocument/2006/relationships/slide" Target="slide242.xml"/><Relationship Id="rId232" Type="http://schemas.openxmlformats.org/officeDocument/2006/relationships/slide" Target="slide141.xml"/><Relationship Id="rId253" Type="http://schemas.openxmlformats.org/officeDocument/2006/relationships/slide" Target="slide142.xml"/><Relationship Id="rId27" Type="http://schemas.openxmlformats.org/officeDocument/2006/relationships/slide" Target="slide77.xml"/><Relationship Id="rId48" Type="http://schemas.openxmlformats.org/officeDocument/2006/relationships/slide" Target="slide90.xml"/><Relationship Id="rId69" Type="http://schemas.openxmlformats.org/officeDocument/2006/relationships/slide" Target="slide36.xml"/><Relationship Id="rId113" Type="http://schemas.openxmlformats.org/officeDocument/2006/relationships/slide" Target="slide137.xml"/><Relationship Id="rId134" Type="http://schemas.openxmlformats.org/officeDocument/2006/relationships/slide" Target="slide131.xml"/><Relationship Id="rId80" Type="http://schemas.openxmlformats.org/officeDocument/2006/relationships/slide" Target="slide40.xml"/><Relationship Id="rId155" Type="http://schemas.openxmlformats.org/officeDocument/2006/relationships/slide" Target="slide190.xml"/><Relationship Id="rId176" Type="http://schemas.openxmlformats.org/officeDocument/2006/relationships/slide" Target="slide13.xml"/><Relationship Id="rId197" Type="http://schemas.openxmlformats.org/officeDocument/2006/relationships/slide" Target="slide101.xml"/><Relationship Id="rId201" Type="http://schemas.openxmlformats.org/officeDocument/2006/relationships/slide" Target="slide106.xml"/><Relationship Id="rId222" Type="http://schemas.openxmlformats.org/officeDocument/2006/relationships/slide" Target="slide255.xml"/><Relationship Id="rId243" Type="http://schemas.openxmlformats.org/officeDocument/2006/relationships/slide" Target="slide97.xml"/><Relationship Id="rId17" Type="http://schemas.openxmlformats.org/officeDocument/2006/relationships/slide" Target="slide75.xml"/><Relationship Id="rId38" Type="http://schemas.openxmlformats.org/officeDocument/2006/relationships/slide" Target="slide78.xml"/><Relationship Id="rId59" Type="http://schemas.openxmlformats.org/officeDocument/2006/relationships/slide" Target="slide91.xml"/><Relationship Id="rId103" Type="http://schemas.openxmlformats.org/officeDocument/2006/relationships/slide" Target="slide63.xml"/><Relationship Id="rId124" Type="http://schemas.openxmlformats.org/officeDocument/2006/relationships/slide" Target="slide121.xml"/><Relationship Id="rId70" Type="http://schemas.openxmlformats.org/officeDocument/2006/relationships/slide" Target="slide92.xml"/><Relationship Id="rId91" Type="http://schemas.openxmlformats.org/officeDocument/2006/relationships/slide" Target="slide51.xml"/><Relationship Id="rId145" Type="http://schemas.openxmlformats.org/officeDocument/2006/relationships/slide" Target="slide203.xml"/><Relationship Id="rId166" Type="http://schemas.openxmlformats.org/officeDocument/2006/relationships/slide" Target="slide224.xml"/><Relationship Id="rId187" Type="http://schemas.openxmlformats.org/officeDocument/2006/relationships/slide" Target="slide18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6.emf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9.emf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2.emf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160000" y="180000"/>
            <a:ext cx="3891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USDA - Analyse - Datei.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72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171476"/>
            <a:ext cx="6916189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endParaRPr lang="de-DE" sz="1200" dirty="0"/>
          </a:p>
          <a:p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USDA (PSD-Datenbank; </a:t>
            </a:r>
            <a:r>
              <a:rPr lang="de-DE" sz="1200" dirty="0">
                <a:solidFill>
                  <a:srgbClr val="0000FF"/>
                </a:solidFill>
                <a:hlinkClick r:id="rId2"/>
              </a:rPr>
              <a:t>https://apps.fas.usda.gov/psdonline/app/index.html#/app/home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/>
              <a:t>)</a:t>
            </a:r>
            <a:br>
              <a:rPr lang="de-DE" sz="1200" dirty="0"/>
            </a:br>
            <a:r>
              <a:rPr lang="de-DE" sz="1200" dirty="0"/>
              <a:t>Grafik/Tabelle:   Werner Schmid, LEL Schwäbisch Gmünd</a:t>
            </a:r>
            <a:br>
              <a:rPr lang="de-DE" sz="1200" dirty="0"/>
            </a:br>
            <a:r>
              <a:rPr lang="de-DE" sz="1200" dirty="0"/>
              <a:t>Link:  </a:t>
            </a:r>
            <a:r>
              <a:rPr lang="de-DE" sz="1200" b="1" dirty="0">
                <a:solidFill>
                  <a:srgbClr val="0000FF"/>
                </a:solidFill>
                <a:hlinkClick r:id="rId3"/>
              </a:rPr>
              <a:t>https://lel.landwirtschaft-bw.de/pb/,Lde/Startseite/Unsere+Themen/Datenanalyse+USDA_EU_D</a:t>
            </a:r>
            <a:r>
              <a:rPr lang="de-DE" sz="1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361616"/>
            <a:ext cx="429188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4"/>
              </a:rPr>
              <a:t>poststelle@lel.bwl.de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endParaRPr lang="de-DE" sz="1200" dirty="0"/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5"/>
              </a:rPr>
              <a:t>werner.schmid@lel.bwl.de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6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1437"/>
      </p:ext>
    </p:extLst>
  </p:cSld>
  <p:clrMapOvr>
    <a:masterClrMapping/>
  </p:clrMapOvr>
  <p:transition spd="slow">
    <p:wipe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3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56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Sonnenblumen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48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4947"/>
      </p:ext>
    </p:extLst>
  </p:cSld>
  <p:clrMapOvr>
    <a:masterClrMapping/>
  </p:clrMapOvr>
  <p:transition spd="slow">
    <p:wipe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1769"/>
      </p:ext>
    </p:extLst>
  </p:cSld>
  <p:clrMapOvr>
    <a:masterClrMapping/>
  </p:clrMapOvr>
  <p:transition spd="slow">
    <p:wipe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7570"/>
      </p:ext>
    </p:extLst>
  </p:cSld>
  <p:clrMapOvr>
    <a:masterClrMapping/>
  </p:clrMapOvr>
  <p:transition spd="slow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-Schrot</a:t>
            </a:r>
          </a:p>
          <a:p>
            <a:r>
              <a:rPr lang="de-DE" sz="2000" b="1" dirty="0" err="1">
                <a:solidFill>
                  <a:srgbClr val="FF0000"/>
                </a:solidFill>
              </a:rPr>
              <a:t>SoBlu</a:t>
            </a:r>
            <a:r>
              <a:rPr lang="de-DE" sz="2000" b="1" dirty="0">
                <a:solidFill>
                  <a:srgbClr val="FF0000"/>
                </a:solidFill>
              </a:rPr>
              <a:t>-Öl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05427"/>
      </p:ext>
    </p:extLst>
  </p:cSld>
  <p:clrMapOvr>
    <a:masterClrMapping/>
  </p:clrMapOvr>
  <p:transition spd="slow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Sonnenblumen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11383"/>
      </p:ext>
    </p:extLst>
  </p:cSld>
  <p:clrMapOvr>
    <a:masterClrMapping/>
  </p:clrMapOvr>
  <p:transition spd="slow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593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135"/>
      </p:ext>
    </p:extLst>
  </p:cSld>
  <p:clrMapOvr>
    <a:masterClrMapping/>
  </p:clrMapOvr>
  <p:transition spd="slow">
    <p:wipe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1949"/>
      </p:ext>
    </p:extLst>
  </p:cSld>
  <p:clrMapOvr>
    <a:masterClrMapping/>
  </p:clrMapOvr>
  <p:transition spd="slow">
    <p:wipe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Argentinien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81128"/>
      </p:ext>
    </p:extLst>
  </p:cSld>
  <p:clrMapOvr>
    <a:masterClrMapping/>
  </p:clrMapOvr>
  <p:transition spd="slow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5872"/>
      </p:ext>
    </p:extLst>
  </p:cSld>
  <p:clrMapOvr>
    <a:masterClrMapping/>
  </p:clrMapOvr>
  <p:transition spd="slow"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8747"/>
      </p:ext>
    </p:extLst>
  </p:cSld>
  <p:clrMapOvr>
    <a:masterClrMapping/>
  </p:clrMapOvr>
  <p:transition spd="slow">
    <p:wipe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Brasilien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64318" y="274067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58606"/>
      </p:ext>
    </p:extLst>
  </p:cSld>
  <p:clrMapOvr>
    <a:masterClrMapping/>
  </p:clrMapOvr>
  <p:transition spd="slow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5" name="Abgerundetes Rechteck 4"/>
          <p:cNvSpPr/>
          <p:nvPr/>
        </p:nvSpPr>
        <p:spPr>
          <a:xfrm rot="-600000">
            <a:off x="159929" y="4793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29"/>
      </p:ext>
    </p:extLst>
  </p:cSld>
  <p:clrMapOvr>
    <a:masterClrMapping/>
  </p:clrMapOvr>
  <p:transition spd="slow"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EU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2" name="Rechteck 1"/>
          <p:cNvSpPr/>
          <p:nvPr/>
        </p:nvSpPr>
        <p:spPr>
          <a:xfrm>
            <a:off x="489674" y="2627859"/>
            <a:ext cx="288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4067636"/>
          </a:xfrm>
          <a:prstGeom prst="rect">
            <a:avLst/>
          </a:prstGeom>
        </p:spPr>
      </p:pic>
      <p:sp useBgFill="1">
        <p:nvSpPr>
          <p:cNvPr id="12" name="Abgerundetes Rechteck 11"/>
          <p:cNvSpPr/>
          <p:nvPr/>
        </p:nvSpPr>
        <p:spPr>
          <a:xfrm rot="-600000">
            <a:off x="222065" y="1859233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6441"/>
      </p:ext>
    </p:extLst>
  </p:cSld>
  <p:clrMapOvr>
    <a:masterClrMapping/>
  </p:clrMapOvr>
  <p:transition spd="slow">
    <p:wipe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186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32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120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Indonesien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1473"/>
      </p:ext>
    </p:extLst>
  </p:cSld>
  <p:clrMapOvr>
    <a:masterClrMapping/>
  </p:clrMapOvr>
  <p:transition spd="slow">
    <p:wipe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4895"/>
      </p:ext>
    </p:extLst>
  </p:cSld>
  <p:clrMapOvr>
    <a:masterClrMapping/>
  </p:clrMapOvr>
  <p:transition spd="slow">
    <p:wipe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123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Kanada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244"/>
      </p:ext>
    </p:extLst>
  </p:cSld>
  <p:clrMapOvr>
    <a:masterClrMapping/>
  </p:clrMapOvr>
  <p:transition spd="slow">
    <p:wipe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4930"/>
      </p:ext>
    </p:extLst>
  </p:cSld>
  <p:clrMapOvr>
    <a:masterClrMapping/>
  </p:clrMapOvr>
  <p:transition spd="slow">
    <p:wipe dir="r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126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Malaysia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8202"/>
      </p:ext>
    </p:extLst>
  </p:cSld>
  <p:clrMapOvr>
    <a:masterClrMapping/>
  </p:clrMapOvr>
  <p:transition spd="slow">
    <p:wipe dir="r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2946"/>
      </p:ext>
    </p:extLst>
  </p:cSld>
  <p:clrMapOvr>
    <a:masterClrMapping/>
  </p:clrMapOvr>
  <p:transition spd="slow">
    <p:wipe dir="r"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129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Paraguay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1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3166"/>
      </p:ext>
    </p:extLst>
  </p:cSld>
  <p:clrMapOvr>
    <a:masterClrMapping/>
  </p:clrMapOvr>
  <p:transition spd="slow">
    <p:wipe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0690"/>
      </p:ext>
    </p:extLst>
  </p:cSld>
  <p:clrMapOvr>
    <a:masterClrMapping/>
  </p:clrMapOvr>
  <p:transition spd="slow">
    <p:wipe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132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Russland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703"/>
      </p:ext>
    </p:extLst>
  </p:cSld>
  <p:clrMapOvr>
    <a:masterClrMapping/>
  </p:clrMapOvr>
  <p:transition spd="slow">
    <p:wipe dir="r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74789"/>
      </p:ext>
    </p:extLst>
  </p:cSld>
  <p:clrMapOvr>
    <a:masterClrMapping/>
  </p:clrMapOvr>
  <p:transition spd="slow">
    <p:wipe dir="r"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135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Ukraine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4936"/>
      </p:ext>
    </p:extLst>
  </p:cSld>
  <p:clrMapOvr>
    <a:masterClrMapping/>
  </p:clrMapOvr>
  <p:transition spd="slow">
    <p:wipe dir="r"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58798"/>
      </p:ext>
    </p:extLst>
  </p:cSld>
  <p:clrMapOvr>
    <a:masterClrMapping/>
  </p:clrMapOvr>
  <p:transition spd="slow">
    <p:wipe dir="r"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138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USA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95448"/>
      </p:ext>
    </p:extLst>
  </p:cSld>
  <p:clrMapOvr>
    <a:masterClrMapping/>
  </p:clrMapOvr>
  <p:transition spd="slow">
    <p:wipe dir="r"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44531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7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39328"/>
      </p:ext>
    </p:extLst>
  </p:cSld>
  <p:clrMapOvr>
    <a:masterClrMapping/>
  </p:clrMapOvr>
  <p:transition spd="slow">
    <p:wipe dir="r"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141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China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2699"/>
      </p:ext>
    </p:extLst>
  </p:cSld>
  <p:clrMapOvr>
    <a:masterClrMapping/>
  </p:clrMapOvr>
  <p:transition spd="slow">
    <p:wipe dir="r"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42958"/>
      </p:ext>
    </p:extLst>
  </p:cSld>
  <p:clrMapOvr>
    <a:masterClrMapping/>
  </p:clrMapOvr>
  <p:transition spd="slow">
    <p:wipe dir="r"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17727"/>
      </p:ext>
    </p:extLst>
  </p:cSld>
  <p:clrMapOvr>
    <a:masterClrMapping/>
  </p:clrMapOvr>
  <p:transition spd="slow">
    <p:wipe dir="r"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144</a:t>
            </a:fld>
            <a:endParaRPr lang="de-DE"/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Ölsaatenges.: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Soja: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Raps: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Indien </a:t>
            </a:r>
            <a:r>
              <a:rPr lang="de-DE" sz="1600" dirty="0"/>
              <a:t>- Ölsaatenbilanz</a:t>
            </a:r>
            <a:endParaRPr lang="de-DE" sz="1600" dirty="0">
              <a:solidFill>
                <a:srgbClr val="C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1729"/>
      </p:ext>
    </p:extLst>
  </p:cSld>
  <p:clrMapOvr>
    <a:masterClrMapping/>
  </p:clrMapOvr>
  <p:transition spd="slow">
    <p:wipe dir="r"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8280000"/>
            <a:ext cx="8640000" cy="61133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0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5696" y="36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</a:t>
            </a:r>
            <a:endParaRPr lang="de-DE" b="1" dirty="0">
              <a:solidFill>
                <a:srgbClr val="008000"/>
              </a:solidFill>
            </a:endParaRP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3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147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75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148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15368"/>
      </p:ext>
    </p:extLst>
  </p:cSld>
  <p:clrMapOvr>
    <a:masterClrMapping/>
  </p:clrMapOvr>
  <p:transition spd="slow">
    <p:wipe dir="r"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149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</a:t>
            </a:r>
            <a:r>
              <a:rPr lang="de-DE" b="1" dirty="0"/>
              <a:t>Erzeugung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229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Weizen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6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150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Pflanzenöle – </a:t>
            </a:r>
            <a:r>
              <a:rPr lang="de-DE" b="1" dirty="0"/>
              <a:t>Verbrauch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720000"/>
            <a:ext cx="6660000" cy="5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6955"/>
      </p:ext>
    </p:extLst>
  </p:cSld>
  <p:clrMapOvr>
    <a:masterClrMapping/>
  </p:clrMapOvr>
  <p:transition spd="slow">
    <p:wipe dir="r"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Pflanzenöle gesamt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65456"/>
      </p:ext>
    </p:extLst>
  </p:cSld>
  <p:clrMapOvr>
    <a:masterClrMapping/>
  </p:clrMapOvr>
  <p:transition spd="slow">
    <p:wipe dir="r"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17681"/>
      </p:ext>
    </p:extLst>
  </p:cSld>
  <p:clrMapOvr>
    <a:masterClrMapping/>
  </p:clrMapOvr>
  <p:transition spd="slow">
    <p:wipe dir="r"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153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2748"/>
      </p:ext>
    </p:extLst>
  </p:cSld>
  <p:clrMapOvr>
    <a:masterClrMapping/>
  </p:clrMapOvr>
  <p:transition spd="slow">
    <p:wipe dir="r"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154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596"/>
      </p:ext>
    </p:extLst>
  </p:cSld>
  <p:clrMapOvr>
    <a:masterClrMapping/>
  </p:clrMapOvr>
  <p:transition spd="slow">
    <p:wipe dir="r"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155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966"/>
      </p:ext>
    </p:extLst>
  </p:cSld>
  <p:clrMapOvr>
    <a:masterClrMapping/>
  </p:clrMapOvr>
  <p:transition spd="slow">
    <p:wipe dir="r"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156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Pflanzenöle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93803"/>
      </p:ext>
    </p:extLst>
  </p:cSld>
  <p:clrMapOvr>
    <a:masterClrMapping/>
  </p:clrMapOvr>
  <p:transition spd="slow">
    <p:wipe dir="r"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7209"/>
      </p:ext>
    </p:extLst>
  </p:cSld>
  <p:clrMapOvr>
    <a:masterClrMapping/>
  </p:clrMapOvr>
  <p:transition spd="slow">
    <p:wipe dir="r"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79949"/>
      </p:ext>
    </p:extLst>
  </p:cSld>
  <p:clrMapOvr>
    <a:masterClrMapping/>
  </p:clrMapOvr>
  <p:transition spd="slow">
    <p:wipe dir="r"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Palmöl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4711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01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5438"/>
      </p:ext>
    </p:extLst>
  </p:cSld>
  <p:clrMapOvr>
    <a:masterClrMapping/>
  </p:clrMapOvr>
  <p:transition spd="slow">
    <p:wipe dir="r"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1731"/>
      </p:ext>
    </p:extLst>
  </p:cSld>
  <p:clrMapOvr>
    <a:masterClrMapping/>
  </p:clrMapOvr>
  <p:transition spd="slow">
    <p:wipe dir="r"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58246"/>
      </p:ext>
    </p:extLst>
  </p:cSld>
  <p:clrMapOvr>
    <a:masterClrMapping/>
  </p:clrMapOvr>
  <p:transition spd="slow">
    <p:wipe dir="r"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76141"/>
      </p:ext>
    </p:extLst>
  </p:cSld>
  <p:clrMapOvr>
    <a:masterClrMapping/>
  </p:clrMapOvr>
  <p:transition spd="slow">
    <p:wipe dir="r"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Palmöl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009"/>
      </p:ext>
    </p:extLst>
  </p:cSld>
  <p:clrMapOvr>
    <a:masterClrMapping/>
  </p:clrMapOvr>
  <p:transition spd="slow">
    <p:wipe dir="r"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9718"/>
      </p:ext>
    </p:extLst>
  </p:cSld>
  <p:clrMapOvr>
    <a:masterClrMapping/>
  </p:clrMapOvr>
  <p:transition spd="slow">
    <p:wipe dir="r"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55542"/>
      </p:ext>
    </p:extLst>
  </p:cSld>
  <p:clrMapOvr>
    <a:masterClrMapping/>
  </p:clrMapOvr>
  <p:transition spd="slow">
    <p:wipe dir="r"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Sojaöl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86861"/>
      </p:ext>
    </p:extLst>
  </p:cSld>
  <p:clrMapOvr>
    <a:masterClrMapping/>
  </p:clrMapOvr>
  <p:transition spd="slow">
    <p:wipe dir="r"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7764"/>
      </p:ext>
    </p:extLst>
  </p:cSld>
  <p:clrMapOvr>
    <a:masterClrMapping/>
  </p:clrMapOvr>
  <p:transition spd="slow">
    <p:wipe dir="r"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08262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96857"/>
      </p:ext>
    </p:extLst>
  </p:cSld>
  <p:clrMapOvr>
    <a:masterClrMapping/>
  </p:clrMapOvr>
  <p:transition spd="slow">
    <p:wipe dir="r"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01118"/>
      </p:ext>
    </p:extLst>
  </p:cSld>
  <p:clrMapOvr>
    <a:masterClrMapping/>
  </p:clrMapOvr>
  <p:transition spd="slow">
    <p:wipe dir="r"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Sojaöl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5024"/>
      </p:ext>
    </p:extLst>
  </p:cSld>
  <p:clrMapOvr>
    <a:masterClrMapping/>
  </p:clrMapOvr>
  <p:transition spd="slow">
    <p:wipe dir="r"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91665"/>
      </p:ext>
    </p:extLst>
  </p:cSld>
  <p:clrMapOvr>
    <a:masterClrMapping/>
  </p:clrMapOvr>
  <p:transition spd="slow">
    <p:wipe dir="r"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5814"/>
      </p:ext>
    </p:extLst>
  </p:cSld>
  <p:clrMapOvr>
    <a:masterClrMapping/>
  </p:clrMapOvr>
  <p:transition spd="slow">
    <p:wipe dir="r"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Rapsöl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8566"/>
      </p:ext>
    </p:extLst>
  </p:cSld>
  <p:clrMapOvr>
    <a:masterClrMapping/>
  </p:clrMapOvr>
  <p:transition spd="slow">
    <p:wipe dir="r"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5109"/>
      </p:ext>
    </p:extLst>
  </p:cSld>
  <p:clrMapOvr>
    <a:masterClrMapping/>
  </p:clrMapOvr>
  <p:transition spd="slow">
    <p:wipe dir="r"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7550"/>
      </p:ext>
    </p:extLst>
  </p:cSld>
  <p:clrMapOvr>
    <a:masterClrMapping/>
  </p:clrMapOvr>
  <p:transition spd="slow">
    <p:wipe dir="r"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373"/>
      </p:ext>
    </p:extLst>
  </p:cSld>
  <p:clrMapOvr>
    <a:masterClrMapping/>
  </p:clrMapOvr>
  <p:transition spd="slow">
    <p:wipe dir="r"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3965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65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Rapsöl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0175"/>
      </p:ext>
    </p:extLst>
  </p:cSld>
  <p:clrMapOvr>
    <a:masterClrMapping/>
  </p:clrMapOvr>
  <p:transition spd="slow">
    <p:wipe dir="r"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25854"/>
      </p:ext>
    </p:extLst>
  </p:cSld>
  <p:clrMapOvr>
    <a:masterClrMapping/>
  </p:clrMapOvr>
  <p:transition spd="slow">
    <p:wipe dir="r"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98296"/>
      </p:ext>
    </p:extLst>
  </p:cSld>
  <p:clrMapOvr>
    <a:masterClrMapping/>
  </p:clrMapOvr>
  <p:transition spd="slow">
    <p:wipe dir="r"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80000" y="0"/>
            <a:ext cx="5184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CC00FF"/>
                </a:solidFill>
              </a:rPr>
              <a:t>Sonnenblumenöl 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5385"/>
      </p:ext>
    </p:extLst>
  </p:cSld>
  <p:clrMapOvr>
    <a:masterClrMapping/>
  </p:clrMapOvr>
  <p:transition spd="slow">
    <p:wipe dir="r"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6247"/>
      </p:ext>
    </p:extLst>
  </p:cSld>
  <p:clrMapOvr>
    <a:masterClrMapping/>
  </p:clrMapOvr>
  <p:transition spd="slow">
    <p:wipe dir="r"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60688"/>
      </p:ext>
    </p:extLst>
  </p:cSld>
  <p:clrMapOvr>
    <a:masterClrMapping/>
  </p:clrMapOvr>
  <p:transition spd="slow">
    <p:wipe dir="r"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7584"/>
      </p:ext>
    </p:extLst>
  </p:cSld>
  <p:clrMapOvr>
    <a:masterClrMapping/>
  </p:clrMapOvr>
  <p:transition spd="slow">
    <p:wipe dir="r"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2120"/>
      </p:ext>
    </p:extLst>
  </p:cSld>
  <p:clrMapOvr>
    <a:masterClrMapping/>
  </p:clrMapOvr>
  <p:transition spd="slow">
    <p:wipe dir="r"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188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CC00FF"/>
                </a:solidFill>
              </a:rPr>
              <a:t>Sonnenblumen</a:t>
            </a:r>
            <a:br>
              <a:rPr lang="de-DE" sz="2000" b="1" dirty="0">
                <a:solidFill>
                  <a:srgbClr val="CC00FF"/>
                </a:solidFill>
              </a:rPr>
            </a:br>
            <a:r>
              <a:rPr lang="de-DE" sz="2000" b="1" dirty="0">
                <a:solidFill>
                  <a:srgbClr val="CC00FF"/>
                </a:solidFill>
              </a:rPr>
              <a:t>- Öl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55817"/>
      </p:ext>
    </p:extLst>
  </p:cSld>
  <p:clrMapOvr>
    <a:masterClrMapping/>
  </p:clrMapOvr>
  <p:transition spd="slow">
    <p:wipe dir="r"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189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4993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322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190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6600"/>
      </p:ext>
    </p:extLst>
  </p:cSld>
  <p:clrMapOvr>
    <a:masterClrMapping/>
  </p:clrMapOvr>
  <p:transition spd="slow">
    <p:wipe dir="r"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191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03252"/>
      </p:ext>
    </p:extLst>
  </p:cSld>
  <p:clrMapOvr>
    <a:masterClrMapping/>
  </p:clrMapOvr>
  <p:transition spd="slow">
    <p:wipe dir="r"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192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1695"/>
      </p:ext>
    </p:extLst>
  </p:cSld>
  <p:clrMapOvr>
    <a:masterClrMapping/>
  </p:clrMapOvr>
  <p:transition spd="slow">
    <p:wipe dir="r"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193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7912"/>
      </p:ext>
    </p:extLst>
  </p:cSld>
  <p:clrMapOvr>
    <a:masterClrMapping/>
  </p:clrMapOvr>
  <p:transition spd="slow">
    <p:wipe dir="r"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194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87557"/>
      </p:ext>
    </p:extLst>
  </p:cSld>
  <p:clrMapOvr>
    <a:masterClrMapping/>
  </p:clrMapOvr>
  <p:transition spd="slow">
    <p:wipe dir="r"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195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14734"/>
      </p:ext>
    </p:extLst>
  </p:cSld>
  <p:clrMapOvr>
    <a:masterClrMapping/>
  </p:clrMapOvr>
  <p:transition spd="slow">
    <p:wipe dir="r"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196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45244"/>
      </p:ext>
    </p:extLst>
  </p:cSld>
  <p:clrMapOvr>
    <a:masterClrMapping/>
  </p:clrMapOvr>
  <p:transition spd="slow">
    <p:wipe dir="r"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197</a:t>
            </a:fld>
            <a:endParaRPr lang="de-DE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1134"/>
      </p:ext>
    </p:extLst>
  </p:cSld>
  <p:clrMapOvr>
    <a:masterClrMapping/>
  </p:clrMapOvr>
  <p:transition spd="slow">
    <p:wipe dir="r"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/>
          </p:cNvSpPr>
          <p:nvPr/>
        </p:nvSpPr>
        <p:spPr>
          <a:xfrm>
            <a:off x="805454" y="1221691"/>
            <a:ext cx="32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23780"/>
      </p:ext>
    </p:extLst>
  </p:cSld>
  <p:clrMapOvr>
    <a:masterClrMapping/>
  </p:clrMapOvr>
  <p:transition spd="slow">
    <p:wipe dir="r"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Rechteck 5"/>
          <p:cNvSpPr>
            <a:spLocks noChangeAspect="1"/>
          </p:cNvSpPr>
          <p:nvPr/>
        </p:nvSpPr>
        <p:spPr>
          <a:xfrm>
            <a:off x="750035" y="1265951"/>
            <a:ext cx="252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440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887" y="534390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6000" y="1512000"/>
            <a:ext cx="9072000" cy="864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0" y="1008000"/>
            <a:ext cx="982046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 &amp; 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Bestände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0" y="3780000"/>
            <a:ext cx="1123238" cy="1246495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Bilanzen</a:t>
            </a:r>
          </a:p>
          <a:p>
            <a:r>
              <a:rPr lang="de-DE" sz="1100" dirty="0">
                <a:solidFill>
                  <a:schemeClr val="bg1"/>
                </a:solidFill>
              </a:rPr>
              <a:t>der</a:t>
            </a:r>
            <a:r>
              <a:rPr lang="de-DE" sz="1400" b="1" dirty="0">
                <a:solidFill>
                  <a:schemeClr val="bg1"/>
                </a:solidFill>
              </a:rPr>
              <a:t/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TOP 10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400" b="1" dirty="0">
                <a:solidFill>
                  <a:schemeClr val="bg1"/>
                </a:solidFill>
              </a:rPr>
              <a:t>Exporteure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&amp;</a:t>
            </a:r>
          </a:p>
          <a:p>
            <a:r>
              <a:rPr lang="de-DE" sz="1400" b="1" dirty="0">
                <a:solidFill>
                  <a:srgbClr val="66FFFF"/>
                </a:solidFill>
              </a:rPr>
              <a:t>China, Indien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0" y="2412000"/>
            <a:ext cx="66958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TOP 10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1008000" y="1242000"/>
            <a:ext cx="10617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(Tabelle)</a:t>
            </a:r>
          </a:p>
        </p:txBody>
      </p:sp>
      <p:sp>
        <p:nvSpPr>
          <p:cNvPr id="116" name="Abgerundetes Rechteck 115">
            <a:hlinkClick r:id="rId3" action="ppaction://hlinksldjump"/>
          </p:cNvPr>
          <p:cNvSpPr/>
          <p:nvPr/>
        </p:nvSpPr>
        <p:spPr>
          <a:xfrm>
            <a:off x="284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17" name="Abgerundetes Rechteck 116">
            <a:hlinkClick r:id="rId4" action="ppaction://hlinksldjump"/>
          </p:cNvPr>
          <p:cNvSpPr/>
          <p:nvPr/>
        </p:nvSpPr>
        <p:spPr>
          <a:xfrm>
            <a:off x="334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19" name="Abgerundetes Rechteck 118">
            <a:hlinkClick r:id="rId5" action="ppaction://hlinksldjump"/>
          </p:cNvPr>
          <p:cNvSpPr/>
          <p:nvPr/>
        </p:nvSpPr>
        <p:spPr>
          <a:xfrm>
            <a:off x="385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20" name="Abgerundetes Rechteck 119">
            <a:hlinkClick r:id="rId6" action="ppaction://hlinksldjump"/>
          </p:cNvPr>
          <p:cNvSpPr/>
          <p:nvPr/>
        </p:nvSpPr>
        <p:spPr>
          <a:xfrm>
            <a:off x="496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22" name="Abgerundetes Rechteck 121">
            <a:hlinkClick r:id="rId7" action="ppaction://hlinksldjump"/>
          </p:cNvPr>
          <p:cNvSpPr/>
          <p:nvPr/>
        </p:nvSpPr>
        <p:spPr>
          <a:xfrm>
            <a:off x="446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24" name="Abgerundetes Rechteck 123">
            <a:hlinkClick r:id="rId8" action="ppaction://hlinksldjump"/>
          </p:cNvPr>
          <p:cNvSpPr/>
          <p:nvPr/>
        </p:nvSpPr>
        <p:spPr>
          <a:xfrm>
            <a:off x="6588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27" name="Abgerundetes Rechteck 126">
            <a:hlinkClick r:id="rId9" action="ppaction://hlinksldjump"/>
          </p:cNvPr>
          <p:cNvSpPr/>
          <p:nvPr/>
        </p:nvSpPr>
        <p:spPr>
          <a:xfrm>
            <a:off x="547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28" name="Abgerundetes Rechteck 127">
            <a:hlinkClick r:id="rId10" action="ppaction://hlinksldjump"/>
          </p:cNvPr>
          <p:cNvSpPr/>
          <p:nvPr/>
        </p:nvSpPr>
        <p:spPr>
          <a:xfrm>
            <a:off x="7092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29" name="Abgerundetes Rechteck 128">
            <a:hlinkClick r:id="rId11" action="ppaction://hlinksldjump"/>
          </p:cNvPr>
          <p:cNvSpPr/>
          <p:nvPr/>
        </p:nvSpPr>
        <p:spPr>
          <a:xfrm>
            <a:off x="759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30" name="Abgerundetes Rechteck 129">
            <a:hlinkClick r:id="rId12" action="ppaction://hlinksldjump"/>
          </p:cNvPr>
          <p:cNvSpPr/>
          <p:nvPr/>
        </p:nvSpPr>
        <p:spPr>
          <a:xfrm>
            <a:off x="8100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5" name="Abgerundetes Rechteck 4">
            <a:hlinkClick r:id="rId13" action="ppaction://hlinksldjump"/>
          </p:cNvPr>
          <p:cNvSpPr/>
          <p:nvPr/>
        </p:nvSpPr>
        <p:spPr>
          <a:xfrm>
            <a:off x="2340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b="1" dirty="0">
                <a:solidFill>
                  <a:srgbClr val="0000FF"/>
                </a:solidFill>
              </a:rPr>
              <a:t>Getreide</a:t>
            </a:r>
            <a:r>
              <a:rPr lang="de-DE" sz="1200" dirty="0">
                <a:solidFill>
                  <a:srgbClr val="0000FF"/>
                </a:solidFill>
              </a:rPr>
              <a:t> (ohne Reis)</a:t>
            </a:r>
          </a:p>
        </p:txBody>
      </p:sp>
      <p:sp>
        <p:nvSpPr>
          <p:cNvPr id="131" name="Abgerundetes Rechteck 130">
            <a:hlinkClick r:id="rId14" action="ppaction://hlinksldjump"/>
          </p:cNvPr>
          <p:cNvSpPr/>
          <p:nvPr/>
        </p:nvSpPr>
        <p:spPr>
          <a:xfrm>
            <a:off x="4464000" y="612000"/>
            <a:ext cx="1980000" cy="288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Ölsaaten</a:t>
            </a:r>
          </a:p>
        </p:txBody>
      </p:sp>
      <p:sp>
        <p:nvSpPr>
          <p:cNvPr id="151" name="Abgerundetes Rechteck 150">
            <a:hlinkClick r:id="rId15" action="ppaction://hlinksldjump"/>
          </p:cNvPr>
          <p:cNvSpPr/>
          <p:nvPr/>
        </p:nvSpPr>
        <p:spPr>
          <a:xfrm>
            <a:off x="6588000" y="612000"/>
            <a:ext cx="2484000" cy="288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b="1" dirty="0">
                <a:solidFill>
                  <a:srgbClr val="CC00FF"/>
                </a:solidFill>
              </a:rPr>
              <a:t>Pflanzenöle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1008000" y="1584000"/>
            <a:ext cx="105374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z.Vorjahr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09" name="Abgerundetes Rechteck 108">
            <a:hlinkClick r:id="rId16" action="ppaction://hlinksldjump"/>
          </p:cNvPr>
          <p:cNvSpPr/>
          <p:nvPr/>
        </p:nvSpPr>
        <p:spPr>
          <a:xfrm>
            <a:off x="2340000" y="1584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14" name="Abgerundetes Rechteck 113">
            <a:hlinkClick r:id="rId17" action="ppaction://hlinksldjump"/>
          </p:cNvPr>
          <p:cNvSpPr/>
          <p:nvPr/>
        </p:nvSpPr>
        <p:spPr>
          <a:xfrm>
            <a:off x="4464000" y="1584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15" name="Abgerundetes Rechteck 114">
            <a:hlinkClick r:id="rId18" action="ppaction://hlinksldjump"/>
          </p:cNvPr>
          <p:cNvSpPr/>
          <p:nvPr/>
        </p:nvSpPr>
        <p:spPr>
          <a:xfrm>
            <a:off x="6588000" y="1584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33" name="Textfeld 132"/>
          <p:cNvSpPr txBox="1"/>
          <p:nvPr/>
        </p:nvSpPr>
        <p:spPr>
          <a:xfrm>
            <a:off x="1008000" y="1836000"/>
            <a:ext cx="119801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 err="1">
                <a:solidFill>
                  <a:srgbClr val="00FF00"/>
                </a:solidFill>
              </a:rPr>
              <a:t>Veränd</a:t>
            </a:r>
            <a:r>
              <a:rPr lang="de-DE" sz="1050" dirty="0">
                <a:solidFill>
                  <a:srgbClr val="00FF00"/>
                </a:solidFill>
              </a:rPr>
              <a:t>. </a:t>
            </a:r>
            <a:r>
              <a:rPr lang="de-DE" sz="1050" dirty="0" err="1">
                <a:solidFill>
                  <a:srgbClr val="00FF00"/>
                </a:solidFill>
              </a:rPr>
              <a:t>z.Vormonat</a:t>
            </a:r>
            <a:endParaRPr lang="de-DE" sz="1050" dirty="0">
              <a:solidFill>
                <a:srgbClr val="00FF00"/>
              </a:solidFill>
            </a:endParaRPr>
          </a:p>
        </p:txBody>
      </p:sp>
      <p:sp>
        <p:nvSpPr>
          <p:cNvPr id="141" name="Abgerundetes Rechteck 140">
            <a:hlinkClick r:id="rId19" action="ppaction://hlinksldjump"/>
          </p:cNvPr>
          <p:cNvSpPr/>
          <p:nvPr/>
        </p:nvSpPr>
        <p:spPr>
          <a:xfrm>
            <a:off x="2340000" y="1836000"/>
            <a:ext cx="1980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Gesamt &amp; nach Getreidearten</a:t>
            </a:r>
          </a:p>
        </p:txBody>
      </p:sp>
      <p:sp>
        <p:nvSpPr>
          <p:cNvPr id="144" name="Abgerundetes Rechteck 143">
            <a:hlinkClick r:id="rId20" action="ppaction://hlinksldjump"/>
          </p:cNvPr>
          <p:cNvSpPr/>
          <p:nvPr/>
        </p:nvSpPr>
        <p:spPr>
          <a:xfrm>
            <a:off x="4464000" y="1836000"/>
            <a:ext cx="1980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FF0000"/>
                </a:solidFill>
              </a:rPr>
              <a:t>Gesamt &amp; nach Arten</a:t>
            </a:r>
          </a:p>
        </p:txBody>
      </p:sp>
      <p:sp>
        <p:nvSpPr>
          <p:cNvPr id="145" name="Abgerundetes Rechteck 144">
            <a:hlinkClick r:id="rId21" action="ppaction://hlinksldjump"/>
          </p:cNvPr>
          <p:cNvSpPr/>
          <p:nvPr/>
        </p:nvSpPr>
        <p:spPr>
          <a:xfrm>
            <a:off x="6588000" y="1836000"/>
            <a:ext cx="1332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CC00FF"/>
                </a:solidFill>
              </a:rPr>
              <a:t>Gesamt &amp; nach Arten</a:t>
            </a:r>
          </a:p>
        </p:txBody>
      </p:sp>
      <p:sp>
        <p:nvSpPr>
          <p:cNvPr id="152" name="Textfeld 151"/>
          <p:cNvSpPr txBox="1"/>
          <p:nvPr/>
        </p:nvSpPr>
        <p:spPr>
          <a:xfrm>
            <a:off x="1008000" y="2088000"/>
            <a:ext cx="1287779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>
                <a:solidFill>
                  <a:srgbClr val="00FF00"/>
                </a:solidFill>
              </a:rPr>
              <a:t>Verlauf  Schätzungen</a:t>
            </a:r>
          </a:p>
        </p:txBody>
      </p:sp>
      <p:sp>
        <p:nvSpPr>
          <p:cNvPr id="153" name="Abgerundetes Rechteck 152">
            <a:hlinkClick r:id="rId22" action="ppaction://hlinksldjump"/>
          </p:cNvPr>
          <p:cNvSpPr/>
          <p:nvPr/>
        </p:nvSpPr>
        <p:spPr>
          <a:xfrm>
            <a:off x="284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54" name="Abgerundetes Rechteck 153">
            <a:hlinkClick r:id="rId23" action="ppaction://hlinksldjump"/>
          </p:cNvPr>
          <p:cNvSpPr/>
          <p:nvPr/>
        </p:nvSpPr>
        <p:spPr>
          <a:xfrm>
            <a:off x="334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55" name="Abgerundetes Rechteck 154">
            <a:hlinkClick r:id="rId24" action="ppaction://hlinksldjump"/>
          </p:cNvPr>
          <p:cNvSpPr/>
          <p:nvPr/>
        </p:nvSpPr>
        <p:spPr>
          <a:xfrm>
            <a:off x="2340000" y="208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56" name="Abgerundetes Rechteck 155">
            <a:hlinkClick r:id="rId25" action="ppaction://hlinksldjump"/>
          </p:cNvPr>
          <p:cNvSpPr/>
          <p:nvPr/>
        </p:nvSpPr>
        <p:spPr>
          <a:xfrm>
            <a:off x="385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57" name="Abgerundetes Rechteck 156">
            <a:hlinkClick r:id="rId26" action="ppaction://hlinksldjump"/>
          </p:cNvPr>
          <p:cNvSpPr/>
          <p:nvPr/>
        </p:nvSpPr>
        <p:spPr>
          <a:xfrm>
            <a:off x="4968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58" name="Abgerundetes Rechteck 157">
            <a:hlinkClick r:id="rId27" action="ppaction://hlinksldjump"/>
          </p:cNvPr>
          <p:cNvSpPr/>
          <p:nvPr/>
        </p:nvSpPr>
        <p:spPr>
          <a:xfrm>
            <a:off x="4464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59" name="Abgerundetes Rechteck 158">
            <a:hlinkClick r:id="rId28" action="ppaction://hlinksldjump"/>
          </p:cNvPr>
          <p:cNvSpPr/>
          <p:nvPr/>
        </p:nvSpPr>
        <p:spPr>
          <a:xfrm>
            <a:off x="6588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60" name="Abgerundetes Rechteck 159">
            <a:hlinkClick r:id="rId29" action="ppaction://hlinksldjump"/>
          </p:cNvPr>
          <p:cNvSpPr/>
          <p:nvPr/>
        </p:nvSpPr>
        <p:spPr>
          <a:xfrm>
            <a:off x="5472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61" name="Abgerundetes Rechteck 160">
            <a:hlinkClick r:id="rId30" action="ppaction://hlinksldjump"/>
          </p:cNvPr>
          <p:cNvSpPr/>
          <p:nvPr/>
        </p:nvSpPr>
        <p:spPr>
          <a:xfrm>
            <a:off x="7092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62" name="Abgerundetes Rechteck 161">
            <a:hlinkClick r:id="rId31" action="ppaction://hlinksldjump"/>
          </p:cNvPr>
          <p:cNvSpPr/>
          <p:nvPr/>
        </p:nvSpPr>
        <p:spPr>
          <a:xfrm>
            <a:off x="7596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63" name="Abgerundetes Rechteck 162">
            <a:hlinkClick r:id="rId32" action="ppaction://hlinksldjump"/>
          </p:cNvPr>
          <p:cNvSpPr/>
          <p:nvPr/>
        </p:nvSpPr>
        <p:spPr>
          <a:xfrm>
            <a:off x="8100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78" name="Textfeld 177"/>
          <p:cNvSpPr txBox="1"/>
          <p:nvPr/>
        </p:nvSpPr>
        <p:spPr>
          <a:xfrm>
            <a:off x="1008000" y="2376000"/>
            <a:ext cx="65780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Erzeugung</a:t>
            </a:r>
          </a:p>
        </p:txBody>
      </p:sp>
      <p:sp>
        <p:nvSpPr>
          <p:cNvPr id="179" name="Abgerundetes Rechteck 178">
            <a:hlinkClick r:id="rId33" action="ppaction://hlinksldjump"/>
          </p:cNvPr>
          <p:cNvSpPr/>
          <p:nvPr/>
        </p:nvSpPr>
        <p:spPr>
          <a:xfrm>
            <a:off x="284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80" name="Abgerundetes Rechteck 179">
            <a:hlinkClick r:id="rId34" action="ppaction://hlinksldjump"/>
          </p:cNvPr>
          <p:cNvSpPr/>
          <p:nvPr/>
        </p:nvSpPr>
        <p:spPr>
          <a:xfrm>
            <a:off x="334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81" name="Abgerundetes Rechteck 180">
            <a:hlinkClick r:id="rId35" action="ppaction://hlinksldjump"/>
          </p:cNvPr>
          <p:cNvSpPr/>
          <p:nvPr/>
        </p:nvSpPr>
        <p:spPr>
          <a:xfrm>
            <a:off x="2340000" y="2412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82" name="Abgerundetes Rechteck 181">
            <a:hlinkClick r:id="rId36" action="ppaction://hlinksldjump"/>
          </p:cNvPr>
          <p:cNvSpPr/>
          <p:nvPr/>
        </p:nvSpPr>
        <p:spPr>
          <a:xfrm>
            <a:off x="385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83" name="Abgerundetes Rechteck 182">
            <a:hlinkClick r:id="rId37" action="ppaction://hlinksldjump"/>
          </p:cNvPr>
          <p:cNvSpPr/>
          <p:nvPr/>
        </p:nvSpPr>
        <p:spPr>
          <a:xfrm>
            <a:off x="496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84" name="Abgerundetes Rechteck 183">
            <a:hlinkClick r:id="rId38" action="ppaction://hlinksldjump"/>
          </p:cNvPr>
          <p:cNvSpPr/>
          <p:nvPr/>
        </p:nvSpPr>
        <p:spPr>
          <a:xfrm>
            <a:off x="446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85" name="Abgerundetes Rechteck 184">
            <a:hlinkClick r:id="rId39" action="ppaction://hlinksldjump"/>
          </p:cNvPr>
          <p:cNvSpPr/>
          <p:nvPr/>
        </p:nvSpPr>
        <p:spPr>
          <a:xfrm>
            <a:off x="6588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86" name="Abgerundetes Rechteck 185">
            <a:hlinkClick r:id="rId40" action="ppaction://hlinksldjump"/>
          </p:cNvPr>
          <p:cNvSpPr/>
          <p:nvPr/>
        </p:nvSpPr>
        <p:spPr>
          <a:xfrm>
            <a:off x="547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187" name="Abgerundetes Rechteck 186">
            <a:hlinkClick r:id="rId41" action="ppaction://hlinksldjump"/>
          </p:cNvPr>
          <p:cNvSpPr/>
          <p:nvPr/>
        </p:nvSpPr>
        <p:spPr>
          <a:xfrm>
            <a:off x="7092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188" name="Abgerundetes Rechteck 187">
            <a:hlinkClick r:id="rId42" action="ppaction://hlinksldjump"/>
          </p:cNvPr>
          <p:cNvSpPr/>
          <p:nvPr/>
        </p:nvSpPr>
        <p:spPr>
          <a:xfrm>
            <a:off x="759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189" name="Abgerundetes Rechteck 188">
            <a:hlinkClick r:id="rId43" action="ppaction://hlinksldjump"/>
          </p:cNvPr>
          <p:cNvSpPr/>
          <p:nvPr/>
        </p:nvSpPr>
        <p:spPr>
          <a:xfrm>
            <a:off x="8100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191" name="Textfeld 190"/>
          <p:cNvSpPr txBox="1"/>
          <p:nvPr/>
        </p:nvSpPr>
        <p:spPr>
          <a:xfrm>
            <a:off x="1008000" y="2808000"/>
            <a:ext cx="50230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Exporte</a:t>
            </a:r>
          </a:p>
        </p:txBody>
      </p:sp>
      <p:sp>
        <p:nvSpPr>
          <p:cNvPr id="192" name="Abgerundetes Rechteck 191">
            <a:hlinkClick r:id="rId44" action="ppaction://hlinksldjump"/>
          </p:cNvPr>
          <p:cNvSpPr/>
          <p:nvPr/>
        </p:nvSpPr>
        <p:spPr>
          <a:xfrm>
            <a:off x="284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93" name="Abgerundetes Rechteck 192">
            <a:hlinkClick r:id="rId45" action="ppaction://hlinksldjump"/>
          </p:cNvPr>
          <p:cNvSpPr/>
          <p:nvPr/>
        </p:nvSpPr>
        <p:spPr>
          <a:xfrm>
            <a:off x="334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194" name="Abgerundetes Rechteck 193">
            <a:hlinkClick r:id="rId46" action="ppaction://hlinksldjump"/>
          </p:cNvPr>
          <p:cNvSpPr/>
          <p:nvPr/>
        </p:nvSpPr>
        <p:spPr>
          <a:xfrm>
            <a:off x="2340000" y="2844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195" name="Abgerundetes Rechteck 194">
            <a:hlinkClick r:id="rId47" action="ppaction://hlinksldjump"/>
          </p:cNvPr>
          <p:cNvSpPr/>
          <p:nvPr/>
        </p:nvSpPr>
        <p:spPr>
          <a:xfrm>
            <a:off x="385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196" name="Abgerundetes Rechteck 195">
            <a:hlinkClick r:id="rId48" action="ppaction://hlinksldjump"/>
          </p:cNvPr>
          <p:cNvSpPr/>
          <p:nvPr/>
        </p:nvSpPr>
        <p:spPr>
          <a:xfrm>
            <a:off x="4968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197" name="Abgerundetes Rechteck 196">
            <a:hlinkClick r:id="rId49" action="ppaction://hlinksldjump"/>
          </p:cNvPr>
          <p:cNvSpPr/>
          <p:nvPr/>
        </p:nvSpPr>
        <p:spPr>
          <a:xfrm>
            <a:off x="4464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198" name="Abgerundetes Rechteck 197">
            <a:hlinkClick r:id="rId50" action="ppaction://hlinksldjump"/>
          </p:cNvPr>
          <p:cNvSpPr/>
          <p:nvPr/>
        </p:nvSpPr>
        <p:spPr>
          <a:xfrm>
            <a:off x="6588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199" name="Abgerundetes Rechteck 198">
            <a:hlinkClick r:id="rId51" action="ppaction://hlinksldjump"/>
          </p:cNvPr>
          <p:cNvSpPr/>
          <p:nvPr/>
        </p:nvSpPr>
        <p:spPr>
          <a:xfrm>
            <a:off x="5472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00" name="Abgerundetes Rechteck 199">
            <a:hlinkClick r:id="rId52" action="ppaction://hlinksldjump"/>
          </p:cNvPr>
          <p:cNvSpPr/>
          <p:nvPr/>
        </p:nvSpPr>
        <p:spPr>
          <a:xfrm>
            <a:off x="7092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01" name="Abgerundetes Rechteck 200">
            <a:hlinkClick r:id="rId53" action="ppaction://hlinksldjump"/>
          </p:cNvPr>
          <p:cNvSpPr/>
          <p:nvPr/>
        </p:nvSpPr>
        <p:spPr>
          <a:xfrm>
            <a:off x="7596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02" name="Abgerundetes Rechteck 201">
            <a:hlinkClick r:id="rId54" action="ppaction://hlinksldjump"/>
          </p:cNvPr>
          <p:cNvSpPr/>
          <p:nvPr/>
        </p:nvSpPr>
        <p:spPr>
          <a:xfrm>
            <a:off x="8100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1008000" y="3024000"/>
            <a:ext cx="518338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Importe</a:t>
            </a:r>
          </a:p>
        </p:txBody>
      </p:sp>
      <p:sp>
        <p:nvSpPr>
          <p:cNvPr id="206" name="Abgerundetes Rechteck 205">
            <a:hlinkClick r:id="rId55" action="ppaction://hlinksldjump"/>
          </p:cNvPr>
          <p:cNvSpPr/>
          <p:nvPr/>
        </p:nvSpPr>
        <p:spPr>
          <a:xfrm>
            <a:off x="284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07" name="Abgerundetes Rechteck 206">
            <a:hlinkClick r:id="rId56" action="ppaction://hlinksldjump"/>
          </p:cNvPr>
          <p:cNvSpPr/>
          <p:nvPr/>
        </p:nvSpPr>
        <p:spPr>
          <a:xfrm>
            <a:off x="334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08" name="Abgerundetes Rechteck 207">
            <a:hlinkClick r:id="rId57" action="ppaction://hlinksldjump"/>
          </p:cNvPr>
          <p:cNvSpPr/>
          <p:nvPr/>
        </p:nvSpPr>
        <p:spPr>
          <a:xfrm>
            <a:off x="2340000" y="3060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09" name="Abgerundetes Rechteck 208">
            <a:hlinkClick r:id="rId58" action="ppaction://hlinksldjump"/>
          </p:cNvPr>
          <p:cNvSpPr/>
          <p:nvPr/>
        </p:nvSpPr>
        <p:spPr>
          <a:xfrm>
            <a:off x="385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10" name="Abgerundetes Rechteck 209">
            <a:hlinkClick r:id="rId59" action="ppaction://hlinksldjump"/>
          </p:cNvPr>
          <p:cNvSpPr/>
          <p:nvPr/>
        </p:nvSpPr>
        <p:spPr>
          <a:xfrm>
            <a:off x="4968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11" name="Abgerundetes Rechteck 210">
            <a:hlinkClick r:id="rId60" action="ppaction://hlinksldjump"/>
          </p:cNvPr>
          <p:cNvSpPr/>
          <p:nvPr/>
        </p:nvSpPr>
        <p:spPr>
          <a:xfrm>
            <a:off x="4464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12" name="Abgerundetes Rechteck 211">
            <a:hlinkClick r:id="rId61" action="ppaction://hlinksldjump"/>
          </p:cNvPr>
          <p:cNvSpPr/>
          <p:nvPr/>
        </p:nvSpPr>
        <p:spPr>
          <a:xfrm>
            <a:off x="6588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13" name="Abgerundetes Rechteck 212">
            <a:hlinkClick r:id="rId62" action="ppaction://hlinksldjump"/>
          </p:cNvPr>
          <p:cNvSpPr/>
          <p:nvPr/>
        </p:nvSpPr>
        <p:spPr>
          <a:xfrm>
            <a:off x="5472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14" name="Abgerundetes Rechteck 213">
            <a:hlinkClick r:id="rId63" action="ppaction://hlinksldjump"/>
          </p:cNvPr>
          <p:cNvSpPr/>
          <p:nvPr/>
        </p:nvSpPr>
        <p:spPr>
          <a:xfrm>
            <a:off x="7092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15" name="Abgerundetes Rechteck 214">
            <a:hlinkClick r:id="rId64" action="ppaction://hlinksldjump"/>
          </p:cNvPr>
          <p:cNvSpPr/>
          <p:nvPr/>
        </p:nvSpPr>
        <p:spPr>
          <a:xfrm>
            <a:off x="7596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16" name="Abgerundetes Rechteck 215">
            <a:hlinkClick r:id="rId65" action="ppaction://hlinksldjump"/>
          </p:cNvPr>
          <p:cNvSpPr/>
          <p:nvPr/>
        </p:nvSpPr>
        <p:spPr>
          <a:xfrm>
            <a:off x="8100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18" name="Textfeld 217"/>
          <p:cNvSpPr txBox="1"/>
          <p:nvPr/>
        </p:nvSpPr>
        <p:spPr>
          <a:xfrm>
            <a:off x="1008000" y="3240000"/>
            <a:ext cx="79245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Endbestände</a:t>
            </a:r>
          </a:p>
        </p:txBody>
      </p:sp>
      <p:sp>
        <p:nvSpPr>
          <p:cNvPr id="219" name="Abgerundetes Rechteck 218">
            <a:hlinkClick r:id="rId66" action="ppaction://hlinksldjump"/>
          </p:cNvPr>
          <p:cNvSpPr/>
          <p:nvPr/>
        </p:nvSpPr>
        <p:spPr>
          <a:xfrm>
            <a:off x="284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20" name="Abgerundetes Rechteck 219">
            <a:hlinkClick r:id="rId67" action="ppaction://hlinksldjump"/>
          </p:cNvPr>
          <p:cNvSpPr/>
          <p:nvPr/>
        </p:nvSpPr>
        <p:spPr>
          <a:xfrm>
            <a:off x="334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21" name="Abgerundetes Rechteck 220">
            <a:hlinkClick r:id="rId68" action="ppaction://hlinksldjump"/>
          </p:cNvPr>
          <p:cNvSpPr/>
          <p:nvPr/>
        </p:nvSpPr>
        <p:spPr>
          <a:xfrm>
            <a:off x="2340000" y="3276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22" name="Abgerundetes Rechteck 221">
            <a:hlinkClick r:id="rId69" action="ppaction://hlinksldjump"/>
          </p:cNvPr>
          <p:cNvSpPr/>
          <p:nvPr/>
        </p:nvSpPr>
        <p:spPr>
          <a:xfrm>
            <a:off x="385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23" name="Abgerundetes Rechteck 222">
            <a:hlinkClick r:id="rId70" action="ppaction://hlinksldjump"/>
          </p:cNvPr>
          <p:cNvSpPr/>
          <p:nvPr/>
        </p:nvSpPr>
        <p:spPr>
          <a:xfrm>
            <a:off x="496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24" name="Abgerundetes Rechteck 223">
            <a:hlinkClick r:id="rId71" action="ppaction://hlinksldjump"/>
          </p:cNvPr>
          <p:cNvSpPr/>
          <p:nvPr/>
        </p:nvSpPr>
        <p:spPr>
          <a:xfrm>
            <a:off x="446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25" name="Abgerundetes Rechteck 224">
            <a:hlinkClick r:id="rId72" action="ppaction://hlinksldjump"/>
          </p:cNvPr>
          <p:cNvSpPr/>
          <p:nvPr/>
        </p:nvSpPr>
        <p:spPr>
          <a:xfrm>
            <a:off x="6588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26" name="Abgerundetes Rechteck 225">
            <a:hlinkClick r:id="rId73" action="ppaction://hlinksldjump"/>
          </p:cNvPr>
          <p:cNvSpPr/>
          <p:nvPr/>
        </p:nvSpPr>
        <p:spPr>
          <a:xfrm>
            <a:off x="547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227" name="Abgerundetes Rechteck 226">
            <a:hlinkClick r:id="rId74" action="ppaction://hlinksldjump"/>
          </p:cNvPr>
          <p:cNvSpPr/>
          <p:nvPr/>
        </p:nvSpPr>
        <p:spPr>
          <a:xfrm>
            <a:off x="7092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228" name="Abgerundetes Rechteck 227">
            <a:hlinkClick r:id="rId75" action="ppaction://hlinksldjump"/>
          </p:cNvPr>
          <p:cNvSpPr/>
          <p:nvPr/>
        </p:nvSpPr>
        <p:spPr>
          <a:xfrm>
            <a:off x="759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229" name="Abgerundetes Rechteck 228">
            <a:hlinkClick r:id="rId76" action="ppaction://hlinksldjump"/>
          </p:cNvPr>
          <p:cNvSpPr/>
          <p:nvPr/>
        </p:nvSpPr>
        <p:spPr>
          <a:xfrm>
            <a:off x="8100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237" name="Textfeld 236"/>
          <p:cNvSpPr txBox="1"/>
          <p:nvPr/>
        </p:nvSpPr>
        <p:spPr>
          <a:xfrm rot="900000">
            <a:off x="3861591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238" name="Textfeld 237"/>
          <p:cNvSpPr txBox="1"/>
          <p:nvPr/>
        </p:nvSpPr>
        <p:spPr>
          <a:xfrm rot="900000">
            <a:off x="4007990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239" name="Textfeld 238"/>
          <p:cNvSpPr txBox="1"/>
          <p:nvPr/>
        </p:nvSpPr>
        <p:spPr>
          <a:xfrm rot="900000">
            <a:off x="4190740" y="3479815"/>
            <a:ext cx="128685" cy="297642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.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231" name="Textfeld 230"/>
          <p:cNvSpPr txBox="1"/>
          <p:nvPr/>
        </p:nvSpPr>
        <p:spPr>
          <a:xfrm>
            <a:off x="2689302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9" name="Abgerundetes Rechteck 8">
            <a:hlinkClick r:id="rId77" action="ppaction://hlinksldjump"/>
          </p:cNvPr>
          <p:cNvSpPr/>
          <p:nvPr/>
        </p:nvSpPr>
        <p:spPr>
          <a:xfrm>
            <a:off x="381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0" name="Abgerundetes Rechteck 239">
            <a:hlinkClick r:id="rId78" action="ppaction://hlinksldjump"/>
          </p:cNvPr>
          <p:cNvSpPr/>
          <p:nvPr/>
        </p:nvSpPr>
        <p:spPr>
          <a:xfrm>
            <a:off x="399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1" name="Abgerundetes Rechteck 240">
            <a:hlinkClick r:id="rId79" action="ppaction://hlinksldjump"/>
          </p:cNvPr>
          <p:cNvSpPr/>
          <p:nvPr/>
        </p:nvSpPr>
        <p:spPr>
          <a:xfrm>
            <a:off x="4176000" y="38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3" name="Textfeld 242"/>
          <p:cNvSpPr txBox="1"/>
          <p:nvPr/>
        </p:nvSpPr>
        <p:spPr>
          <a:xfrm>
            <a:off x="2769453" y="3960000"/>
            <a:ext cx="101045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Australien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244" name="Abgerundetes Rechteck 243">
            <a:hlinkClick r:id="rId80" action="ppaction://hlinksldjump"/>
          </p:cNvPr>
          <p:cNvSpPr/>
          <p:nvPr/>
        </p:nvSpPr>
        <p:spPr>
          <a:xfrm>
            <a:off x="381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5" name="Abgerundetes Rechteck 244">
            <a:hlinkClick r:id="rId81" action="ppaction://hlinksldjump"/>
          </p:cNvPr>
          <p:cNvSpPr/>
          <p:nvPr/>
        </p:nvSpPr>
        <p:spPr>
          <a:xfrm>
            <a:off x="399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6" name="Abgerundetes Rechteck 245">
            <a:hlinkClick r:id="rId82" action="ppaction://hlinksldjump"/>
          </p:cNvPr>
          <p:cNvSpPr/>
          <p:nvPr/>
        </p:nvSpPr>
        <p:spPr>
          <a:xfrm>
            <a:off x="4176000" y="39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856015" y="414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249" name="Abgerundetes Rechteck 248">
            <a:hlinkClick r:id="rId83" action="ppaction://hlinksldjump"/>
          </p:cNvPr>
          <p:cNvSpPr/>
          <p:nvPr/>
        </p:nvSpPr>
        <p:spPr>
          <a:xfrm>
            <a:off x="381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0" name="Abgerundetes Rechteck 249">
            <a:hlinkClick r:id="rId84" action="ppaction://hlinksldjump"/>
          </p:cNvPr>
          <p:cNvSpPr/>
          <p:nvPr/>
        </p:nvSpPr>
        <p:spPr>
          <a:xfrm>
            <a:off x="399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1" name="Abgerundetes Rechteck 250">
            <a:hlinkClick r:id="rId85" action="ppaction://hlinksldjump"/>
          </p:cNvPr>
          <p:cNvSpPr/>
          <p:nvPr/>
        </p:nvSpPr>
        <p:spPr>
          <a:xfrm>
            <a:off x="4176000" y="41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3" name="Textfeld 252"/>
          <p:cNvSpPr txBox="1"/>
          <p:nvPr/>
        </p:nvSpPr>
        <p:spPr>
          <a:xfrm>
            <a:off x="2971430" y="4320000"/>
            <a:ext cx="808482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 -27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254" name="Abgerundetes Rechteck 253">
            <a:hlinkClick r:id="rId86" action="ppaction://hlinksldjump"/>
          </p:cNvPr>
          <p:cNvSpPr/>
          <p:nvPr/>
        </p:nvSpPr>
        <p:spPr>
          <a:xfrm>
            <a:off x="381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5" name="Abgerundetes Rechteck 254">
            <a:hlinkClick r:id="rId87" action="ppaction://hlinksldjump"/>
          </p:cNvPr>
          <p:cNvSpPr/>
          <p:nvPr/>
        </p:nvSpPr>
        <p:spPr>
          <a:xfrm>
            <a:off x="399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6" name="Abgerundetes Rechteck 255">
            <a:hlinkClick r:id="rId88" action="ppaction://hlinksldjump"/>
          </p:cNvPr>
          <p:cNvSpPr/>
          <p:nvPr/>
        </p:nvSpPr>
        <p:spPr>
          <a:xfrm>
            <a:off x="4176000" y="43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58" name="Textfeld 257"/>
          <p:cNvSpPr txBox="1"/>
          <p:nvPr/>
        </p:nvSpPr>
        <p:spPr>
          <a:xfrm>
            <a:off x="2920134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259" name="Abgerundetes Rechteck 258">
            <a:hlinkClick r:id="rId89" action="ppaction://hlinksldjump"/>
          </p:cNvPr>
          <p:cNvSpPr/>
          <p:nvPr/>
        </p:nvSpPr>
        <p:spPr>
          <a:xfrm>
            <a:off x="381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0" name="Abgerundetes Rechteck 259">
            <a:hlinkClick r:id="rId90" action="ppaction://hlinksldjump"/>
          </p:cNvPr>
          <p:cNvSpPr/>
          <p:nvPr/>
        </p:nvSpPr>
        <p:spPr>
          <a:xfrm>
            <a:off x="399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1" name="Abgerundetes Rechteck 260">
            <a:hlinkClick r:id="rId91" action="ppaction://hlinksldjump"/>
          </p:cNvPr>
          <p:cNvSpPr/>
          <p:nvPr/>
        </p:nvSpPr>
        <p:spPr>
          <a:xfrm>
            <a:off x="4176000" y="45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3" name="Textfeld 262"/>
          <p:cNvSpPr txBox="1"/>
          <p:nvPr/>
        </p:nvSpPr>
        <p:spPr>
          <a:xfrm>
            <a:off x="2719759" y="4680000"/>
            <a:ext cx="1060153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Kasachstan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264" name="Abgerundetes Rechteck 263">
            <a:hlinkClick r:id="rId92" action="ppaction://hlinksldjump"/>
          </p:cNvPr>
          <p:cNvSpPr/>
          <p:nvPr/>
        </p:nvSpPr>
        <p:spPr>
          <a:xfrm>
            <a:off x="381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5" name="Abgerundetes Rechteck 264">
            <a:hlinkClick r:id="rId93" action="ppaction://hlinksldjump"/>
          </p:cNvPr>
          <p:cNvSpPr/>
          <p:nvPr/>
        </p:nvSpPr>
        <p:spPr>
          <a:xfrm>
            <a:off x="399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6" name="Abgerundetes Rechteck 265">
            <a:hlinkClick r:id="rId94" action="ppaction://hlinksldjump"/>
          </p:cNvPr>
          <p:cNvSpPr/>
          <p:nvPr/>
        </p:nvSpPr>
        <p:spPr>
          <a:xfrm>
            <a:off x="4176000" y="47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68" name="Textfeld 267"/>
          <p:cNvSpPr txBox="1"/>
          <p:nvPr/>
        </p:nvSpPr>
        <p:spPr>
          <a:xfrm>
            <a:off x="2808000" y="486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269" name="Abgerundetes Rechteck 268">
            <a:hlinkClick r:id="rId95" action="ppaction://hlinksldjump"/>
          </p:cNvPr>
          <p:cNvSpPr/>
          <p:nvPr/>
        </p:nvSpPr>
        <p:spPr>
          <a:xfrm>
            <a:off x="381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0" name="Abgerundetes Rechteck 269">
            <a:hlinkClick r:id="rId96" action="ppaction://hlinksldjump"/>
          </p:cNvPr>
          <p:cNvSpPr/>
          <p:nvPr/>
        </p:nvSpPr>
        <p:spPr>
          <a:xfrm>
            <a:off x="399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1" name="Abgerundetes Rechteck 270">
            <a:hlinkClick r:id="rId97" action="ppaction://hlinksldjump"/>
          </p:cNvPr>
          <p:cNvSpPr/>
          <p:nvPr/>
        </p:nvSpPr>
        <p:spPr>
          <a:xfrm>
            <a:off x="4176000" y="489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3" name="Textfeld 272"/>
          <p:cNvSpPr txBox="1"/>
          <p:nvPr/>
        </p:nvSpPr>
        <p:spPr>
          <a:xfrm>
            <a:off x="2915325" y="5040000"/>
            <a:ext cx="86458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Türkei (</a:t>
            </a:r>
            <a:r>
              <a:rPr lang="de-DE" sz="1000" i="0" dirty="0" err="1"/>
              <a:t>No</a:t>
            </a:r>
            <a:r>
              <a:rPr lang="de-DE" sz="1000" i="0" dirty="0"/>
              <a:t>. 11)</a:t>
            </a:r>
          </a:p>
        </p:txBody>
      </p:sp>
      <p:sp>
        <p:nvSpPr>
          <p:cNvPr id="274" name="Abgerundetes Rechteck 273">
            <a:hlinkClick r:id="rId98" action="ppaction://hlinksldjump"/>
          </p:cNvPr>
          <p:cNvSpPr/>
          <p:nvPr/>
        </p:nvSpPr>
        <p:spPr>
          <a:xfrm>
            <a:off x="381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5" name="Abgerundetes Rechteck 274">
            <a:hlinkClick r:id="rId99" action="ppaction://hlinksldjump"/>
          </p:cNvPr>
          <p:cNvSpPr/>
          <p:nvPr/>
        </p:nvSpPr>
        <p:spPr>
          <a:xfrm>
            <a:off x="399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6" name="Abgerundetes Rechteck 275">
            <a:hlinkClick r:id="rId100" action="ppaction://hlinksldjump"/>
          </p:cNvPr>
          <p:cNvSpPr/>
          <p:nvPr/>
        </p:nvSpPr>
        <p:spPr>
          <a:xfrm>
            <a:off x="4176000" y="507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899294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279" name="Abgerundetes Rechteck 278">
            <a:hlinkClick r:id="rId101" action="ppaction://hlinksldjump"/>
          </p:cNvPr>
          <p:cNvSpPr/>
          <p:nvPr/>
        </p:nvSpPr>
        <p:spPr>
          <a:xfrm>
            <a:off x="381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0" name="Abgerundetes Rechteck 279">
            <a:hlinkClick r:id="rId102" action="ppaction://hlinksldjump"/>
          </p:cNvPr>
          <p:cNvSpPr/>
          <p:nvPr/>
        </p:nvSpPr>
        <p:spPr>
          <a:xfrm>
            <a:off x="399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1" name="Abgerundetes Rechteck 280">
            <a:hlinkClick r:id="rId103" action="ppaction://hlinksldjump"/>
          </p:cNvPr>
          <p:cNvSpPr/>
          <p:nvPr/>
        </p:nvSpPr>
        <p:spPr>
          <a:xfrm>
            <a:off x="4176000" y="525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3094862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284" name="Abgerundetes Rechteck 283">
            <a:hlinkClick r:id="rId104" action="ppaction://hlinksldjump"/>
          </p:cNvPr>
          <p:cNvSpPr/>
          <p:nvPr/>
        </p:nvSpPr>
        <p:spPr>
          <a:xfrm>
            <a:off x="381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5" name="Abgerundetes Rechteck 284">
            <a:hlinkClick r:id="rId105" action="ppaction://hlinksldjump"/>
          </p:cNvPr>
          <p:cNvSpPr/>
          <p:nvPr/>
        </p:nvSpPr>
        <p:spPr>
          <a:xfrm>
            <a:off x="399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286" name="Abgerundetes Rechteck 285">
            <a:hlinkClick r:id="rId106" action="ppaction://hlinksldjump"/>
          </p:cNvPr>
          <p:cNvSpPr/>
          <p:nvPr/>
        </p:nvSpPr>
        <p:spPr>
          <a:xfrm>
            <a:off x="4176000" y="543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37" name="Textfeld 336"/>
          <p:cNvSpPr txBox="1"/>
          <p:nvPr/>
        </p:nvSpPr>
        <p:spPr>
          <a:xfrm>
            <a:off x="4821276" y="3780000"/>
            <a:ext cx="109060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38" name="Abgerundetes Rechteck 337">
            <a:hlinkClick r:id="rId107" action="ppaction://hlinksldjump"/>
          </p:cNvPr>
          <p:cNvSpPr/>
          <p:nvPr/>
        </p:nvSpPr>
        <p:spPr>
          <a:xfrm>
            <a:off x="594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9" name="Abgerundetes Rechteck 338">
            <a:hlinkClick r:id="rId108" action="ppaction://hlinksldjump"/>
          </p:cNvPr>
          <p:cNvSpPr/>
          <p:nvPr/>
        </p:nvSpPr>
        <p:spPr>
          <a:xfrm>
            <a:off x="612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40" name="Abgerundetes Rechteck 339">
            <a:hlinkClick r:id="rId109" action="ppaction://hlinksldjump"/>
          </p:cNvPr>
          <p:cNvSpPr/>
          <p:nvPr/>
        </p:nvSpPr>
        <p:spPr>
          <a:xfrm>
            <a:off x="6300000" y="38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33" name="Textfeld 332"/>
          <p:cNvSpPr txBox="1"/>
          <p:nvPr/>
        </p:nvSpPr>
        <p:spPr>
          <a:xfrm>
            <a:off x="4987988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29" name="Textfeld 328"/>
          <p:cNvSpPr txBox="1"/>
          <p:nvPr/>
        </p:nvSpPr>
        <p:spPr>
          <a:xfrm>
            <a:off x="5066534" y="4140000"/>
            <a:ext cx="84535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25" name="Textfeld 324"/>
          <p:cNvSpPr txBox="1"/>
          <p:nvPr/>
        </p:nvSpPr>
        <p:spPr>
          <a:xfrm>
            <a:off x="4858144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21" name="Textfeld 320"/>
          <p:cNvSpPr txBox="1"/>
          <p:nvPr/>
        </p:nvSpPr>
        <p:spPr>
          <a:xfrm>
            <a:off x="5052107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17" name="Textfeld 316"/>
          <p:cNvSpPr txBox="1"/>
          <p:nvPr/>
        </p:nvSpPr>
        <p:spPr>
          <a:xfrm>
            <a:off x="4971958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13" name="Textfeld 312"/>
          <p:cNvSpPr txBox="1"/>
          <p:nvPr/>
        </p:nvSpPr>
        <p:spPr>
          <a:xfrm>
            <a:off x="4955928" y="4860000"/>
            <a:ext cx="95595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Paraguay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09" name="Textfeld 308"/>
          <p:cNvSpPr txBox="1"/>
          <p:nvPr/>
        </p:nvSpPr>
        <p:spPr>
          <a:xfrm>
            <a:off x="4971958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05" name="Textfeld 304"/>
          <p:cNvSpPr txBox="1"/>
          <p:nvPr/>
        </p:nvSpPr>
        <p:spPr>
          <a:xfrm>
            <a:off x="5031267" y="5220000"/>
            <a:ext cx="88061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01" name="Textfeld 300"/>
          <p:cNvSpPr txBox="1"/>
          <p:nvPr/>
        </p:nvSpPr>
        <p:spPr>
          <a:xfrm>
            <a:off x="5226835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91" name="Textfeld 390"/>
          <p:cNvSpPr txBox="1"/>
          <p:nvPr/>
        </p:nvSpPr>
        <p:spPr>
          <a:xfrm>
            <a:off x="7260939" y="3780000"/>
            <a:ext cx="109061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Argentinien (</a:t>
            </a:r>
            <a:r>
              <a:rPr lang="de-DE" sz="1000" i="0" dirty="0" err="1"/>
              <a:t>No</a:t>
            </a:r>
            <a:r>
              <a:rPr lang="de-DE" sz="1000" i="0" dirty="0"/>
              <a:t>. 3)</a:t>
            </a:r>
          </a:p>
        </p:txBody>
      </p:sp>
      <p:sp>
        <p:nvSpPr>
          <p:cNvPr id="393" name="Abgerundetes Rechteck 392">
            <a:hlinkClick r:id="rId110" action="ppaction://hlinksldjump"/>
          </p:cNvPr>
          <p:cNvSpPr/>
          <p:nvPr/>
        </p:nvSpPr>
        <p:spPr>
          <a:xfrm>
            <a:off x="874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4" name="Abgerundetes Rechteck 393">
            <a:hlinkClick r:id="rId111" action="ppaction://hlinksldjump"/>
          </p:cNvPr>
          <p:cNvSpPr/>
          <p:nvPr/>
        </p:nvSpPr>
        <p:spPr>
          <a:xfrm>
            <a:off x="892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7" name="Textfeld 386"/>
          <p:cNvSpPr txBox="1"/>
          <p:nvPr/>
        </p:nvSpPr>
        <p:spPr>
          <a:xfrm>
            <a:off x="7427652" y="3960000"/>
            <a:ext cx="92389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Brasilien (</a:t>
            </a:r>
            <a:r>
              <a:rPr lang="de-DE" sz="1000" i="0" dirty="0" err="1"/>
              <a:t>No</a:t>
            </a:r>
            <a:r>
              <a:rPr lang="de-DE" sz="1000" i="0" dirty="0"/>
              <a:t>. 8)</a:t>
            </a:r>
          </a:p>
        </p:txBody>
      </p:sp>
      <p:sp>
        <p:nvSpPr>
          <p:cNvPr id="383" name="Textfeld 382"/>
          <p:cNvSpPr txBox="1"/>
          <p:nvPr/>
        </p:nvSpPr>
        <p:spPr>
          <a:xfrm>
            <a:off x="7571921" y="4140000"/>
            <a:ext cx="77962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EU-27 (</a:t>
            </a:r>
            <a:r>
              <a:rPr lang="de-DE" sz="1000" i="0" dirty="0" err="1"/>
              <a:t>No</a:t>
            </a:r>
            <a:r>
              <a:rPr lang="de-DE" sz="1000" i="0" dirty="0"/>
              <a:t>. 7)</a:t>
            </a:r>
          </a:p>
        </p:txBody>
      </p:sp>
      <p:sp>
        <p:nvSpPr>
          <p:cNvPr id="379" name="Textfeld 378"/>
          <p:cNvSpPr txBox="1"/>
          <p:nvPr/>
        </p:nvSpPr>
        <p:spPr>
          <a:xfrm>
            <a:off x="7297808" y="4320000"/>
            <a:ext cx="1053741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Indonesien (</a:t>
            </a:r>
            <a:r>
              <a:rPr lang="de-DE" sz="1000" i="0" dirty="0" err="1"/>
              <a:t>No</a:t>
            </a:r>
            <a:r>
              <a:rPr lang="de-DE" sz="1000" i="0" dirty="0"/>
              <a:t>. 1)</a:t>
            </a:r>
          </a:p>
        </p:txBody>
      </p:sp>
      <p:sp>
        <p:nvSpPr>
          <p:cNvPr id="375" name="Textfeld 374"/>
          <p:cNvSpPr txBox="1"/>
          <p:nvPr/>
        </p:nvSpPr>
        <p:spPr>
          <a:xfrm>
            <a:off x="7491771" y="4500000"/>
            <a:ext cx="859778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Kanada (</a:t>
            </a:r>
            <a:r>
              <a:rPr lang="de-DE" sz="1000" i="0" dirty="0" err="1"/>
              <a:t>No</a:t>
            </a:r>
            <a:r>
              <a:rPr lang="de-DE" sz="1000" i="0" dirty="0"/>
              <a:t>. 6)</a:t>
            </a:r>
          </a:p>
        </p:txBody>
      </p:sp>
      <p:sp>
        <p:nvSpPr>
          <p:cNvPr id="371" name="Textfeld 370"/>
          <p:cNvSpPr txBox="1"/>
          <p:nvPr/>
        </p:nvSpPr>
        <p:spPr>
          <a:xfrm>
            <a:off x="7411622" y="468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Malaysia (</a:t>
            </a:r>
            <a:r>
              <a:rPr lang="de-DE" sz="1000" i="0" dirty="0" err="1"/>
              <a:t>No</a:t>
            </a:r>
            <a:r>
              <a:rPr lang="de-DE" sz="1000" i="0" dirty="0"/>
              <a:t>. 2)</a:t>
            </a:r>
          </a:p>
        </p:txBody>
      </p:sp>
      <p:sp>
        <p:nvSpPr>
          <p:cNvPr id="367" name="Textfeld 366"/>
          <p:cNvSpPr txBox="1"/>
          <p:nvPr/>
        </p:nvSpPr>
        <p:spPr>
          <a:xfrm>
            <a:off x="7183994" y="4860000"/>
            <a:ext cx="1167555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Philippinen (</a:t>
            </a:r>
            <a:r>
              <a:rPr lang="de-DE" sz="1000" i="0" dirty="0" err="1"/>
              <a:t>No</a:t>
            </a:r>
            <a:r>
              <a:rPr lang="de-DE" sz="1000" i="0" dirty="0"/>
              <a:t>. 10)</a:t>
            </a:r>
          </a:p>
        </p:txBody>
      </p:sp>
      <p:sp>
        <p:nvSpPr>
          <p:cNvPr id="363" name="Textfeld 362"/>
          <p:cNvSpPr txBox="1"/>
          <p:nvPr/>
        </p:nvSpPr>
        <p:spPr>
          <a:xfrm>
            <a:off x="7411622" y="5040000"/>
            <a:ext cx="93992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Russland (</a:t>
            </a:r>
            <a:r>
              <a:rPr lang="de-DE" sz="1000" i="0" dirty="0" err="1"/>
              <a:t>No</a:t>
            </a:r>
            <a:r>
              <a:rPr lang="de-DE" sz="1000" i="0" dirty="0"/>
              <a:t>. 5)</a:t>
            </a:r>
          </a:p>
        </p:txBody>
      </p:sp>
      <p:sp>
        <p:nvSpPr>
          <p:cNvPr id="359" name="Textfeld 358"/>
          <p:cNvSpPr txBox="1"/>
          <p:nvPr/>
        </p:nvSpPr>
        <p:spPr>
          <a:xfrm>
            <a:off x="7470932" y="5220000"/>
            <a:ext cx="880617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Ukraine (</a:t>
            </a:r>
            <a:r>
              <a:rPr lang="de-DE" sz="1000" i="0" dirty="0" err="1"/>
              <a:t>No</a:t>
            </a:r>
            <a:r>
              <a:rPr lang="de-DE" sz="1000" i="0" dirty="0"/>
              <a:t>. 4)</a:t>
            </a:r>
          </a:p>
        </p:txBody>
      </p:sp>
      <p:sp>
        <p:nvSpPr>
          <p:cNvPr id="355" name="Textfeld 354"/>
          <p:cNvSpPr txBox="1"/>
          <p:nvPr/>
        </p:nvSpPr>
        <p:spPr>
          <a:xfrm>
            <a:off x="7666499" y="5400000"/>
            <a:ext cx="68505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/>
              <a:t>USA (</a:t>
            </a:r>
            <a:r>
              <a:rPr lang="de-DE" sz="1000" i="0" dirty="0" err="1"/>
              <a:t>No</a:t>
            </a:r>
            <a:r>
              <a:rPr lang="de-DE" sz="1000" i="0" dirty="0"/>
              <a:t>. 9)</a:t>
            </a:r>
          </a:p>
        </p:txBody>
      </p:sp>
      <p:sp>
        <p:nvSpPr>
          <p:cNvPr id="396" name="Abgerundetes Rechteck 395">
            <a:hlinkClick r:id="rId112" action="ppaction://hlinksldjump"/>
          </p:cNvPr>
          <p:cNvSpPr/>
          <p:nvPr/>
        </p:nvSpPr>
        <p:spPr>
          <a:xfrm>
            <a:off x="594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7" name="Abgerundetes Rechteck 396">
            <a:hlinkClick r:id="rId113" action="ppaction://hlinksldjump"/>
          </p:cNvPr>
          <p:cNvSpPr/>
          <p:nvPr/>
        </p:nvSpPr>
        <p:spPr>
          <a:xfrm>
            <a:off x="612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98" name="Abgerundetes Rechteck 397">
            <a:hlinkClick r:id="rId114" action="ppaction://hlinksldjump"/>
          </p:cNvPr>
          <p:cNvSpPr/>
          <p:nvPr/>
        </p:nvSpPr>
        <p:spPr>
          <a:xfrm>
            <a:off x="6300000" y="54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0" name="Abgerundetes Rechteck 399">
            <a:hlinkClick r:id="rId115" action="ppaction://hlinksldjump"/>
          </p:cNvPr>
          <p:cNvSpPr/>
          <p:nvPr/>
        </p:nvSpPr>
        <p:spPr>
          <a:xfrm>
            <a:off x="594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1" name="Abgerundetes Rechteck 400">
            <a:hlinkClick r:id="rId116" action="ppaction://hlinksldjump"/>
          </p:cNvPr>
          <p:cNvSpPr/>
          <p:nvPr/>
        </p:nvSpPr>
        <p:spPr>
          <a:xfrm>
            <a:off x="612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2" name="Abgerundetes Rechteck 401">
            <a:hlinkClick r:id="rId117" action="ppaction://hlinksldjump"/>
          </p:cNvPr>
          <p:cNvSpPr/>
          <p:nvPr/>
        </p:nvSpPr>
        <p:spPr>
          <a:xfrm>
            <a:off x="6300000" y="39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4" name="Abgerundetes Rechteck 403">
            <a:hlinkClick r:id="rId118" action="ppaction://hlinksldjump"/>
          </p:cNvPr>
          <p:cNvSpPr/>
          <p:nvPr/>
        </p:nvSpPr>
        <p:spPr>
          <a:xfrm>
            <a:off x="594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5" name="Abgerundetes Rechteck 404">
            <a:hlinkClick r:id="rId119" action="ppaction://hlinksldjump"/>
          </p:cNvPr>
          <p:cNvSpPr/>
          <p:nvPr/>
        </p:nvSpPr>
        <p:spPr>
          <a:xfrm>
            <a:off x="612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6" name="Abgerundetes Rechteck 405">
            <a:hlinkClick r:id="rId120" action="ppaction://hlinksldjump"/>
          </p:cNvPr>
          <p:cNvSpPr/>
          <p:nvPr/>
        </p:nvSpPr>
        <p:spPr>
          <a:xfrm>
            <a:off x="6300000" y="41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8" name="Abgerundetes Rechteck 407">
            <a:hlinkClick r:id="rId121" action="ppaction://hlinksldjump"/>
          </p:cNvPr>
          <p:cNvSpPr/>
          <p:nvPr/>
        </p:nvSpPr>
        <p:spPr>
          <a:xfrm>
            <a:off x="594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09" name="Abgerundetes Rechteck 408">
            <a:hlinkClick r:id="rId122" action="ppaction://hlinksldjump"/>
          </p:cNvPr>
          <p:cNvSpPr/>
          <p:nvPr/>
        </p:nvSpPr>
        <p:spPr>
          <a:xfrm>
            <a:off x="612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0" name="Abgerundetes Rechteck 409">
            <a:hlinkClick r:id="rId123" action="ppaction://hlinksldjump"/>
          </p:cNvPr>
          <p:cNvSpPr/>
          <p:nvPr/>
        </p:nvSpPr>
        <p:spPr>
          <a:xfrm>
            <a:off x="6300000" y="43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2" name="Abgerundetes Rechteck 411">
            <a:hlinkClick r:id="rId124" action="ppaction://hlinksldjump"/>
          </p:cNvPr>
          <p:cNvSpPr/>
          <p:nvPr/>
        </p:nvSpPr>
        <p:spPr>
          <a:xfrm>
            <a:off x="594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3" name="Abgerundetes Rechteck 412">
            <a:hlinkClick r:id="rId125" action="ppaction://hlinksldjump"/>
          </p:cNvPr>
          <p:cNvSpPr/>
          <p:nvPr/>
        </p:nvSpPr>
        <p:spPr>
          <a:xfrm>
            <a:off x="612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4" name="Abgerundetes Rechteck 413">
            <a:hlinkClick r:id="rId126" action="ppaction://hlinksldjump"/>
          </p:cNvPr>
          <p:cNvSpPr/>
          <p:nvPr/>
        </p:nvSpPr>
        <p:spPr>
          <a:xfrm>
            <a:off x="6300000" y="453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6" name="Abgerundetes Rechteck 415">
            <a:hlinkClick r:id="rId127" action="ppaction://hlinksldjump"/>
          </p:cNvPr>
          <p:cNvSpPr/>
          <p:nvPr/>
        </p:nvSpPr>
        <p:spPr>
          <a:xfrm>
            <a:off x="594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7" name="Abgerundetes Rechteck 416">
            <a:hlinkClick r:id="rId128" action="ppaction://hlinksldjump"/>
          </p:cNvPr>
          <p:cNvSpPr/>
          <p:nvPr/>
        </p:nvSpPr>
        <p:spPr>
          <a:xfrm>
            <a:off x="612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18" name="Abgerundetes Rechteck 417">
            <a:hlinkClick r:id="rId129" action="ppaction://hlinksldjump"/>
          </p:cNvPr>
          <p:cNvSpPr/>
          <p:nvPr/>
        </p:nvSpPr>
        <p:spPr>
          <a:xfrm>
            <a:off x="6300000" y="47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0" name="Abgerundetes Rechteck 419">
            <a:hlinkClick r:id="rId130" action="ppaction://hlinksldjump"/>
          </p:cNvPr>
          <p:cNvSpPr/>
          <p:nvPr/>
        </p:nvSpPr>
        <p:spPr>
          <a:xfrm>
            <a:off x="594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1" name="Abgerundetes Rechteck 420">
            <a:hlinkClick r:id="rId131" action="ppaction://hlinksldjump"/>
          </p:cNvPr>
          <p:cNvSpPr/>
          <p:nvPr/>
        </p:nvSpPr>
        <p:spPr>
          <a:xfrm>
            <a:off x="612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2" name="Abgerundetes Rechteck 421">
            <a:hlinkClick r:id="rId132" action="ppaction://hlinksldjump"/>
          </p:cNvPr>
          <p:cNvSpPr/>
          <p:nvPr/>
        </p:nvSpPr>
        <p:spPr>
          <a:xfrm>
            <a:off x="6300000" y="489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4" name="Abgerundetes Rechteck 423">
            <a:hlinkClick r:id="rId133" action="ppaction://hlinksldjump"/>
          </p:cNvPr>
          <p:cNvSpPr/>
          <p:nvPr/>
        </p:nvSpPr>
        <p:spPr>
          <a:xfrm>
            <a:off x="594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5" name="Abgerundetes Rechteck 424">
            <a:hlinkClick r:id="rId134" action="ppaction://hlinksldjump"/>
          </p:cNvPr>
          <p:cNvSpPr/>
          <p:nvPr/>
        </p:nvSpPr>
        <p:spPr>
          <a:xfrm>
            <a:off x="612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6" name="Abgerundetes Rechteck 425">
            <a:hlinkClick r:id="rId135" action="ppaction://hlinksldjump"/>
          </p:cNvPr>
          <p:cNvSpPr/>
          <p:nvPr/>
        </p:nvSpPr>
        <p:spPr>
          <a:xfrm>
            <a:off x="6300000" y="507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8" name="Abgerundetes Rechteck 427">
            <a:hlinkClick r:id="rId136" action="ppaction://hlinksldjump"/>
          </p:cNvPr>
          <p:cNvSpPr/>
          <p:nvPr/>
        </p:nvSpPr>
        <p:spPr>
          <a:xfrm>
            <a:off x="594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29" name="Abgerundetes Rechteck 428">
            <a:hlinkClick r:id="rId137" action="ppaction://hlinksldjump"/>
          </p:cNvPr>
          <p:cNvSpPr/>
          <p:nvPr/>
        </p:nvSpPr>
        <p:spPr>
          <a:xfrm>
            <a:off x="612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0" name="Abgerundetes Rechteck 429">
            <a:hlinkClick r:id="rId138" action="ppaction://hlinksldjump"/>
          </p:cNvPr>
          <p:cNvSpPr/>
          <p:nvPr/>
        </p:nvSpPr>
        <p:spPr>
          <a:xfrm>
            <a:off x="6300000" y="525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32" name="Abgerundetes Rechteck 431">
            <a:hlinkClick r:id="rId139" action="ppaction://hlinksldjump"/>
          </p:cNvPr>
          <p:cNvSpPr/>
          <p:nvPr/>
        </p:nvSpPr>
        <p:spPr>
          <a:xfrm>
            <a:off x="874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3" name="Abgerundetes Rechteck 432">
            <a:hlinkClick r:id="rId140" action="ppaction://hlinksldjump"/>
          </p:cNvPr>
          <p:cNvSpPr/>
          <p:nvPr/>
        </p:nvSpPr>
        <p:spPr>
          <a:xfrm>
            <a:off x="892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5" name="Abgerundetes Rechteck 434">
            <a:hlinkClick r:id="rId141" action="ppaction://hlinksldjump"/>
          </p:cNvPr>
          <p:cNvSpPr/>
          <p:nvPr/>
        </p:nvSpPr>
        <p:spPr>
          <a:xfrm>
            <a:off x="874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6" name="Abgerundetes Rechteck 435">
            <a:hlinkClick r:id="rId142" action="ppaction://hlinksldjump"/>
          </p:cNvPr>
          <p:cNvSpPr/>
          <p:nvPr/>
        </p:nvSpPr>
        <p:spPr>
          <a:xfrm>
            <a:off x="892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9" name="Abgerundetes Rechteck 438">
            <a:hlinkClick r:id="rId143" action="ppaction://hlinksldjump"/>
          </p:cNvPr>
          <p:cNvSpPr/>
          <p:nvPr/>
        </p:nvSpPr>
        <p:spPr>
          <a:xfrm>
            <a:off x="874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0" name="Abgerundetes Rechteck 439">
            <a:hlinkClick r:id="rId144" action="ppaction://hlinksldjump"/>
          </p:cNvPr>
          <p:cNvSpPr/>
          <p:nvPr/>
        </p:nvSpPr>
        <p:spPr>
          <a:xfrm>
            <a:off x="892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3" name="Abgerundetes Rechteck 442">
            <a:hlinkClick r:id="rId145" action="ppaction://hlinksldjump"/>
          </p:cNvPr>
          <p:cNvSpPr/>
          <p:nvPr/>
        </p:nvSpPr>
        <p:spPr>
          <a:xfrm>
            <a:off x="874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4" name="Abgerundetes Rechteck 443">
            <a:hlinkClick r:id="rId146" action="ppaction://hlinksldjump"/>
          </p:cNvPr>
          <p:cNvSpPr/>
          <p:nvPr/>
        </p:nvSpPr>
        <p:spPr>
          <a:xfrm>
            <a:off x="892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7" name="Abgerundetes Rechteck 446">
            <a:hlinkClick r:id="rId147" action="ppaction://hlinksldjump"/>
          </p:cNvPr>
          <p:cNvSpPr/>
          <p:nvPr/>
        </p:nvSpPr>
        <p:spPr>
          <a:xfrm>
            <a:off x="874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8" name="Abgerundetes Rechteck 447">
            <a:hlinkClick r:id="rId148" action="ppaction://hlinksldjump"/>
          </p:cNvPr>
          <p:cNvSpPr/>
          <p:nvPr/>
        </p:nvSpPr>
        <p:spPr>
          <a:xfrm>
            <a:off x="892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1" name="Abgerundetes Rechteck 450">
            <a:hlinkClick r:id="rId149" action="ppaction://hlinksldjump"/>
          </p:cNvPr>
          <p:cNvSpPr/>
          <p:nvPr/>
        </p:nvSpPr>
        <p:spPr>
          <a:xfrm>
            <a:off x="874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2" name="Abgerundetes Rechteck 451">
            <a:hlinkClick r:id="rId150" action="ppaction://hlinksldjump"/>
          </p:cNvPr>
          <p:cNvSpPr/>
          <p:nvPr/>
        </p:nvSpPr>
        <p:spPr>
          <a:xfrm>
            <a:off x="892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5" name="Abgerundetes Rechteck 454">
            <a:hlinkClick r:id="rId151" action="ppaction://hlinksldjump"/>
          </p:cNvPr>
          <p:cNvSpPr/>
          <p:nvPr/>
        </p:nvSpPr>
        <p:spPr>
          <a:xfrm>
            <a:off x="874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6" name="Abgerundetes Rechteck 455">
            <a:hlinkClick r:id="rId152" action="ppaction://hlinksldjump"/>
          </p:cNvPr>
          <p:cNvSpPr/>
          <p:nvPr/>
        </p:nvSpPr>
        <p:spPr>
          <a:xfrm>
            <a:off x="892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9" name="Abgerundetes Rechteck 458">
            <a:hlinkClick r:id="rId153" action="ppaction://hlinksldjump"/>
          </p:cNvPr>
          <p:cNvSpPr/>
          <p:nvPr/>
        </p:nvSpPr>
        <p:spPr>
          <a:xfrm>
            <a:off x="874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0" name="Abgerundetes Rechteck 459">
            <a:hlinkClick r:id="rId154" action="ppaction://hlinksldjump"/>
          </p:cNvPr>
          <p:cNvSpPr/>
          <p:nvPr/>
        </p:nvSpPr>
        <p:spPr>
          <a:xfrm>
            <a:off x="892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92" name="Abgerundetes Rechteck 391">
            <a:hlinkClick r:id="rId155" action="ppaction://hlinksldjump"/>
          </p:cNvPr>
          <p:cNvSpPr/>
          <p:nvPr/>
        </p:nvSpPr>
        <p:spPr>
          <a:xfrm>
            <a:off x="856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1" name="Abgerundetes Rechteck 430">
            <a:hlinkClick r:id="rId156" action="ppaction://hlinksldjump"/>
          </p:cNvPr>
          <p:cNvSpPr/>
          <p:nvPr/>
        </p:nvSpPr>
        <p:spPr>
          <a:xfrm>
            <a:off x="856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4" name="Abgerundetes Rechteck 433">
            <a:hlinkClick r:id="rId157" action="ppaction://hlinksldjump"/>
          </p:cNvPr>
          <p:cNvSpPr/>
          <p:nvPr/>
        </p:nvSpPr>
        <p:spPr>
          <a:xfrm>
            <a:off x="856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38" name="Abgerundetes Rechteck 437">
            <a:hlinkClick r:id="rId158" action="ppaction://hlinksldjump"/>
          </p:cNvPr>
          <p:cNvSpPr/>
          <p:nvPr/>
        </p:nvSpPr>
        <p:spPr>
          <a:xfrm>
            <a:off x="856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2" name="Abgerundetes Rechteck 441">
            <a:hlinkClick r:id="rId159" action="ppaction://hlinksldjump"/>
          </p:cNvPr>
          <p:cNvSpPr/>
          <p:nvPr/>
        </p:nvSpPr>
        <p:spPr>
          <a:xfrm>
            <a:off x="856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46" name="Abgerundetes Rechteck 445">
            <a:hlinkClick r:id="rId160" action="ppaction://hlinksldjump"/>
          </p:cNvPr>
          <p:cNvSpPr/>
          <p:nvPr/>
        </p:nvSpPr>
        <p:spPr>
          <a:xfrm>
            <a:off x="856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0" name="Abgerundetes Rechteck 449">
            <a:hlinkClick r:id="rId161" action="ppaction://hlinksldjump"/>
          </p:cNvPr>
          <p:cNvSpPr/>
          <p:nvPr/>
        </p:nvSpPr>
        <p:spPr>
          <a:xfrm>
            <a:off x="856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4" name="Abgerundetes Rechteck 453">
            <a:hlinkClick r:id="rId162" action="ppaction://hlinksldjump"/>
          </p:cNvPr>
          <p:cNvSpPr/>
          <p:nvPr/>
        </p:nvSpPr>
        <p:spPr>
          <a:xfrm>
            <a:off x="856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58" name="Abgerundetes Rechteck 457">
            <a:hlinkClick r:id="rId163" action="ppaction://hlinksldjump"/>
          </p:cNvPr>
          <p:cNvSpPr/>
          <p:nvPr/>
        </p:nvSpPr>
        <p:spPr>
          <a:xfrm>
            <a:off x="856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2" name="Abgerundetes Rechteck 461">
            <a:hlinkClick r:id="rId164" action="ppaction://hlinksldjump"/>
          </p:cNvPr>
          <p:cNvSpPr/>
          <p:nvPr/>
        </p:nvSpPr>
        <p:spPr>
          <a:xfrm>
            <a:off x="856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3" name="Abgerundetes Rechteck 462">
            <a:hlinkClick r:id="rId165" action="ppaction://hlinksldjump"/>
          </p:cNvPr>
          <p:cNvSpPr/>
          <p:nvPr/>
        </p:nvSpPr>
        <p:spPr>
          <a:xfrm>
            <a:off x="874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4" name="Abgerundetes Rechteck 463">
            <a:hlinkClick r:id="rId166" action="ppaction://hlinksldjump"/>
          </p:cNvPr>
          <p:cNvSpPr/>
          <p:nvPr/>
        </p:nvSpPr>
        <p:spPr>
          <a:xfrm>
            <a:off x="892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65" name="Abgerundetes Rechteck 464">
            <a:hlinkClick r:id="rId167" action="ppaction://hlinksldjump"/>
          </p:cNvPr>
          <p:cNvSpPr/>
          <p:nvPr/>
        </p:nvSpPr>
        <p:spPr>
          <a:xfrm>
            <a:off x="1008000" y="6012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WELT</a:t>
            </a:r>
          </a:p>
        </p:txBody>
      </p:sp>
      <p:sp>
        <p:nvSpPr>
          <p:cNvPr id="466" name="Textfeld 465"/>
          <p:cNvSpPr txBox="1"/>
          <p:nvPr/>
        </p:nvSpPr>
        <p:spPr>
          <a:xfrm>
            <a:off x="0" y="5940000"/>
            <a:ext cx="71767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 sz="1400" dirty="0"/>
              <a:t>Flächen</a:t>
            </a:r>
            <a:endParaRPr lang="de-DE" sz="1400" b="0" dirty="0"/>
          </a:p>
        </p:txBody>
      </p:sp>
      <p:sp>
        <p:nvSpPr>
          <p:cNvPr id="467" name="Textfeld 466"/>
          <p:cNvSpPr txBox="1"/>
          <p:nvPr/>
        </p:nvSpPr>
        <p:spPr>
          <a:xfrm>
            <a:off x="36000" y="6120000"/>
            <a:ext cx="840542" cy="359517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/>
          <a:p>
            <a:r>
              <a:rPr lang="de-DE" sz="1050" b="1" i="1" dirty="0">
                <a:solidFill>
                  <a:schemeClr val="bg1"/>
                </a:solidFill>
              </a:rPr>
              <a:t>aktuelles Jahr</a:t>
            </a:r>
          </a:p>
          <a:p>
            <a:r>
              <a:rPr lang="de-DE" sz="1050" b="1" i="1" dirty="0">
                <a:solidFill>
                  <a:schemeClr val="bg1"/>
                </a:solidFill>
              </a:rPr>
              <a:t>&amp; Vorjahre </a:t>
            </a:r>
          </a:p>
        </p:txBody>
      </p:sp>
      <p:sp>
        <p:nvSpPr>
          <p:cNvPr id="468" name="Abgerundetes Rechteck 467"/>
          <p:cNvSpPr/>
          <p:nvPr/>
        </p:nvSpPr>
        <p:spPr>
          <a:xfrm>
            <a:off x="756000" y="5580000"/>
            <a:ext cx="2088000" cy="432000"/>
          </a:xfrm>
          <a:prstGeom prst="roundRect">
            <a:avLst/>
          </a:prstGeom>
          <a:solidFill>
            <a:srgbClr val="0033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e-DE" sz="1100" b="1" dirty="0">
                <a:solidFill>
                  <a:schemeClr val="bg1"/>
                </a:solidFill>
              </a:rPr>
              <a:t>Mais / Weizen / Gerste / </a:t>
            </a:r>
          </a:p>
          <a:p>
            <a:r>
              <a:rPr lang="de-DE" sz="1100" b="1" dirty="0">
                <a:solidFill>
                  <a:schemeClr val="bg1"/>
                </a:solidFill>
              </a:rPr>
              <a:t>Sojabohnen / Raps / </a:t>
            </a:r>
            <a:r>
              <a:rPr lang="de-DE" sz="1100" b="1" dirty="0" err="1">
                <a:solidFill>
                  <a:schemeClr val="bg1"/>
                </a:solidFill>
              </a:rPr>
              <a:t>So.blumen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469" name="Abgerundetes Rechteck 468">
            <a:hlinkClick r:id="rId168" action="ppaction://hlinksldjump"/>
          </p:cNvPr>
          <p:cNvSpPr/>
          <p:nvPr/>
        </p:nvSpPr>
        <p:spPr>
          <a:xfrm>
            <a:off x="633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USA</a:t>
            </a:r>
          </a:p>
        </p:txBody>
      </p:sp>
      <p:sp>
        <p:nvSpPr>
          <p:cNvPr id="473" name="Abgerundetes Rechteck 472">
            <a:hlinkClick r:id="rId169" action="ppaction://hlinksldjump"/>
          </p:cNvPr>
          <p:cNvSpPr/>
          <p:nvPr/>
        </p:nvSpPr>
        <p:spPr>
          <a:xfrm>
            <a:off x="1008000" y="6408000"/>
            <a:ext cx="720000" cy="360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>
                    <a:lumMod val="50000"/>
                  </a:schemeClr>
                </a:solidFill>
              </a:rPr>
              <a:t>EU 27</a:t>
            </a:r>
          </a:p>
        </p:txBody>
      </p:sp>
      <p:sp>
        <p:nvSpPr>
          <p:cNvPr id="257" name="Abgerundetes Rechteck 256">
            <a:hlinkClick r:id="rId170" action="ppaction://hlinksldjump"/>
          </p:cNvPr>
          <p:cNvSpPr/>
          <p:nvPr/>
        </p:nvSpPr>
        <p:spPr>
          <a:xfrm>
            <a:off x="3312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Kanada</a:t>
            </a:r>
          </a:p>
        </p:txBody>
      </p:sp>
      <p:sp>
        <p:nvSpPr>
          <p:cNvPr id="267" name="Abgerundetes Rechteck 266">
            <a:hlinkClick r:id="rId171" action="ppaction://hlinksldjump"/>
          </p:cNvPr>
          <p:cNvSpPr/>
          <p:nvPr/>
        </p:nvSpPr>
        <p:spPr>
          <a:xfrm>
            <a:off x="180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Brasilien</a:t>
            </a:r>
          </a:p>
        </p:txBody>
      </p:sp>
      <p:sp>
        <p:nvSpPr>
          <p:cNvPr id="272" name="Abgerundetes Rechteck 271">
            <a:hlinkClick r:id="rId172" action="ppaction://hlinksldjump"/>
          </p:cNvPr>
          <p:cNvSpPr/>
          <p:nvPr/>
        </p:nvSpPr>
        <p:spPr>
          <a:xfrm>
            <a:off x="4824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Russland</a:t>
            </a:r>
          </a:p>
        </p:txBody>
      </p:sp>
      <p:sp>
        <p:nvSpPr>
          <p:cNvPr id="277" name="Abgerundetes Rechteck 276">
            <a:hlinkClick r:id="rId173" action="ppaction://hlinksldjump"/>
          </p:cNvPr>
          <p:cNvSpPr/>
          <p:nvPr/>
        </p:nvSpPr>
        <p:spPr>
          <a:xfrm>
            <a:off x="558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Ukraine</a:t>
            </a:r>
          </a:p>
        </p:txBody>
      </p:sp>
      <p:sp>
        <p:nvSpPr>
          <p:cNvPr id="291" name="Abgerundetes Rechteck 290">
            <a:hlinkClick r:id="rId174" action="ppaction://hlinksldjump"/>
          </p:cNvPr>
          <p:cNvSpPr/>
          <p:nvPr/>
        </p:nvSpPr>
        <p:spPr>
          <a:xfrm>
            <a:off x="180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Argentinien</a:t>
            </a:r>
          </a:p>
        </p:txBody>
      </p:sp>
      <p:sp>
        <p:nvSpPr>
          <p:cNvPr id="292" name="Abgerundetes Rechteck 291">
            <a:hlinkClick r:id="rId175" action="ppaction://hlinksldjump"/>
          </p:cNvPr>
          <p:cNvSpPr/>
          <p:nvPr/>
        </p:nvSpPr>
        <p:spPr>
          <a:xfrm>
            <a:off x="1800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Australien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Analyse der USDA-Zahlen </a:t>
            </a:r>
            <a:r>
              <a:rPr lang="de-DE" sz="2800" b="1" dirty="0" smtClean="0">
                <a:solidFill>
                  <a:schemeClr val="bg1">
                    <a:lumMod val="75000"/>
                  </a:schemeClr>
                </a:solidFill>
              </a:rPr>
              <a:t>(JUN24</a:t>
            </a:r>
            <a:r>
              <a:rPr lang="de-DE" sz="2800" b="1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008000" y="990000"/>
            <a:ext cx="1000842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20 Jahre (Grafik)</a:t>
            </a:r>
          </a:p>
        </p:txBody>
      </p:sp>
      <p:sp>
        <p:nvSpPr>
          <p:cNvPr id="287" name="Abgerundetes Rechteck 286">
            <a:hlinkClick r:id="rId176" action="ppaction://hlinksldjump"/>
          </p:cNvPr>
          <p:cNvSpPr/>
          <p:nvPr/>
        </p:nvSpPr>
        <p:spPr>
          <a:xfrm>
            <a:off x="284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293" name="Abgerundetes Rechteck 292">
            <a:hlinkClick r:id="rId177" action="ppaction://hlinksldjump"/>
          </p:cNvPr>
          <p:cNvSpPr/>
          <p:nvPr/>
        </p:nvSpPr>
        <p:spPr>
          <a:xfrm>
            <a:off x="334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294" name="Abgerundetes Rechteck 293">
            <a:hlinkClick r:id="rId13" action="ppaction://hlinksldjump"/>
          </p:cNvPr>
          <p:cNvSpPr/>
          <p:nvPr/>
        </p:nvSpPr>
        <p:spPr>
          <a:xfrm>
            <a:off x="2340000" y="1008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295" name="Abgerundetes Rechteck 294">
            <a:hlinkClick r:id="rId178" action="ppaction://hlinksldjump"/>
          </p:cNvPr>
          <p:cNvSpPr/>
          <p:nvPr/>
        </p:nvSpPr>
        <p:spPr>
          <a:xfrm>
            <a:off x="385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296" name="Abgerundetes Rechteck 295">
            <a:hlinkClick r:id="rId179" action="ppaction://hlinksldjump"/>
          </p:cNvPr>
          <p:cNvSpPr/>
          <p:nvPr/>
        </p:nvSpPr>
        <p:spPr>
          <a:xfrm>
            <a:off x="496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297" name="Abgerundetes Rechteck 296">
            <a:hlinkClick r:id="rId14" action="ppaction://hlinksldjump"/>
          </p:cNvPr>
          <p:cNvSpPr/>
          <p:nvPr/>
        </p:nvSpPr>
        <p:spPr>
          <a:xfrm>
            <a:off x="446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298" name="Abgerundetes Rechteck 297">
            <a:hlinkClick r:id="rId15" action="ppaction://hlinksldjump"/>
          </p:cNvPr>
          <p:cNvSpPr/>
          <p:nvPr/>
        </p:nvSpPr>
        <p:spPr>
          <a:xfrm>
            <a:off x="6588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299" name="Abgerundetes Rechteck 298">
            <a:hlinkClick r:id="rId180" action="ppaction://hlinksldjump"/>
          </p:cNvPr>
          <p:cNvSpPr/>
          <p:nvPr/>
        </p:nvSpPr>
        <p:spPr>
          <a:xfrm>
            <a:off x="547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300" name="Abgerundetes Rechteck 299">
            <a:hlinkClick r:id="rId181" action="ppaction://hlinksldjump"/>
          </p:cNvPr>
          <p:cNvSpPr/>
          <p:nvPr/>
        </p:nvSpPr>
        <p:spPr>
          <a:xfrm>
            <a:off x="7092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302" name="Abgerundetes Rechteck 301">
            <a:hlinkClick r:id="rId182" action="ppaction://hlinksldjump"/>
          </p:cNvPr>
          <p:cNvSpPr/>
          <p:nvPr/>
        </p:nvSpPr>
        <p:spPr>
          <a:xfrm>
            <a:off x="759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303" name="Abgerundetes Rechteck 302">
            <a:hlinkClick r:id="rId183" action="ppaction://hlinksldjump"/>
          </p:cNvPr>
          <p:cNvSpPr/>
          <p:nvPr/>
        </p:nvSpPr>
        <p:spPr>
          <a:xfrm>
            <a:off x="8100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304" name="Textfeld 303"/>
          <p:cNvSpPr txBox="1"/>
          <p:nvPr/>
        </p:nvSpPr>
        <p:spPr>
          <a:xfrm>
            <a:off x="0" y="1584000"/>
            <a:ext cx="899459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rgbClr val="00FF00"/>
                </a:solidFill>
              </a:rPr>
              <a:t>aktuelle </a:t>
            </a:r>
            <a:br>
              <a:rPr lang="de-DE" sz="1400" b="1" dirty="0">
                <a:solidFill>
                  <a:srgbClr val="00FF00"/>
                </a:solidFill>
              </a:rPr>
            </a:br>
            <a:r>
              <a:rPr lang="de-DE" sz="1400" b="1" dirty="0">
                <a:solidFill>
                  <a:srgbClr val="00FF00"/>
                </a:solidFill>
              </a:rPr>
              <a:t>Schätzung</a:t>
            </a:r>
          </a:p>
        </p:txBody>
      </p:sp>
      <p:sp>
        <p:nvSpPr>
          <p:cNvPr id="306" name="Abgerundetes Rechteck 305">
            <a:hlinkClick r:id="rId184" action="ppaction://hlinksldjump"/>
          </p:cNvPr>
          <p:cNvSpPr/>
          <p:nvPr/>
        </p:nvSpPr>
        <p:spPr>
          <a:xfrm>
            <a:off x="2340000" y="1260000"/>
            <a:ext cx="468000" cy="216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10" name="Textfeld 309"/>
          <p:cNvSpPr txBox="1"/>
          <p:nvPr/>
        </p:nvSpPr>
        <p:spPr>
          <a:xfrm rot="900000">
            <a:off x="841257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11" name="Textfeld 310"/>
          <p:cNvSpPr txBox="1"/>
          <p:nvPr/>
        </p:nvSpPr>
        <p:spPr>
          <a:xfrm rot="900000">
            <a:off x="8575759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12" name="Textfeld 311"/>
          <p:cNvSpPr txBox="1"/>
          <p:nvPr/>
        </p:nvSpPr>
        <p:spPr>
          <a:xfrm rot="900000">
            <a:off x="8938475" y="3434497"/>
            <a:ext cx="128685" cy="336114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T.n.Arten</a:t>
            </a:r>
            <a:endParaRPr lang="de-DE" sz="600" dirty="0"/>
          </a:p>
        </p:txBody>
      </p:sp>
      <p:sp>
        <p:nvSpPr>
          <p:cNvPr id="290" name="Textfeld 289"/>
          <p:cNvSpPr txBox="1"/>
          <p:nvPr/>
        </p:nvSpPr>
        <p:spPr>
          <a:xfrm>
            <a:off x="7992000" y="1504521"/>
            <a:ext cx="813290" cy="159462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800" dirty="0"/>
              <a:t>zusätzliche Folien</a:t>
            </a:r>
          </a:p>
        </p:txBody>
      </p:sp>
      <p:sp>
        <p:nvSpPr>
          <p:cNvPr id="288" name="Abgerundetes Rechteck 287">
            <a:hlinkClick r:id="rId185" action="ppaction://hlinksldjump"/>
          </p:cNvPr>
          <p:cNvSpPr/>
          <p:nvPr/>
        </p:nvSpPr>
        <p:spPr>
          <a:xfrm>
            <a:off x="7992000" y="1674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Erzeugung. n. Arten</a:t>
            </a:r>
          </a:p>
        </p:txBody>
      </p:sp>
      <p:sp>
        <p:nvSpPr>
          <p:cNvPr id="289" name="Abgerundetes Rechteck 288">
            <a:hlinkClick r:id="rId186" action="ppaction://hlinksldjump"/>
          </p:cNvPr>
          <p:cNvSpPr/>
          <p:nvPr/>
        </p:nvSpPr>
        <p:spPr>
          <a:xfrm>
            <a:off x="7992000" y="1872535"/>
            <a:ext cx="1080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FF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800" b="1" dirty="0">
                <a:solidFill>
                  <a:srgbClr val="CC00FF"/>
                </a:solidFill>
              </a:rPr>
              <a:t>Verbrauch (ges./</a:t>
            </a:r>
            <a:r>
              <a:rPr lang="de-DE" sz="800" b="1" dirty="0" err="1">
                <a:solidFill>
                  <a:srgbClr val="CC00FF"/>
                </a:solidFill>
              </a:rPr>
              <a:t>ind</a:t>
            </a:r>
            <a:r>
              <a:rPr lang="de-DE" sz="800" b="1" dirty="0">
                <a:solidFill>
                  <a:srgbClr val="CC00FF"/>
                </a:solidFill>
              </a:rPr>
              <a:t>.)</a:t>
            </a:r>
          </a:p>
        </p:txBody>
      </p:sp>
      <p:sp>
        <p:nvSpPr>
          <p:cNvPr id="314" name="Abgerundetes Rechteck 313">
            <a:hlinkClick r:id="rId187" action="ppaction://hlinksldjump"/>
          </p:cNvPr>
          <p:cNvSpPr/>
          <p:nvPr/>
        </p:nvSpPr>
        <p:spPr>
          <a:xfrm>
            <a:off x="8388000" y="38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9" name="Abgerundetes Rechteck 318">
            <a:hlinkClick r:id="rId188" action="ppaction://hlinksldjump"/>
          </p:cNvPr>
          <p:cNvSpPr/>
          <p:nvPr/>
        </p:nvSpPr>
        <p:spPr>
          <a:xfrm>
            <a:off x="8388000" y="54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0" name="Abgerundetes Rechteck 319">
            <a:hlinkClick r:id="rId189" action="ppaction://hlinksldjump"/>
          </p:cNvPr>
          <p:cNvSpPr/>
          <p:nvPr/>
        </p:nvSpPr>
        <p:spPr>
          <a:xfrm>
            <a:off x="8388000" y="39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2" name="Abgerundetes Rechteck 321">
            <a:hlinkClick r:id="rId190" action="ppaction://hlinksldjump"/>
          </p:cNvPr>
          <p:cNvSpPr/>
          <p:nvPr/>
        </p:nvSpPr>
        <p:spPr>
          <a:xfrm>
            <a:off x="8388000" y="41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3" name="Abgerundetes Rechteck 322">
            <a:hlinkClick r:id="rId191" action="ppaction://hlinksldjump"/>
          </p:cNvPr>
          <p:cNvSpPr/>
          <p:nvPr/>
        </p:nvSpPr>
        <p:spPr>
          <a:xfrm>
            <a:off x="8388000" y="43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4" name="Abgerundetes Rechteck 323">
            <a:hlinkClick r:id="rId192" action="ppaction://hlinksldjump"/>
          </p:cNvPr>
          <p:cNvSpPr/>
          <p:nvPr/>
        </p:nvSpPr>
        <p:spPr>
          <a:xfrm>
            <a:off x="8388000" y="453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6" name="Abgerundetes Rechteck 325">
            <a:hlinkClick r:id="rId193" action="ppaction://hlinksldjump"/>
          </p:cNvPr>
          <p:cNvSpPr/>
          <p:nvPr/>
        </p:nvSpPr>
        <p:spPr>
          <a:xfrm>
            <a:off x="8388000" y="47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7" name="Abgerundetes Rechteck 326">
            <a:hlinkClick r:id="rId194" action="ppaction://hlinksldjump"/>
          </p:cNvPr>
          <p:cNvSpPr/>
          <p:nvPr/>
        </p:nvSpPr>
        <p:spPr>
          <a:xfrm>
            <a:off x="8388000" y="489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28" name="Abgerundetes Rechteck 327">
            <a:hlinkClick r:id="rId195" action="ppaction://hlinksldjump"/>
          </p:cNvPr>
          <p:cNvSpPr/>
          <p:nvPr/>
        </p:nvSpPr>
        <p:spPr>
          <a:xfrm>
            <a:off x="8388000" y="507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30" name="Abgerundetes Rechteck 329">
            <a:hlinkClick r:id="rId196" action="ppaction://hlinksldjump"/>
          </p:cNvPr>
          <p:cNvSpPr/>
          <p:nvPr/>
        </p:nvSpPr>
        <p:spPr>
          <a:xfrm>
            <a:off x="8388000" y="525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15" name="Abgerundetes Rechteck 314">
            <a:hlinkClick r:id="rId197" action="ppaction://hlinksldjump"/>
          </p:cNvPr>
          <p:cNvSpPr/>
          <p:nvPr/>
        </p:nvSpPr>
        <p:spPr>
          <a:xfrm>
            <a:off x="5976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6" name="Abgerundetes Rechteck 315">
            <a:hlinkClick r:id="rId198" action="ppaction://hlinksldjump"/>
          </p:cNvPr>
          <p:cNvSpPr/>
          <p:nvPr/>
        </p:nvSpPr>
        <p:spPr>
          <a:xfrm>
            <a:off x="5976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18" name="Abgerundetes Rechteck 317">
            <a:hlinkClick r:id="rId199" action="ppaction://hlinksldjump"/>
          </p:cNvPr>
          <p:cNvSpPr/>
          <p:nvPr/>
        </p:nvSpPr>
        <p:spPr>
          <a:xfrm>
            <a:off x="5976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1" name="Abgerundetes Rechteck 330">
            <a:hlinkClick r:id="rId200" action="ppaction://hlinksldjump"/>
          </p:cNvPr>
          <p:cNvSpPr/>
          <p:nvPr/>
        </p:nvSpPr>
        <p:spPr>
          <a:xfrm>
            <a:off x="5976000" y="2088000"/>
            <a:ext cx="468000" cy="216000"/>
          </a:xfrm>
          <a:prstGeom prst="roundRect">
            <a:avLst/>
          </a:prstGeom>
          <a:gradFill flip="none" rotWithShape="1">
            <a:gsLst>
              <a:gs pos="77000">
                <a:srgbClr val="FFCD9B"/>
              </a:gs>
              <a:gs pos="0">
                <a:srgbClr val="FFCD9B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2" name="Abgerundetes Rechteck 331">
            <a:hlinkClick r:id="rId201" action="ppaction://hlinksldjump"/>
          </p:cNvPr>
          <p:cNvSpPr/>
          <p:nvPr/>
        </p:nvSpPr>
        <p:spPr>
          <a:xfrm>
            <a:off x="5976000" y="2844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4" name="Abgerundetes Rechteck 333">
            <a:hlinkClick r:id="rId202" action="ppaction://hlinksldjump"/>
          </p:cNvPr>
          <p:cNvSpPr/>
          <p:nvPr/>
        </p:nvSpPr>
        <p:spPr>
          <a:xfrm>
            <a:off x="5976000" y="3060000"/>
            <a:ext cx="468000" cy="180000"/>
          </a:xfrm>
          <a:prstGeom prst="roundRect">
            <a:avLst/>
          </a:prstGeom>
          <a:gradFill flip="none" rotWithShape="1">
            <a:gsLst>
              <a:gs pos="50000">
                <a:srgbClr val="FFCD9B"/>
              </a:gs>
              <a:gs pos="0">
                <a:srgbClr val="FFFF99"/>
              </a:gs>
              <a:gs pos="67000">
                <a:srgbClr val="FFCD9B"/>
              </a:gs>
              <a:gs pos="100000">
                <a:srgbClr val="ED9FFF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5" name="Abgerundetes Rechteck 334">
            <a:hlinkClick r:id="rId203" action="ppaction://hlinksldjump"/>
          </p:cNvPr>
          <p:cNvSpPr/>
          <p:nvPr/>
        </p:nvSpPr>
        <p:spPr>
          <a:xfrm>
            <a:off x="5976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336" name="Abgerundetes Rechteck 335">
            <a:hlinkClick r:id="rId204" action="ppaction://hlinksldjump"/>
          </p:cNvPr>
          <p:cNvSpPr/>
          <p:nvPr/>
        </p:nvSpPr>
        <p:spPr>
          <a:xfrm>
            <a:off x="8604000" y="100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1" name="Abgerundetes Rechteck 340">
            <a:hlinkClick r:id="rId205" action="ppaction://hlinksldjump"/>
          </p:cNvPr>
          <p:cNvSpPr/>
          <p:nvPr/>
        </p:nvSpPr>
        <p:spPr>
          <a:xfrm>
            <a:off x="8604000" y="1260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2" name="Abgerundetes Rechteck 341">
            <a:hlinkClick r:id="rId206" action="ppaction://hlinksldjump"/>
          </p:cNvPr>
          <p:cNvSpPr/>
          <p:nvPr/>
        </p:nvSpPr>
        <p:spPr>
          <a:xfrm>
            <a:off x="8604000" y="2412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3" name="Abgerundetes Rechteck 342">
            <a:hlinkClick r:id="rId207" action="ppaction://hlinksldjump"/>
          </p:cNvPr>
          <p:cNvSpPr/>
          <p:nvPr/>
        </p:nvSpPr>
        <p:spPr>
          <a:xfrm>
            <a:off x="8604000" y="2844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4" name="Abgerundetes Rechteck 343">
            <a:hlinkClick r:id="rId208" action="ppaction://hlinksldjump"/>
          </p:cNvPr>
          <p:cNvSpPr/>
          <p:nvPr/>
        </p:nvSpPr>
        <p:spPr>
          <a:xfrm>
            <a:off x="8604000" y="3060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5" name="Abgerundetes Rechteck 344">
            <a:hlinkClick r:id="rId209" action="ppaction://hlinksldjump"/>
          </p:cNvPr>
          <p:cNvSpPr/>
          <p:nvPr/>
        </p:nvSpPr>
        <p:spPr>
          <a:xfrm>
            <a:off x="8604000" y="3276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6" name="Abgerundetes Rechteck 345">
            <a:hlinkClick r:id="rId210" action="ppaction://hlinksldjump"/>
          </p:cNvPr>
          <p:cNvSpPr/>
          <p:nvPr/>
        </p:nvSpPr>
        <p:spPr>
          <a:xfrm>
            <a:off x="8604000" y="2088000"/>
            <a:ext cx="468000" cy="216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77000">
                <a:srgbClr val="FFBE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347" name="Textfeld 346"/>
          <p:cNvSpPr txBox="1"/>
          <p:nvPr/>
        </p:nvSpPr>
        <p:spPr>
          <a:xfrm rot="900000">
            <a:off x="8775293" y="3423468"/>
            <a:ext cx="128685" cy="347334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 err="1"/>
              <a:t>G.n.Arten</a:t>
            </a:r>
            <a:endParaRPr lang="de-DE" sz="600" dirty="0"/>
          </a:p>
        </p:txBody>
      </p:sp>
      <p:sp>
        <p:nvSpPr>
          <p:cNvPr id="348" name="Textfeld 347"/>
          <p:cNvSpPr txBox="1"/>
          <p:nvPr/>
        </p:nvSpPr>
        <p:spPr>
          <a:xfrm rot="900000">
            <a:off x="5988236" y="3535342"/>
            <a:ext cx="128685" cy="233521"/>
          </a:xfrm>
          <a:prstGeom prst="rect">
            <a:avLst/>
          </a:prstGeom>
          <a:noFill/>
        </p:spPr>
        <p:txBody>
          <a:bodyPr vert="vert270" wrap="none" lIns="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Grafik</a:t>
            </a:r>
          </a:p>
        </p:txBody>
      </p:sp>
      <p:sp>
        <p:nvSpPr>
          <p:cNvPr id="349" name="Textfeld 348"/>
          <p:cNvSpPr txBox="1"/>
          <p:nvPr/>
        </p:nvSpPr>
        <p:spPr>
          <a:xfrm rot="900000">
            <a:off x="6134635" y="3462883"/>
            <a:ext cx="165036" cy="302450"/>
          </a:xfrm>
          <a:prstGeom prst="rect">
            <a:avLst/>
          </a:prstGeom>
          <a:noFill/>
        </p:spPr>
        <p:txBody>
          <a:bodyPr vert="vert270"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20 Jahre</a:t>
            </a:r>
          </a:p>
        </p:txBody>
      </p:sp>
      <p:sp>
        <p:nvSpPr>
          <p:cNvPr id="350" name="Textfeld 349"/>
          <p:cNvSpPr txBox="1"/>
          <p:nvPr/>
        </p:nvSpPr>
        <p:spPr>
          <a:xfrm rot="900000">
            <a:off x="6292857" y="3482967"/>
            <a:ext cx="128685" cy="294436"/>
          </a:xfrm>
          <a:prstGeom prst="rect">
            <a:avLst/>
          </a:prstGeom>
          <a:noFill/>
        </p:spPr>
        <p:txBody>
          <a:bodyPr vert="vert270" wrap="none" lIns="36000" tIns="36000" rIns="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600" dirty="0"/>
              <a:t> </a:t>
            </a:r>
            <a:r>
              <a:rPr lang="de-DE" sz="600" dirty="0" err="1"/>
              <a:t>n.Arten</a:t>
            </a:r>
            <a:endParaRPr lang="de-DE" sz="600" dirty="0"/>
          </a:p>
        </p:txBody>
      </p:sp>
      <p:sp>
        <p:nvSpPr>
          <p:cNvPr id="307" name="Abgerundetes Rechteck 306">
            <a:hlinkClick r:id="rId211" action="ppaction://hlinksldjump"/>
          </p:cNvPr>
          <p:cNvSpPr/>
          <p:nvPr/>
        </p:nvSpPr>
        <p:spPr>
          <a:xfrm>
            <a:off x="2556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China</a:t>
            </a:r>
          </a:p>
        </p:txBody>
      </p:sp>
      <p:sp>
        <p:nvSpPr>
          <p:cNvPr id="308" name="Abgerundetes Rechteck 307">
            <a:hlinkClick r:id="rId212" action="ppaction://hlinksldjump"/>
          </p:cNvPr>
          <p:cNvSpPr/>
          <p:nvPr/>
        </p:nvSpPr>
        <p:spPr>
          <a:xfrm>
            <a:off x="255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Indien</a:t>
            </a:r>
          </a:p>
        </p:txBody>
      </p:sp>
      <p:sp>
        <p:nvSpPr>
          <p:cNvPr id="351" name="Abgerundetes Rechteck 350">
            <a:hlinkClick r:id="rId213" action="ppaction://hlinksldjump"/>
          </p:cNvPr>
          <p:cNvSpPr/>
          <p:nvPr/>
        </p:nvSpPr>
        <p:spPr>
          <a:xfrm>
            <a:off x="2556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Indonesien</a:t>
            </a:r>
          </a:p>
        </p:txBody>
      </p:sp>
      <p:sp>
        <p:nvSpPr>
          <p:cNvPr id="352" name="Abgerundetes Rechteck 351">
            <a:hlinkClick r:id="rId214" action="ppaction://hlinksldjump"/>
          </p:cNvPr>
          <p:cNvSpPr/>
          <p:nvPr/>
        </p:nvSpPr>
        <p:spPr>
          <a:xfrm>
            <a:off x="3312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Kasachstan</a:t>
            </a:r>
          </a:p>
        </p:txBody>
      </p:sp>
      <p:sp>
        <p:nvSpPr>
          <p:cNvPr id="353" name="Abgerundetes Rechteck 352">
            <a:hlinkClick r:id="rId215" action="ppaction://hlinksldjump"/>
          </p:cNvPr>
          <p:cNvSpPr/>
          <p:nvPr/>
        </p:nvSpPr>
        <p:spPr>
          <a:xfrm>
            <a:off x="3312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Malaysia</a:t>
            </a:r>
          </a:p>
        </p:txBody>
      </p:sp>
      <p:sp>
        <p:nvSpPr>
          <p:cNvPr id="354" name="Abgerundetes Rechteck 353">
            <a:hlinkClick r:id="rId216" action="ppaction://hlinksldjump"/>
          </p:cNvPr>
          <p:cNvSpPr/>
          <p:nvPr/>
        </p:nvSpPr>
        <p:spPr>
          <a:xfrm>
            <a:off x="4068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Mexiko</a:t>
            </a:r>
          </a:p>
        </p:txBody>
      </p:sp>
      <p:sp>
        <p:nvSpPr>
          <p:cNvPr id="356" name="Abgerundetes Rechteck 355">
            <a:hlinkClick r:id="rId217" action="ppaction://hlinksldjump"/>
          </p:cNvPr>
          <p:cNvSpPr/>
          <p:nvPr/>
        </p:nvSpPr>
        <p:spPr>
          <a:xfrm>
            <a:off x="4068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Nigeria</a:t>
            </a:r>
          </a:p>
        </p:txBody>
      </p:sp>
      <p:sp>
        <p:nvSpPr>
          <p:cNvPr id="357" name="Abgerundetes Rechteck 356">
            <a:hlinkClick r:id="rId218" action="ppaction://hlinksldjump"/>
          </p:cNvPr>
          <p:cNvSpPr/>
          <p:nvPr/>
        </p:nvSpPr>
        <p:spPr>
          <a:xfrm>
            <a:off x="4068000" y="655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Pakistan</a:t>
            </a:r>
          </a:p>
        </p:txBody>
      </p:sp>
      <p:sp>
        <p:nvSpPr>
          <p:cNvPr id="358" name="Abgerundetes Rechteck 357">
            <a:hlinkClick r:id="rId219" action="ppaction://hlinksldjump"/>
          </p:cNvPr>
          <p:cNvSpPr/>
          <p:nvPr/>
        </p:nvSpPr>
        <p:spPr>
          <a:xfrm>
            <a:off x="4824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Paraguay</a:t>
            </a:r>
          </a:p>
        </p:txBody>
      </p:sp>
      <p:sp>
        <p:nvSpPr>
          <p:cNvPr id="360" name="Abgerundetes Rechteck 359">
            <a:hlinkClick r:id="rId220" action="ppaction://hlinksldjump"/>
          </p:cNvPr>
          <p:cNvSpPr/>
          <p:nvPr/>
        </p:nvSpPr>
        <p:spPr>
          <a:xfrm>
            <a:off x="4824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Philippinen</a:t>
            </a:r>
          </a:p>
        </p:txBody>
      </p:sp>
      <p:sp>
        <p:nvSpPr>
          <p:cNvPr id="361" name="Abgerundetes Rechteck 360">
            <a:hlinkClick r:id="rId221" action="ppaction://hlinksldjump"/>
          </p:cNvPr>
          <p:cNvSpPr/>
          <p:nvPr/>
        </p:nvSpPr>
        <p:spPr>
          <a:xfrm>
            <a:off x="5580000" y="601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Thailand</a:t>
            </a:r>
          </a:p>
        </p:txBody>
      </p:sp>
      <p:sp>
        <p:nvSpPr>
          <p:cNvPr id="362" name="Abgerundetes Rechteck 361">
            <a:hlinkClick r:id="rId222" action="ppaction://hlinksldjump"/>
          </p:cNvPr>
          <p:cNvSpPr/>
          <p:nvPr/>
        </p:nvSpPr>
        <p:spPr>
          <a:xfrm>
            <a:off x="5580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Türkei</a:t>
            </a:r>
          </a:p>
        </p:txBody>
      </p:sp>
      <p:sp>
        <p:nvSpPr>
          <p:cNvPr id="364" name="Abgerundetes Rechteck 363">
            <a:hlinkClick r:id="rId223" action="ppaction://hlinksldjump"/>
          </p:cNvPr>
          <p:cNvSpPr/>
          <p:nvPr/>
        </p:nvSpPr>
        <p:spPr>
          <a:xfrm>
            <a:off x="6336000" y="6282000"/>
            <a:ext cx="720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Uruguay</a:t>
            </a:r>
          </a:p>
        </p:txBody>
      </p:sp>
      <p:sp>
        <p:nvSpPr>
          <p:cNvPr id="365" name="Abgerundetes Rechteck 364">
            <a:hlinkClick r:id="rId224" action="ppaction://hlinksldjump"/>
          </p:cNvPr>
          <p:cNvSpPr/>
          <p:nvPr/>
        </p:nvSpPr>
        <p:spPr>
          <a:xfrm>
            <a:off x="7200000" y="601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 LN / Land- und Ackerfläche WELT</a:t>
            </a:r>
          </a:p>
        </p:txBody>
      </p:sp>
      <p:sp>
        <p:nvSpPr>
          <p:cNvPr id="366" name="Abgerundetes Rechteck 365">
            <a:hlinkClick r:id="rId225" action="ppaction://hlinksldjump"/>
          </p:cNvPr>
          <p:cNvSpPr/>
          <p:nvPr/>
        </p:nvSpPr>
        <p:spPr>
          <a:xfrm>
            <a:off x="7200000" y="628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Ackerfläche TOP20 (Grafik)</a:t>
            </a:r>
          </a:p>
        </p:txBody>
      </p:sp>
      <p:sp>
        <p:nvSpPr>
          <p:cNvPr id="368" name="Abgerundetes Rechteck 367">
            <a:hlinkClick r:id="rId226" action="ppaction://hlinksldjump"/>
          </p:cNvPr>
          <p:cNvSpPr/>
          <p:nvPr/>
        </p:nvSpPr>
        <p:spPr>
          <a:xfrm>
            <a:off x="7200000" y="6552000"/>
            <a:ext cx="1872000" cy="216000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>
                    <a:lumMod val="50000"/>
                  </a:schemeClr>
                </a:solidFill>
              </a:rPr>
              <a:t>Weltbevölkerung TOP20 (Grafik)</a:t>
            </a:r>
          </a:p>
        </p:txBody>
      </p:sp>
      <p:sp>
        <p:nvSpPr>
          <p:cNvPr id="369" name="Textfeld 368"/>
          <p:cNvSpPr txBox="1"/>
          <p:nvPr/>
        </p:nvSpPr>
        <p:spPr>
          <a:xfrm>
            <a:off x="3378593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0" name="Textfeld 369"/>
          <p:cNvSpPr txBox="1"/>
          <p:nvPr/>
        </p:nvSpPr>
        <p:spPr>
          <a:xfrm>
            <a:off x="5510566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2" name="Textfeld 371"/>
          <p:cNvSpPr txBox="1"/>
          <p:nvPr/>
        </p:nvSpPr>
        <p:spPr>
          <a:xfrm>
            <a:off x="7950230" y="5580000"/>
            <a:ext cx="40131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China </a:t>
            </a:r>
          </a:p>
        </p:txBody>
      </p:sp>
      <p:sp>
        <p:nvSpPr>
          <p:cNvPr id="373" name="Abgerundetes Rechteck 372">
            <a:hlinkClick r:id="rId227" action="ppaction://hlinksldjump"/>
          </p:cNvPr>
          <p:cNvSpPr/>
          <p:nvPr/>
        </p:nvSpPr>
        <p:spPr>
          <a:xfrm>
            <a:off x="381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228" action="ppaction://hlinksldjump"/>
          </p:cNvPr>
          <p:cNvSpPr/>
          <p:nvPr/>
        </p:nvSpPr>
        <p:spPr>
          <a:xfrm>
            <a:off x="399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229" action="ppaction://hlinksldjump"/>
          </p:cNvPr>
          <p:cNvSpPr/>
          <p:nvPr/>
        </p:nvSpPr>
        <p:spPr>
          <a:xfrm>
            <a:off x="4176000" y="561600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230" action="ppaction://hlinksldjump"/>
          </p:cNvPr>
          <p:cNvSpPr/>
          <p:nvPr/>
        </p:nvSpPr>
        <p:spPr>
          <a:xfrm>
            <a:off x="594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78" name="Abgerundetes Rechteck 377">
            <a:hlinkClick r:id="rId231" action="ppaction://hlinksldjump"/>
          </p:cNvPr>
          <p:cNvSpPr/>
          <p:nvPr/>
        </p:nvSpPr>
        <p:spPr>
          <a:xfrm>
            <a:off x="612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0" name="Abgerundetes Rechteck 379">
            <a:hlinkClick r:id="rId232" action="ppaction://hlinksldjump"/>
          </p:cNvPr>
          <p:cNvSpPr/>
          <p:nvPr/>
        </p:nvSpPr>
        <p:spPr>
          <a:xfrm>
            <a:off x="6300000" y="561600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381" name="Abgerundetes Rechteck 380">
            <a:hlinkClick r:id="rId233" action="ppaction://hlinksldjump"/>
          </p:cNvPr>
          <p:cNvSpPr/>
          <p:nvPr/>
        </p:nvSpPr>
        <p:spPr>
          <a:xfrm>
            <a:off x="874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2" name="Abgerundetes Rechteck 381">
            <a:hlinkClick r:id="rId234" action="ppaction://hlinksldjump"/>
          </p:cNvPr>
          <p:cNvSpPr/>
          <p:nvPr/>
        </p:nvSpPr>
        <p:spPr>
          <a:xfrm>
            <a:off x="892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4" name="Abgerundetes Rechteck 383">
            <a:hlinkClick r:id="rId235" action="ppaction://hlinksldjump"/>
          </p:cNvPr>
          <p:cNvSpPr/>
          <p:nvPr/>
        </p:nvSpPr>
        <p:spPr>
          <a:xfrm>
            <a:off x="856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385" name="Abgerundetes Rechteck 384">
            <a:hlinkClick r:id="rId236" action="ppaction://hlinksldjump"/>
          </p:cNvPr>
          <p:cNvSpPr/>
          <p:nvPr/>
        </p:nvSpPr>
        <p:spPr>
          <a:xfrm>
            <a:off x="8388000" y="561600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 useBgFill="1">
        <p:nvSpPr>
          <p:cNvPr id="6" name="Abgerundetes Rechteck 5"/>
          <p:cNvSpPr/>
          <p:nvPr/>
        </p:nvSpPr>
        <p:spPr>
          <a:xfrm rot="-600000">
            <a:off x="158602" y="198139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2024/25</a:t>
            </a:r>
            <a:r>
              <a:rPr lang="de-DE" sz="1600" b="1" dirty="0">
                <a:solidFill>
                  <a:srgbClr val="FF0000"/>
                </a:solidFill>
              </a:rPr>
              <a:t/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 smtClean="0">
                <a:solidFill>
                  <a:srgbClr val="FF0000"/>
                </a:solidFill>
              </a:rPr>
              <a:t>(2. </a:t>
            </a:r>
            <a:r>
              <a:rPr lang="de-DE" sz="1600" b="1" dirty="0">
                <a:solidFill>
                  <a:srgbClr val="FF0000"/>
                </a:solidFill>
              </a:rPr>
              <a:t>Schätzung)</a:t>
            </a:r>
          </a:p>
        </p:txBody>
      </p:sp>
      <p:sp>
        <p:nvSpPr>
          <p:cNvPr id="386" name="Textfeld 385"/>
          <p:cNvSpPr txBox="1"/>
          <p:nvPr/>
        </p:nvSpPr>
        <p:spPr>
          <a:xfrm>
            <a:off x="1008000" y="2592000"/>
            <a:ext cx="652990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Verbrauch</a:t>
            </a:r>
          </a:p>
        </p:txBody>
      </p:sp>
      <p:sp>
        <p:nvSpPr>
          <p:cNvPr id="388" name="Abgerundetes Rechteck 387">
            <a:hlinkClick r:id="rId237" action="ppaction://hlinksldjump"/>
          </p:cNvPr>
          <p:cNvSpPr/>
          <p:nvPr/>
        </p:nvSpPr>
        <p:spPr>
          <a:xfrm>
            <a:off x="2340000" y="2628000"/>
            <a:ext cx="468000" cy="180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Gesamt</a:t>
            </a:r>
          </a:p>
        </p:txBody>
      </p:sp>
      <p:sp>
        <p:nvSpPr>
          <p:cNvPr id="389" name="Abgerundetes Rechteck 388">
            <a:hlinkClick r:id="rId238" action="ppaction://hlinksldjump"/>
          </p:cNvPr>
          <p:cNvSpPr/>
          <p:nvPr/>
        </p:nvSpPr>
        <p:spPr>
          <a:xfrm>
            <a:off x="284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390" name="Abgerundetes Rechteck 389">
            <a:hlinkClick r:id="rId239" action="ppaction://hlinksldjump"/>
          </p:cNvPr>
          <p:cNvSpPr/>
          <p:nvPr/>
        </p:nvSpPr>
        <p:spPr>
          <a:xfrm>
            <a:off x="385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95" name="Abgerundetes Rechteck 394">
            <a:hlinkClick r:id="rId240" action="ppaction://hlinksldjump"/>
          </p:cNvPr>
          <p:cNvSpPr/>
          <p:nvPr/>
        </p:nvSpPr>
        <p:spPr>
          <a:xfrm>
            <a:off x="334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99" name="Abgerundetes Rechteck 398">
            <a:hlinkClick r:id="rId241" action="ppaction://hlinksldjump"/>
          </p:cNvPr>
          <p:cNvSpPr/>
          <p:nvPr/>
        </p:nvSpPr>
        <p:spPr>
          <a:xfrm>
            <a:off x="446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Gesamt</a:t>
            </a:r>
          </a:p>
        </p:txBody>
      </p:sp>
      <p:sp>
        <p:nvSpPr>
          <p:cNvPr id="407" name="Abgerundetes Rechteck 406">
            <a:hlinkClick r:id="rId242" action="ppaction://hlinksldjump"/>
          </p:cNvPr>
          <p:cNvSpPr/>
          <p:nvPr/>
        </p:nvSpPr>
        <p:spPr>
          <a:xfrm>
            <a:off x="496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Soja</a:t>
            </a:r>
          </a:p>
        </p:txBody>
      </p:sp>
      <p:sp>
        <p:nvSpPr>
          <p:cNvPr id="411" name="Abgerundetes Rechteck 410">
            <a:hlinkClick r:id="rId243" action="ppaction://hlinksldjump"/>
          </p:cNvPr>
          <p:cNvSpPr/>
          <p:nvPr/>
        </p:nvSpPr>
        <p:spPr>
          <a:xfrm>
            <a:off x="547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FF0000"/>
                </a:solidFill>
              </a:rPr>
              <a:t>Raps</a:t>
            </a:r>
          </a:p>
        </p:txBody>
      </p:sp>
      <p:sp>
        <p:nvSpPr>
          <p:cNvPr id="415" name="Abgerundetes Rechteck 414">
            <a:hlinkClick r:id="rId244" action="ppaction://hlinksldjump"/>
          </p:cNvPr>
          <p:cNvSpPr/>
          <p:nvPr/>
        </p:nvSpPr>
        <p:spPr>
          <a:xfrm>
            <a:off x="597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CD9B"/>
              </a:gs>
              <a:gs pos="80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FF0000"/>
                </a:solidFill>
              </a:rPr>
              <a:t>SoBlu</a:t>
            </a:r>
            <a:endParaRPr lang="de-DE" sz="900" b="1" dirty="0">
              <a:solidFill>
                <a:srgbClr val="FF0000"/>
              </a:solidFill>
            </a:endParaRPr>
          </a:p>
        </p:txBody>
      </p:sp>
      <p:sp>
        <p:nvSpPr>
          <p:cNvPr id="419" name="Abgerundetes Rechteck 418">
            <a:hlinkClick r:id="rId245" action="ppaction://hlinksldjump"/>
          </p:cNvPr>
          <p:cNvSpPr/>
          <p:nvPr/>
        </p:nvSpPr>
        <p:spPr>
          <a:xfrm>
            <a:off x="6588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Gesamt</a:t>
            </a:r>
          </a:p>
        </p:txBody>
      </p:sp>
      <p:sp>
        <p:nvSpPr>
          <p:cNvPr id="423" name="Abgerundetes Rechteck 422">
            <a:hlinkClick r:id="rId246" action="ppaction://hlinksldjump"/>
          </p:cNvPr>
          <p:cNvSpPr/>
          <p:nvPr/>
        </p:nvSpPr>
        <p:spPr>
          <a:xfrm>
            <a:off x="7092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Palmöl</a:t>
            </a:r>
          </a:p>
        </p:txBody>
      </p:sp>
      <p:sp>
        <p:nvSpPr>
          <p:cNvPr id="427" name="Abgerundetes Rechteck 426">
            <a:hlinkClick r:id="rId247" action="ppaction://hlinksldjump"/>
          </p:cNvPr>
          <p:cNvSpPr/>
          <p:nvPr/>
        </p:nvSpPr>
        <p:spPr>
          <a:xfrm>
            <a:off x="7596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Sojaöl</a:t>
            </a:r>
          </a:p>
        </p:txBody>
      </p:sp>
      <p:sp>
        <p:nvSpPr>
          <p:cNvPr id="437" name="Abgerundetes Rechteck 436">
            <a:hlinkClick r:id="rId248" action="ppaction://hlinksldjump"/>
          </p:cNvPr>
          <p:cNvSpPr/>
          <p:nvPr/>
        </p:nvSpPr>
        <p:spPr>
          <a:xfrm>
            <a:off x="8100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>
                <a:solidFill>
                  <a:srgbClr val="CC00FF"/>
                </a:solidFill>
              </a:rPr>
              <a:t>Rapsöl</a:t>
            </a:r>
          </a:p>
        </p:txBody>
      </p:sp>
      <p:sp>
        <p:nvSpPr>
          <p:cNvPr id="441" name="Abgerundetes Rechteck 440">
            <a:hlinkClick r:id="rId249" action="ppaction://hlinksldjump"/>
          </p:cNvPr>
          <p:cNvSpPr/>
          <p:nvPr/>
        </p:nvSpPr>
        <p:spPr>
          <a:xfrm>
            <a:off x="8604000" y="2628000"/>
            <a:ext cx="468000" cy="180000"/>
          </a:xfrm>
          <a:prstGeom prst="roundRect">
            <a:avLst/>
          </a:prstGeom>
          <a:gradFill flip="none" rotWithShape="1">
            <a:gsLst>
              <a:gs pos="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de-DE" sz="900" b="1" dirty="0" err="1">
                <a:solidFill>
                  <a:srgbClr val="CC00FF"/>
                </a:solidFill>
              </a:rPr>
              <a:t>SoBluöl</a:t>
            </a:r>
            <a:endParaRPr lang="de-DE" sz="900" b="1" dirty="0">
              <a:solidFill>
                <a:srgbClr val="CC00FF"/>
              </a:solidFill>
            </a:endParaRPr>
          </a:p>
        </p:txBody>
      </p:sp>
      <p:sp>
        <p:nvSpPr>
          <p:cNvPr id="403" name="Textfeld 402"/>
          <p:cNvSpPr txBox="1"/>
          <p:nvPr/>
        </p:nvSpPr>
        <p:spPr>
          <a:xfrm>
            <a:off x="2913722" y="5760000"/>
            <a:ext cx="866190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(No.10) </a:t>
            </a:r>
          </a:p>
        </p:txBody>
      </p:sp>
      <p:sp>
        <p:nvSpPr>
          <p:cNvPr id="445" name="Textfeld 444"/>
          <p:cNvSpPr txBox="1"/>
          <p:nvPr/>
        </p:nvSpPr>
        <p:spPr>
          <a:xfrm>
            <a:off x="5473696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49" name="Textfeld 448"/>
          <p:cNvSpPr txBox="1"/>
          <p:nvPr/>
        </p:nvSpPr>
        <p:spPr>
          <a:xfrm>
            <a:off x="7913360" y="5760000"/>
            <a:ext cx="438189" cy="190240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1000" i="0" dirty="0">
                <a:solidFill>
                  <a:srgbClr val="66FFFF"/>
                </a:solidFill>
              </a:rPr>
              <a:t>Indien </a:t>
            </a:r>
          </a:p>
        </p:txBody>
      </p:sp>
      <p:sp>
        <p:nvSpPr>
          <p:cNvPr id="453" name="Abgerundetes Rechteck 452">
            <a:hlinkClick r:id="rId250" action="ppaction://hlinksldjump"/>
          </p:cNvPr>
          <p:cNvSpPr/>
          <p:nvPr/>
        </p:nvSpPr>
        <p:spPr>
          <a:xfrm>
            <a:off x="381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57" name="Abgerundetes Rechteck 456">
            <a:hlinkClick r:id="rId251" action="ppaction://hlinksldjump"/>
          </p:cNvPr>
          <p:cNvSpPr/>
          <p:nvPr/>
        </p:nvSpPr>
        <p:spPr>
          <a:xfrm>
            <a:off x="399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61" name="Abgerundetes Rechteck 460">
            <a:hlinkClick r:id="rId252" action="ppaction://hlinksldjump"/>
          </p:cNvPr>
          <p:cNvSpPr/>
          <p:nvPr/>
        </p:nvSpPr>
        <p:spPr>
          <a:xfrm>
            <a:off x="4176000" y="5806240"/>
            <a:ext cx="144000" cy="144000"/>
          </a:xfrm>
          <a:prstGeom prst="roundRect">
            <a:avLst/>
          </a:prstGeom>
          <a:gradFill>
            <a:gsLst>
              <a:gs pos="2347">
                <a:srgbClr val="0000FF"/>
              </a:gs>
              <a:gs pos="42000">
                <a:srgbClr val="FFFF99"/>
              </a:gs>
              <a:gs pos="7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0000FF"/>
              </a:solidFill>
            </a:endParaRPr>
          </a:p>
        </p:txBody>
      </p:sp>
      <p:sp>
        <p:nvSpPr>
          <p:cNvPr id="470" name="Abgerundetes Rechteck 469">
            <a:hlinkClick r:id="rId253" action="ppaction://hlinksldjump"/>
          </p:cNvPr>
          <p:cNvSpPr/>
          <p:nvPr/>
        </p:nvSpPr>
        <p:spPr>
          <a:xfrm>
            <a:off x="594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1" name="Abgerundetes Rechteck 470">
            <a:hlinkClick r:id="rId254" action="ppaction://hlinksldjump"/>
          </p:cNvPr>
          <p:cNvSpPr/>
          <p:nvPr/>
        </p:nvSpPr>
        <p:spPr>
          <a:xfrm>
            <a:off x="612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2" name="Abgerundetes Rechteck 471">
            <a:hlinkClick r:id="rId255" action="ppaction://hlinksldjump"/>
          </p:cNvPr>
          <p:cNvSpPr/>
          <p:nvPr/>
        </p:nvSpPr>
        <p:spPr>
          <a:xfrm>
            <a:off x="6300000" y="5806240"/>
            <a:ext cx="144000" cy="144000"/>
          </a:xfrm>
          <a:prstGeom prst="roundRect">
            <a:avLst/>
          </a:prstGeom>
          <a:gradFill>
            <a:gsLst>
              <a:gs pos="1878">
                <a:srgbClr val="FF0000"/>
              </a:gs>
              <a:gs pos="45000">
                <a:srgbClr val="FFCD9B"/>
              </a:gs>
              <a:gs pos="71000">
                <a:srgbClr val="FFCD9B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FF0000"/>
              </a:solidFill>
            </a:endParaRPr>
          </a:p>
        </p:txBody>
      </p:sp>
      <p:sp>
        <p:nvSpPr>
          <p:cNvPr id="474" name="Abgerundetes Rechteck 473">
            <a:hlinkClick r:id="rId256" action="ppaction://hlinksldjump"/>
          </p:cNvPr>
          <p:cNvSpPr/>
          <p:nvPr/>
        </p:nvSpPr>
        <p:spPr>
          <a:xfrm>
            <a:off x="874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5" name="Abgerundetes Rechteck 474">
            <a:hlinkClick r:id="rId257" action="ppaction://hlinksldjump"/>
          </p:cNvPr>
          <p:cNvSpPr/>
          <p:nvPr/>
        </p:nvSpPr>
        <p:spPr>
          <a:xfrm>
            <a:off x="892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6" name="Abgerundetes Rechteck 475">
            <a:hlinkClick r:id="rId258" action="ppaction://hlinksldjump"/>
          </p:cNvPr>
          <p:cNvSpPr/>
          <p:nvPr/>
        </p:nvSpPr>
        <p:spPr>
          <a:xfrm>
            <a:off x="856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  <p:sp>
        <p:nvSpPr>
          <p:cNvPr id="477" name="Abgerundetes Rechteck 476">
            <a:hlinkClick r:id="rId259" action="ppaction://hlinksldjump"/>
          </p:cNvPr>
          <p:cNvSpPr/>
          <p:nvPr/>
        </p:nvSpPr>
        <p:spPr>
          <a:xfrm>
            <a:off x="8388000" y="5806240"/>
            <a:ext cx="144000" cy="144000"/>
          </a:xfrm>
          <a:prstGeom prst="roundRect">
            <a:avLst/>
          </a:prstGeom>
          <a:gradFill>
            <a:gsLst>
              <a:gs pos="469">
                <a:srgbClr val="CC00FF"/>
              </a:gs>
              <a:gs pos="47000">
                <a:srgbClr val="FFBEFF"/>
              </a:gs>
              <a:gs pos="80000">
                <a:srgbClr val="FFBEFF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endParaRPr lang="de-DE" sz="900" b="1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Weizen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07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>
            <a:spLocks/>
          </p:cNvSpPr>
          <p:nvPr/>
        </p:nvSpPr>
        <p:spPr>
          <a:xfrm>
            <a:off x="437101" y="2616989"/>
            <a:ext cx="252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5403"/>
      </p:ext>
    </p:extLst>
  </p:cSld>
  <p:clrMapOvr>
    <a:masterClrMapping/>
  </p:clrMapOvr>
  <p:transition spd="slow">
    <p:wipe dir="r"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2675"/>
      </p:ext>
    </p:extLst>
  </p:cSld>
  <p:clrMapOvr>
    <a:masterClrMapping/>
  </p:clrMapOvr>
  <p:transition spd="slow">
    <p:wipe dir="r"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8697"/>
      </p:ext>
    </p:extLst>
  </p:cSld>
  <p:clrMapOvr>
    <a:masterClrMapping/>
  </p:clrMapOvr>
  <p:transition spd="slow">
    <p:wipe dir="r"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0760"/>
      </p:ext>
    </p:extLst>
  </p:cSld>
  <p:clrMapOvr>
    <a:masterClrMapping/>
  </p:clrMapOvr>
  <p:transition spd="slow">
    <p:wipe dir="r"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190"/>
      </p:ext>
    </p:extLst>
  </p:cSld>
  <p:clrMapOvr>
    <a:masterClrMapping/>
  </p:clrMapOvr>
  <p:transition spd="slow">
    <p:wipe dir="r"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8030"/>
      </p:ext>
    </p:extLst>
  </p:cSld>
  <p:clrMapOvr>
    <a:masterClrMapping/>
  </p:clrMapOvr>
  <p:transition spd="slow">
    <p:wipe dir="r"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83106"/>
      </p:ext>
    </p:extLst>
  </p:cSld>
  <p:clrMapOvr>
    <a:masterClrMapping/>
  </p:clrMapOvr>
  <p:transition spd="slow">
    <p:wipe dir="r"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5964"/>
      </p:ext>
    </p:extLst>
  </p:cSld>
  <p:clrMapOvr>
    <a:masterClrMapping/>
  </p:clrMapOvr>
  <p:transition spd="slow">
    <p:wipe dir="r"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5692"/>
      </p:ext>
    </p:extLst>
  </p:cSld>
  <p:clrMapOvr>
    <a:masterClrMapping/>
  </p:clrMapOvr>
  <p:transition spd="slow">
    <p:wipe dir="r"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1087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9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9963"/>
      </p:ext>
    </p:extLst>
  </p:cSld>
  <p:clrMapOvr>
    <a:masterClrMapping/>
  </p:clrMapOvr>
  <p:transition spd="slow">
    <p:wipe dir="r"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0882"/>
      </p:ext>
    </p:extLst>
  </p:cSld>
  <p:clrMapOvr>
    <a:masterClrMapping/>
  </p:clrMapOvr>
  <p:transition spd="slow">
    <p:wipe dir="r"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1636"/>
      </p:ext>
    </p:extLst>
  </p:cSld>
  <p:clrMapOvr>
    <a:masterClrMapping/>
  </p:clrMapOvr>
  <p:transition spd="slow">
    <p:wipe dir="r"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13323"/>
      </p:ext>
    </p:extLst>
  </p:cSld>
  <p:clrMapOvr>
    <a:masterClrMapping/>
  </p:clrMapOvr>
  <p:transition spd="slow">
    <p:wipe dir="r"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23651"/>
      </p:ext>
    </p:extLst>
  </p:cSld>
  <p:clrMapOvr>
    <a:masterClrMapping/>
  </p:clrMapOvr>
  <p:transition spd="slow">
    <p:wipe dir="r"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989"/>
      </p:ext>
    </p:extLst>
  </p:cSld>
  <p:clrMapOvr>
    <a:masterClrMapping/>
  </p:clrMapOvr>
  <p:transition spd="slow">
    <p:wipe dir="r"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4497"/>
      </p:ext>
    </p:extLst>
  </p:cSld>
  <p:clrMapOvr>
    <a:masterClrMapping/>
  </p:clrMapOvr>
  <p:transition spd="slow">
    <p:wipe dir="r"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93522"/>
      </p:ext>
    </p:extLst>
  </p:cSld>
  <p:clrMapOvr>
    <a:masterClrMapping/>
  </p:clrMapOvr>
  <p:transition spd="slow">
    <p:wipe dir="r"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63617"/>
      </p:ext>
    </p:extLst>
  </p:cSld>
  <p:clrMapOvr>
    <a:masterClrMapping/>
  </p:clrMapOvr>
  <p:transition spd="slow">
    <p:wipe dir="r"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4716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1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1847"/>
      </p:ext>
    </p:extLst>
  </p:cSld>
  <p:clrMapOvr>
    <a:masterClrMapping/>
  </p:clrMapOvr>
  <p:transition spd="slow">
    <p:wipe dir="r"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17916"/>
      </p:ext>
    </p:extLst>
  </p:cSld>
  <p:clrMapOvr>
    <a:masterClrMapping/>
  </p:clrMapOvr>
  <p:transition spd="slow">
    <p:wipe dir="r"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1880000"/>
            <a:ext cx="8640000" cy="54021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64924"/>
      </p:ext>
    </p:extLst>
  </p:cSld>
  <p:clrMapOvr>
    <a:masterClrMapping/>
  </p:clrMapOvr>
  <p:transition spd="slow">
    <p:wipe dir="r"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22623"/>
      </p:ext>
    </p:extLst>
  </p:cSld>
  <p:clrMapOvr>
    <a:masterClrMapping/>
  </p:clrMapOvr>
  <p:transition spd="slow">
    <p:wipe dir="r"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3320000"/>
            <a:ext cx="9000000" cy="35581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38802"/>
      </p:ext>
    </p:extLst>
  </p:cSld>
  <p:clrMapOvr>
    <a:masterClrMapping/>
  </p:clrMapOvr>
  <p:transition spd="slow">
    <p:wipe dir="r"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5537"/>
      </p:ext>
    </p:extLst>
  </p:cSld>
  <p:clrMapOvr>
    <a:masterClrMapping/>
  </p:clrMapOvr>
  <p:transition spd="slow">
    <p:wipe dir="r"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1395"/>
      </p:ext>
    </p:extLst>
  </p:cSld>
  <p:clrMapOvr>
    <a:masterClrMapping/>
  </p:clrMapOvr>
  <p:transition spd="slow">
    <p:wipe dir="r"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227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5135"/>
      </p:ext>
    </p:extLst>
  </p:cSld>
  <p:clrMapOvr>
    <a:masterClrMapping/>
  </p:clrMapOvr>
  <p:transition spd="slow">
    <p:wipe dir="r"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228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99987"/>
      </p:ext>
    </p:extLst>
  </p:cSld>
  <p:clrMapOvr>
    <a:masterClrMapping/>
  </p:clrMapOvr>
  <p:transition spd="slow">
    <p:wipe dir="r"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229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86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Mais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230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6274"/>
      </p:ext>
    </p:extLst>
  </p:cSld>
  <p:clrMapOvr>
    <a:masterClrMapping/>
  </p:clrMapOvr>
  <p:transition spd="slow">
    <p:wipe dir="r"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231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39630"/>
      </p:ext>
    </p:extLst>
  </p:cSld>
  <p:clrMapOvr>
    <a:masterClrMapping/>
  </p:clrMapOvr>
  <p:transition spd="slow">
    <p:wipe dir="r"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232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77655"/>
      </p:ext>
    </p:extLst>
  </p:cSld>
  <p:clrMapOvr>
    <a:masterClrMapping/>
  </p:clrMapOvr>
  <p:transition spd="slow">
    <p:wipe dir="r"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233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8216"/>
      </p:ext>
    </p:extLst>
  </p:cSld>
  <p:clrMapOvr>
    <a:masterClrMapping/>
  </p:clrMapOvr>
  <p:transition spd="slow">
    <p:wipe dir="r"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234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3932"/>
      </p:ext>
    </p:extLst>
  </p:cSld>
  <p:clrMapOvr>
    <a:masterClrMapping/>
  </p:clrMapOvr>
  <p:transition spd="slow">
    <p:wipe dir="r"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235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4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98387"/>
      </p:ext>
    </p:extLst>
  </p:cSld>
  <p:clrMapOvr>
    <a:masterClrMapping/>
  </p:clrMapOvr>
  <p:transition spd="slow">
    <p:wipe dir="r"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236</a:t>
            </a:fld>
            <a:endParaRPr lang="de-DE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5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7770"/>
      </p:ext>
    </p:extLst>
  </p:cSld>
  <p:clrMapOvr>
    <a:masterClrMapping/>
  </p:clrMapOvr>
  <p:transition spd="slow">
    <p:wipe dir="r"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237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Welt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2542"/>
      </p:ext>
    </p:extLst>
  </p:cSld>
  <p:clrMapOvr>
    <a:masterClrMapping/>
  </p:clrMapOvr>
  <p:transition spd="slow">
    <p:wipe dir="r"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238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EU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  <a:endParaRPr lang="de-DE" sz="1400" dirty="0"/>
          </a:p>
        </p:txBody>
      </p:sp>
      <p:sp>
        <p:nvSpPr>
          <p:cNvPr id="8" name="Abgerundetes Rechteck 7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Rechteck 4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</a:t>
            </a:r>
            <a:r>
              <a:rPr lang="de-DE" dirty="0"/>
              <a:t>   </a:t>
            </a:r>
            <a:r>
              <a:rPr lang="de-DE" sz="1400" dirty="0"/>
              <a:t>(ca. 98,7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09917"/>
      </p:ext>
    </p:extLst>
  </p:cSld>
  <p:clrMapOvr>
    <a:masterClrMapping/>
  </p:clrMapOvr>
  <p:transition spd="slow">
    <p:wipe dir="r"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Argentinien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10</a:t>
            </a:r>
            <a:r>
              <a:rPr lang="de-DE" dirty="0"/>
              <a:t>   </a:t>
            </a:r>
            <a:r>
              <a:rPr lang="de-DE" sz="1400" dirty="0"/>
              <a:t>(ca. 32,6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78238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Australien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12</a:t>
            </a:r>
            <a:r>
              <a:rPr lang="de-DE" dirty="0"/>
              <a:t>   </a:t>
            </a:r>
            <a:r>
              <a:rPr lang="de-DE" sz="1400" dirty="0"/>
              <a:t>(ca. 30,6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1157"/>
      </p:ext>
    </p:extLst>
  </p:cSld>
  <p:clrMapOvr>
    <a:masterClrMapping/>
  </p:clrMapOvr>
  <p:transition spd="slow">
    <p:wipe dir="r"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Brasilien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6</a:t>
            </a:r>
            <a:r>
              <a:rPr lang="de-DE" dirty="0"/>
              <a:t>   </a:t>
            </a:r>
            <a:r>
              <a:rPr lang="de-DE" sz="1400" dirty="0"/>
              <a:t>(ca. 55,8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0662"/>
      </p:ext>
    </p:extLst>
  </p:cSld>
  <p:clrMapOvr>
    <a:masterClrMapping/>
  </p:clrMapOvr>
  <p:transition spd="slow">
    <p:wipe dir="r"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China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</a:t>
            </a:r>
            <a:r>
              <a:rPr lang="de-DE" dirty="0"/>
              <a:t>   </a:t>
            </a:r>
            <a:r>
              <a:rPr lang="de-DE" sz="1400" dirty="0"/>
              <a:t>(ca. 119,5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01284"/>
      </p:ext>
    </p:extLst>
  </p:cSld>
  <p:clrMapOvr>
    <a:masterClrMapping/>
  </p:clrMapOvr>
  <p:transition spd="slow">
    <p:wipe dir="r"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2</a:t>
            </a:r>
            <a:r>
              <a:rPr lang="de-DE" dirty="0"/>
              <a:t>   </a:t>
            </a:r>
            <a:r>
              <a:rPr lang="de-DE" sz="1400" dirty="0"/>
              <a:t>(ca. 155,4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16903"/>
      </p:ext>
    </p:extLst>
  </p:cSld>
  <p:clrMapOvr>
    <a:masterClrMapping/>
  </p:clrMapOvr>
  <p:transition spd="slow">
    <p:wipe dir="r"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Indonesien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14</a:t>
            </a:r>
            <a:r>
              <a:rPr lang="de-DE" dirty="0"/>
              <a:t>  </a:t>
            </a:r>
            <a:r>
              <a:rPr lang="de-DE" sz="1400" dirty="0"/>
              <a:t>(ca. 26,3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6891"/>
      </p:ext>
    </p:extLst>
  </p:cSld>
  <p:clrMapOvr>
    <a:masterClrMapping/>
  </p:clrMapOvr>
  <p:transition spd="slow">
    <p:wipe dir="r"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Kanada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7</a:t>
            </a:r>
            <a:r>
              <a:rPr lang="de-DE" dirty="0"/>
              <a:t>   </a:t>
            </a:r>
            <a:r>
              <a:rPr lang="de-DE" sz="1400" dirty="0"/>
              <a:t>(ca. 38,2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6758"/>
      </p:ext>
    </p:extLst>
  </p:cSld>
  <p:clrMapOvr>
    <a:masterClrMapping/>
  </p:clrMapOvr>
  <p:transition spd="slow">
    <p:wipe dir="r"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Kasachstan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13</a:t>
            </a:r>
            <a:r>
              <a:rPr lang="de-DE" dirty="0"/>
              <a:t>   </a:t>
            </a:r>
            <a:r>
              <a:rPr lang="de-DE" sz="1400" dirty="0"/>
              <a:t>(ca. 29,6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34773"/>
      </p:ext>
    </p:extLst>
  </p:cSld>
  <p:clrMapOvr>
    <a:masterClrMapping/>
  </p:clrMapOvr>
  <p:transition spd="slow">
    <p:wipe dir="r"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Malaysia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116</a:t>
            </a:r>
            <a:r>
              <a:rPr lang="de-DE" dirty="0"/>
              <a:t>  </a:t>
            </a:r>
            <a:r>
              <a:rPr lang="de-DE" sz="1400" dirty="0"/>
              <a:t>(ca. 0,8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27579"/>
      </p:ext>
    </p:extLst>
  </p:cSld>
  <p:clrMapOvr>
    <a:masterClrMapping/>
  </p:clrMapOvr>
  <p:transition spd="slow">
    <p:wipe dir="r"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Mexiko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16</a:t>
            </a:r>
            <a:r>
              <a:rPr lang="de-DE" dirty="0"/>
              <a:t>   </a:t>
            </a:r>
            <a:r>
              <a:rPr lang="de-DE" sz="1400" dirty="0"/>
              <a:t>(ca. 20,1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2947"/>
      </p:ext>
    </p:extLst>
  </p:cSld>
  <p:clrMapOvr>
    <a:masterClrMapping/>
  </p:clrMapOvr>
  <p:transition spd="slow">
    <p:wipe dir="r"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Nigeria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</a:t>
            </a:r>
            <a:r>
              <a:rPr lang="de-DE" dirty="0"/>
              <a:t>   </a:t>
            </a:r>
            <a:r>
              <a:rPr lang="de-DE" sz="1400" dirty="0"/>
              <a:t>(ca. 35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9613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47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250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Pakistan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11</a:t>
            </a:r>
            <a:r>
              <a:rPr lang="de-DE" dirty="0"/>
              <a:t>   </a:t>
            </a:r>
            <a:r>
              <a:rPr lang="de-DE" sz="1400" dirty="0"/>
              <a:t>(ca. 30,9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5981"/>
      </p:ext>
    </p:extLst>
  </p:cSld>
  <p:clrMapOvr>
    <a:masterClrMapping/>
  </p:clrMapOvr>
  <p:transition spd="slow">
    <p:wipe dir="r"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251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Paraguay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50</a:t>
            </a:r>
            <a:r>
              <a:rPr lang="de-DE" dirty="0"/>
              <a:t>   </a:t>
            </a:r>
            <a:r>
              <a:rPr lang="de-DE" sz="1400" dirty="0"/>
              <a:t>(ca. 4,7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90814"/>
      </p:ext>
    </p:extLst>
  </p:cSld>
  <p:clrMapOvr>
    <a:masterClrMapping/>
  </p:clrMapOvr>
  <p:transition spd="slow">
    <p:wipe dir="r"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Philippinen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45</a:t>
            </a:r>
            <a:r>
              <a:rPr lang="de-DE" dirty="0"/>
              <a:t>   </a:t>
            </a:r>
            <a:r>
              <a:rPr lang="de-DE" sz="1400" dirty="0"/>
              <a:t>(ca. 5,6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30971"/>
      </p:ext>
    </p:extLst>
  </p:cSld>
  <p:clrMapOvr>
    <a:masterClrMapping/>
  </p:clrMapOvr>
  <p:transition spd="slow">
    <p:wipe dir="r"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Russland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3</a:t>
            </a:r>
            <a:r>
              <a:rPr lang="de-DE" dirty="0"/>
              <a:t>   </a:t>
            </a:r>
            <a:r>
              <a:rPr lang="de-DE" sz="1400" dirty="0"/>
              <a:t>(ca. 121,6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2640"/>
      </p:ext>
    </p:extLst>
  </p:cSld>
  <p:clrMapOvr>
    <a:masterClrMapping/>
  </p:clrMapOvr>
  <p:transition spd="slow">
    <p:wipe dir="r"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Thailand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19</a:t>
            </a:r>
            <a:r>
              <a:rPr lang="de-DE" dirty="0"/>
              <a:t>   </a:t>
            </a:r>
            <a:r>
              <a:rPr lang="de-DE" sz="1400" dirty="0"/>
              <a:t>(ca. 16,8 Mio. ha von 1.387 Mio. ha Welt-Ackerfläche)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0034"/>
      </p:ext>
    </p:extLst>
  </p:cSld>
  <p:clrMapOvr>
    <a:masterClrMapping/>
  </p:clrMapOvr>
  <p:transition spd="slow">
    <p:wipe dir="r"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255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Türkei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17</a:t>
            </a:r>
            <a:r>
              <a:rPr lang="de-DE" dirty="0"/>
              <a:t>   </a:t>
            </a:r>
            <a:r>
              <a:rPr lang="de-DE" sz="1400" dirty="0"/>
              <a:t>(ca. 19,6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32157"/>
      </p:ext>
    </p:extLst>
  </p:cSld>
  <p:clrMapOvr>
    <a:masterClrMapping/>
  </p:clrMapOvr>
  <p:transition spd="slow">
    <p:wipe dir="r"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Ukraine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9</a:t>
            </a:r>
            <a:r>
              <a:rPr lang="de-DE" dirty="0"/>
              <a:t>  </a:t>
            </a:r>
            <a:r>
              <a:rPr lang="de-DE" sz="1400" dirty="0"/>
              <a:t>(ca. 32,9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61496"/>
      </p:ext>
    </p:extLst>
  </p:cSld>
  <p:clrMapOvr>
    <a:masterClrMapping/>
  </p:clrMapOvr>
  <p:transition spd="slow">
    <p:wipe dir="r"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257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USA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1</a:t>
            </a:r>
            <a:r>
              <a:rPr lang="de-DE" dirty="0"/>
              <a:t>   </a:t>
            </a:r>
            <a:r>
              <a:rPr lang="de-DE" sz="1400" dirty="0"/>
              <a:t>(ca. 157,7 Mio. ha von 1.387 Mio. ha Welt-Ackerfläche)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90325"/>
      </p:ext>
    </p:extLst>
  </p:cSld>
  <p:clrMapOvr>
    <a:masterClrMapping/>
  </p:clrMapOvr>
  <p:transition spd="slow">
    <p:wipe dir="r"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b="1" dirty="0">
                <a:solidFill>
                  <a:srgbClr val="0000FF"/>
                </a:solidFill>
              </a:rPr>
              <a:t>Uruguay </a:t>
            </a:r>
            <a:r>
              <a:rPr lang="de-DE" dirty="0"/>
              <a:t>- </a:t>
            </a:r>
            <a:r>
              <a:rPr lang="de-DE" sz="1400" dirty="0"/>
              <a:t>Entwicklung der </a:t>
            </a:r>
            <a:r>
              <a:rPr lang="de-DE" b="1" dirty="0">
                <a:solidFill>
                  <a:srgbClr val="0000FF"/>
                </a:solidFill>
              </a:rPr>
              <a:t>Ernteflächen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8" name="Rechteck 7"/>
          <p:cNvSpPr/>
          <p:nvPr/>
        </p:nvSpPr>
        <p:spPr>
          <a:xfrm>
            <a:off x="1836000" y="360000"/>
            <a:ext cx="540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No</a:t>
            </a:r>
            <a:r>
              <a:rPr lang="de-DE" b="1" dirty="0">
                <a:solidFill>
                  <a:srgbClr val="0000FF"/>
                </a:solidFill>
              </a:rPr>
              <a:t>. 85</a:t>
            </a:r>
            <a:r>
              <a:rPr lang="de-DE" dirty="0"/>
              <a:t>  </a:t>
            </a:r>
            <a:r>
              <a:rPr lang="de-DE" sz="1400" dirty="0"/>
              <a:t>(ca. 2,0 Mio. ha von 1.387 Mio. ha Welt-Ackerfläche)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720000"/>
            <a:ext cx="7920000" cy="6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4190"/>
      </p:ext>
    </p:extLst>
  </p:cSld>
  <p:clrMapOvr>
    <a:masterClrMapping/>
  </p:clrMapOvr>
  <p:transition spd="slow">
    <p:wipe dir="r"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259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1260000"/>
            <a:ext cx="9000000" cy="55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82332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3663"/>
      </p:ext>
    </p:extLst>
  </p:cSld>
  <p:clrMapOvr>
    <a:masterClrMapping/>
  </p:clrMapOvr>
  <p:transition spd="slow">
    <p:wipe dir="r"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" y="2520000"/>
            <a:ext cx="9000000" cy="4338947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260</a:t>
            </a:fld>
            <a:endParaRPr lang="de-DE"/>
          </a:p>
        </p:txBody>
      </p:sp>
      <p:sp>
        <p:nvSpPr>
          <p:cNvPr id="5" name="Abgerundetes Rechteck 4">
            <a:hlinkClick r:id="rId3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3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</p:spTree>
    <p:extLst>
      <p:ext uri="{BB962C8B-B14F-4D97-AF65-F5344CB8AC3E}">
        <p14:creationId xmlns:p14="http://schemas.microsoft.com/office/powerpoint/2010/main" val="3549537389"/>
      </p:ext>
    </p:extLst>
  </p:cSld>
  <p:clrMapOvr>
    <a:masterClrMapping/>
  </p:clrMapOvr>
  <p:transition spd="slow">
    <p:wipe dir="r"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261</a:t>
            </a:fld>
            <a:endParaRPr lang="de-DE"/>
          </a:p>
        </p:txBody>
      </p:sp>
      <p:sp>
        <p:nvSpPr>
          <p:cNvPr id="4" name="Abgerundetes Rechteck 3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340000"/>
            <a:ext cx="90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793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0391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Mais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45912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827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97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Gerste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7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79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29168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8902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265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Gerste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5436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6790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7090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Argentinien</a:t>
            </a:r>
            <a:r>
              <a:rPr lang="de-DE" sz="1600" dirty="0">
                <a:solidFill>
                  <a:srgbClr val="0000FF"/>
                </a:solidFill>
              </a:rPr>
              <a:t>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856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70492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7026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Australien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4948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96848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88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Brasilien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0393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10473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EU – 27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 useBgFill="1">
        <p:nvSpPr>
          <p:cNvPr id="11" name="Abgerundetes Rechteck 10"/>
          <p:cNvSpPr/>
          <p:nvPr/>
        </p:nvSpPr>
        <p:spPr>
          <a:xfrm rot="-600000">
            <a:off x="33045" y="1950210"/>
            <a:ext cx="1940625" cy="550384"/>
          </a:xfrm>
          <a:prstGeom prst="round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rgbClr val="FF0000"/>
                </a:solidFill>
              </a:rPr>
              <a:t>EU-27 ohne UK</a:t>
            </a:r>
            <a:br>
              <a:rPr lang="de-DE" sz="1600" b="1" dirty="0">
                <a:solidFill>
                  <a:srgbClr val="FF0000"/>
                </a:solidFill>
              </a:rPr>
            </a:br>
            <a:r>
              <a:rPr lang="de-DE" sz="1600" b="1" dirty="0">
                <a:solidFill>
                  <a:srgbClr val="FF0000"/>
                </a:solidFill>
              </a:rPr>
              <a:t>-nach BREXIT-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3673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13" name="Abgerundetes Rechteck 1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0407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Kanada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5849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295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Türkei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5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6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Kasachstan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0250"/>
      </p:ext>
    </p:extLst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59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162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Getreidebilanz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11" name="Abgerundetes Rechteck 10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Russland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596"/>
      </p:ext>
    </p:extLst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62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04333"/>
      </p:ext>
    </p:extLst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Ukraine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8688"/>
      </p:ext>
    </p:extLst>
  </p:cSld>
  <p:clrMapOvr>
    <a:masterClrMapping/>
  </p:clrMapOvr>
  <p:transition spd="slow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6377"/>
      </p:ext>
    </p:extLst>
  </p:cSld>
  <p:clrMapOvr>
    <a:masterClrMapping/>
  </p:clrMapOvr>
  <p:transition spd="slow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USA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1418"/>
      </p:ext>
    </p:extLst>
  </p:cSld>
  <p:clrMapOvr>
    <a:masterClrMapping/>
  </p:clrMapOvr>
  <p:transition spd="slow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67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9574"/>
      </p:ext>
    </p:extLst>
  </p:cSld>
  <p:clrMapOvr>
    <a:masterClrMapping/>
  </p:clrMapOvr>
  <p:transition spd="slow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68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0574"/>
      </p:ext>
    </p:extLst>
  </p:cSld>
  <p:clrMapOvr>
    <a:masterClrMapping/>
  </p:clrMapOvr>
  <p:transition spd="slow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8807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0000FF"/>
                </a:solidFill>
              </a:rPr>
              <a:t>Getreide </a:t>
            </a:r>
            <a:r>
              <a:rPr lang="de-DE" sz="1200" dirty="0">
                <a:solidFill>
                  <a:srgbClr val="0000FF"/>
                </a:solidFill>
              </a:rPr>
              <a:t>(o. Reis) </a:t>
            </a:r>
            <a:r>
              <a:rPr lang="de-DE" sz="2000" b="1" dirty="0">
                <a:solidFill>
                  <a:srgbClr val="0000FF"/>
                </a:solidFill>
              </a:rPr>
              <a:t>gesamt 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87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70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17663"/>
      </p:ext>
    </p:extLst>
  </p:cSld>
  <p:clrMapOvr>
    <a:masterClrMapping/>
  </p:clrMapOvr>
  <p:transition spd="slow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71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2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2578"/>
      </p:ext>
    </p:extLst>
  </p:cSld>
  <p:clrMapOvr>
    <a:masterClrMapping/>
  </p:clrMapOvr>
  <p:transition spd="slow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836000" y="539999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Getreide ges.: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36000" y="90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Weizen: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36000" y="126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Mais:	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36000" y="1620000"/>
            <a:ext cx="7092000" cy="432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1000" b="1" dirty="0"/>
              <a:t>Gerste:	</a:t>
            </a:r>
            <a:endParaRPr lang="de-DE" sz="1000" b="1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36000" y="108000"/>
            <a:ext cx="576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0000FF"/>
                </a:solidFill>
              </a:rPr>
              <a:t>China </a:t>
            </a:r>
            <a:r>
              <a:rPr lang="de-DE" sz="1600" dirty="0"/>
              <a:t>- Getreidebilanz</a:t>
            </a:r>
            <a:endParaRPr lang="de-DE" sz="1600" dirty="0">
              <a:solidFill>
                <a:srgbClr val="C00000"/>
              </a:solidFill>
            </a:endParaRP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474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2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6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75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008000"/>
                </a:solidFill>
              </a:rPr>
              <a:t>– </a:t>
            </a:r>
            <a:r>
              <a:rPr lang="de-DE" b="1" dirty="0">
                <a:solidFill>
                  <a:srgbClr val="008000"/>
                </a:solidFill>
              </a:rPr>
              <a:t>Veränderungen zum Vorjahr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8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76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36000" y="108000"/>
            <a:ext cx="5400000" cy="36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dirty="0"/>
              <a:t>Ölsaatenbilanz </a:t>
            </a:r>
            <a:r>
              <a:rPr lang="de-DE" dirty="0">
                <a:solidFill>
                  <a:srgbClr val="CC0000"/>
                </a:solidFill>
              </a:rPr>
              <a:t>– </a:t>
            </a:r>
            <a:r>
              <a:rPr lang="de-DE" b="1" dirty="0">
                <a:solidFill>
                  <a:srgbClr val="CC0000"/>
                </a:solidFill>
              </a:rPr>
              <a:t>Veränderungen zum Vormonat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0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6164"/>
      </p:ext>
    </p:extLst>
  </p:cSld>
  <p:clrMapOvr>
    <a:masterClrMapping/>
  </p:clrMapOvr>
  <p:transition spd="slow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Ölsaaten gesamt</a:t>
            </a:r>
            <a:r>
              <a:rPr lang="de-DE" sz="2000" b="1" dirty="0">
                <a:solidFill>
                  <a:srgbClr val="0000FF"/>
                </a:solidFill>
              </a:rPr>
              <a:t>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2144"/>
      </p:ext>
    </p:extLst>
  </p:cSld>
  <p:clrMapOvr>
    <a:masterClrMapping/>
  </p:clrMapOvr>
  <p:transition spd="slow">
    <p:wipe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4861"/>
      </p:ext>
    </p:extLst>
  </p:cSld>
  <p:clrMapOvr>
    <a:masterClrMapping/>
  </p:clrMapOvr>
  <p:transition spd="slow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8163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548"/>
      </p:ext>
    </p:extLst>
  </p:cSld>
  <p:clrMapOvr>
    <a:masterClrMapping/>
  </p:clrMapOvr>
  <p:transition spd="slow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90093"/>
      </p:ext>
    </p:extLst>
  </p:cSld>
  <p:clrMapOvr>
    <a:masterClrMapping/>
  </p:clrMapOvr>
  <p:transition spd="slow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Abgerundetes Rechteck 6">
            <a:hlinkClick r:id="rId3" action="ppaction://hlinksldjump"/>
          </p:cNvPr>
          <p:cNvSpPr/>
          <p:nvPr/>
        </p:nvSpPr>
        <p:spPr>
          <a:xfrm>
            <a:off x="144000" y="5760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  zu den 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TOP 11-20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4987"/>
      </p:ext>
    </p:extLst>
  </p:cSld>
  <p:clrMapOvr>
    <a:masterClrMapping/>
  </p:clrMapOvr>
  <p:transition spd="slow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546112"/>
            <a:ext cx="1980000" cy="243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Ölschrote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Pflanzenöle</a:t>
            </a:r>
          </a:p>
          <a:p>
            <a:r>
              <a:rPr lang="de-DE" sz="1400" b="1" dirty="0">
                <a:solidFill>
                  <a:srgbClr val="FF0000"/>
                </a:solidFill>
              </a:rPr>
              <a:t>(einschl. Palmöl)</a:t>
            </a:r>
          </a:p>
          <a:p>
            <a:r>
              <a:rPr lang="de-DE" sz="2000" b="1" dirty="0"/>
              <a:t>TOP 11 - 20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5" name="Abgerundetes Rechteck 4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7772"/>
      </p:ext>
    </p:extLst>
  </p:cSld>
  <p:clrMapOvr>
    <a:masterClrMapping/>
  </p:clrMapOvr>
  <p:transition spd="slow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Ölsaaten</a:t>
            </a:r>
          </a:p>
          <a:p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5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85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21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86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12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Sojabohnen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54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11160000"/>
            <a:ext cx="6480000" cy="626247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6166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0000FF"/>
                </a:solidFill>
              </a:rPr>
              <a:t>Getreide</a:t>
            </a:r>
            <a:r>
              <a:rPr lang="de-DE" sz="2000" b="1" dirty="0"/>
              <a:t> </a:t>
            </a:r>
            <a:r>
              <a:rPr lang="de-DE" sz="1200" dirty="0"/>
              <a:t>(o. Reis)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b="1" dirty="0"/>
              <a:t>gesamt</a:t>
            </a:r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16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10" name="Abgerundetes Rechteck 9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91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Sojaöl</a:t>
            </a:r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Sojabohnen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endParaRPr lang="de-DE" sz="1200" dirty="0"/>
          </a:p>
          <a:p>
            <a:r>
              <a:rPr lang="de-DE" sz="2000" b="1" dirty="0"/>
              <a:t>Endbestände</a:t>
            </a:r>
            <a:endParaRPr lang="de-DE" sz="1200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135"/>
      </p:ext>
    </p:extLst>
  </p:cSld>
  <p:clrMapOvr>
    <a:masterClrMapping/>
  </p:clrMapOvr>
  <p:transition spd="slow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93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720000"/>
            <a:ext cx="8640000" cy="61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13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94</a:t>
            </a:fld>
            <a:endParaRPr lang="de-DE" dirty="0"/>
          </a:p>
        </p:txBody>
      </p:sp>
      <p:sp>
        <p:nvSpPr>
          <p:cNvPr id="3" name="Abgerundetes Rechteck 2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080000"/>
            <a:ext cx="8640000" cy="554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4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80000" y="0"/>
            <a:ext cx="52200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Raps </a:t>
            </a:r>
            <a:r>
              <a:rPr lang="de-DE" sz="2000" b="1" dirty="0"/>
              <a:t>- Verlauf </a:t>
            </a:r>
            <a:r>
              <a:rPr lang="de-DE" sz="1200" dirty="0"/>
              <a:t>der </a:t>
            </a:r>
            <a:r>
              <a:rPr lang="de-DE" sz="2000" b="1" dirty="0"/>
              <a:t>Schätzungen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8640000" cy="64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5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der</a:t>
            </a:r>
          </a:p>
          <a:p>
            <a:r>
              <a:rPr lang="de-DE" sz="2000" b="1" dirty="0"/>
              <a:t>Erzeugung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2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</a:t>
            </a:r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Verbrauchs</a:t>
            </a:r>
            <a:endParaRPr lang="de-DE" sz="2000" dirty="0"/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660000" cy="640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2254"/>
      </p:ext>
    </p:extLst>
  </p:cSld>
  <p:clrMapOvr>
    <a:masterClrMapping/>
  </p:clrMapOvr>
  <p:transition spd="slow">
    <p:wipe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700000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Export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6102"/>
      </p:ext>
    </p:extLst>
  </p:cSld>
  <p:clrMapOvr>
    <a:masterClrMapping/>
  </p:clrMapOvr>
  <p:transition spd="slow">
    <p:wipe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80000" y="2699999"/>
            <a:ext cx="1980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endParaRPr lang="de-DE" sz="2000" b="1" dirty="0"/>
          </a:p>
          <a:p>
            <a:r>
              <a:rPr lang="de-DE" sz="2000" b="1" dirty="0">
                <a:solidFill>
                  <a:srgbClr val="FF0000"/>
                </a:solidFill>
              </a:rPr>
              <a:t>Rapssaat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Rapsschrot</a:t>
            </a:r>
          </a:p>
          <a:p>
            <a:r>
              <a:rPr lang="de-DE" sz="2000" b="1" dirty="0">
                <a:solidFill>
                  <a:srgbClr val="FF0000"/>
                </a:solidFill>
              </a:rPr>
              <a:t>Rapsöl</a:t>
            </a:r>
            <a:endParaRPr lang="de-DE" sz="2000" b="1" dirty="0"/>
          </a:p>
          <a:p>
            <a:r>
              <a:rPr lang="de-DE" sz="2000" b="1" dirty="0"/>
              <a:t>TOP 10</a:t>
            </a:r>
          </a:p>
          <a:p>
            <a:r>
              <a:rPr lang="de-DE" sz="1200" dirty="0"/>
              <a:t>des</a:t>
            </a:r>
          </a:p>
          <a:p>
            <a:r>
              <a:rPr lang="de-DE" sz="2000" b="1" dirty="0"/>
              <a:t>Import</a:t>
            </a:r>
            <a:r>
              <a:rPr lang="de-DE" sz="1200" dirty="0"/>
              <a:t>s</a:t>
            </a:r>
          </a:p>
        </p:txBody>
      </p:sp>
      <p:sp>
        <p:nvSpPr>
          <p:cNvPr id="7" name="Abgerundetes Rechteck 6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r>
              <a:rPr lang="de-DE" sz="1100" dirty="0">
                <a:solidFill>
                  <a:schemeClr val="tx1"/>
                </a:solidFill>
              </a:rPr>
              <a:t/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0" y="360000"/>
            <a:ext cx="6480000" cy="63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1173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80000">
              <a:schemeClr val="bg1"/>
            </a:gs>
            <a:gs pos="100000">
              <a:schemeClr val="bg1">
                <a:lumMod val="65000"/>
              </a:schemeClr>
            </a:gs>
          </a:gsLst>
          <a:path path="rect">
            <a:fillToRect l="50000" t="50000" r="50000" b="50000"/>
          </a:path>
        </a:gradFill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z="1400" b="1" dirty="0">
            <a:solidFill>
              <a:schemeClr val="bg1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3438</Words>
  <Application>Microsoft Office PowerPoint</Application>
  <PresentationFormat>Bildschirmpräsentation (4:3)</PresentationFormat>
  <Paragraphs>1384</Paragraphs>
  <Slides>261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261</vt:i4>
      </vt:variant>
    </vt:vector>
  </HeadingPairs>
  <TitlesOfParts>
    <vt:vector size="265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Schmid, Werner (LEL-SG)</cp:lastModifiedBy>
  <cp:revision>3167</cp:revision>
  <cp:lastPrinted>2023-09-13T16:35:16Z</cp:lastPrinted>
  <dcterms:created xsi:type="dcterms:W3CDTF">2019-08-22T11:48:22Z</dcterms:created>
  <dcterms:modified xsi:type="dcterms:W3CDTF">2024-06-13T15:07:47Z</dcterms:modified>
</cp:coreProperties>
</file>