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8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JUL2024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(12.07.2024</a:t>
            </a:r>
            <a:r>
              <a:rPr lang="de-DE" sz="12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6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9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2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660000" cy="5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93154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(JUL24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2024/25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smtClean="0">
                <a:solidFill>
                  <a:srgbClr val="FF0000"/>
                </a:solidFill>
              </a:rPr>
              <a:t>(3.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3200</cp:revision>
  <cp:lastPrinted>2023-09-13T16:35:16Z</cp:lastPrinted>
  <dcterms:created xsi:type="dcterms:W3CDTF">2019-08-22T11:48:22Z</dcterms:created>
  <dcterms:modified xsi:type="dcterms:W3CDTF">2024-07-17T09:04:08Z</dcterms:modified>
</cp:coreProperties>
</file>