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907213" cy="100345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6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12499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9" tIns="46374" rIns="92749" bIns="46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0722" y="4766433"/>
            <a:ext cx="5525770" cy="4515564"/>
          </a:xfrm>
          <a:prstGeom prst="rect">
            <a:avLst/>
          </a:prstGeom>
        </p:spPr>
        <p:txBody>
          <a:bodyPr vert="horz" lIns="92749" tIns="46374" rIns="92749" bIns="4637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12499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AUG2024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29.08.2024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77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6</a:t>
            </a:r>
            <a:r>
              <a:rPr lang="de-DE" sz="3200" b="1" dirty="0" smtClean="0">
                <a:solidFill>
                  <a:srgbClr val="FF0000"/>
                </a:solidFill>
              </a:rPr>
              <a:t>.  </a:t>
            </a:r>
            <a:r>
              <a:rPr lang="de-DE" sz="3200" b="1" dirty="0" smtClean="0">
                <a:solidFill>
                  <a:srgbClr val="FF0000"/>
                </a:solidFill>
              </a:rPr>
              <a:t>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16000" cy="6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1373</cp:revision>
  <cp:lastPrinted>2020-01-10T09:44:11Z</cp:lastPrinted>
  <dcterms:created xsi:type="dcterms:W3CDTF">2019-08-22T11:48:22Z</dcterms:created>
  <dcterms:modified xsi:type="dcterms:W3CDTF">2024-08-30T12:28:12Z</dcterms:modified>
</cp:coreProperties>
</file>